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5"/>
  </p:notesMasterIdLst>
  <p:sldIdLst>
    <p:sldId id="288" r:id="rId2"/>
    <p:sldId id="289" r:id="rId3"/>
    <p:sldId id="293" r:id="rId4"/>
    <p:sldId id="290" r:id="rId5"/>
    <p:sldId id="291" r:id="rId6"/>
    <p:sldId id="294" r:id="rId7"/>
    <p:sldId id="296" r:id="rId8"/>
    <p:sldId id="298" r:id="rId9"/>
    <p:sldId id="299" r:id="rId10"/>
    <p:sldId id="300" r:id="rId11"/>
    <p:sldId id="295" r:id="rId12"/>
    <p:sldId id="297" r:id="rId13"/>
    <p:sldId id="28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0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62E5F-9634-44CD-BB5C-724722E004F3}" type="datetimeFigureOut">
              <a:rPr lang="en-US" smtClean="0"/>
              <a:pPr/>
              <a:t>11-Sep-2016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48BCB-78CB-4189-AE2A-4C95B1C0AC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11-Sep-2016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11-Sep-2016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11-Sep-2016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11-Sep-2016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11-Sep-2016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11-Sep-2016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11-Sep-2016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11-Sep-2016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11-Sep-2016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11-Sep-2016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11-Sep-2016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11-Sep-2016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325097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1000" y="5105400"/>
            <a:ext cx="27432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rgbClr val="0070C0"/>
                </a:solidFill>
              </a:rPr>
              <a:t>NodeMCU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smtClean="0"/>
              <a:t>Development Board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457200"/>
            <a:ext cx="80010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ACTIVITY -2 : SMART NOTIFIER USING NODEMCU</a:t>
            </a:r>
            <a:endParaRPr lang="en-US" sz="24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371600"/>
            <a:ext cx="6505575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457200"/>
            <a:ext cx="80010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ACTIVITY -2 : SMARTHOME AUTOMATION USING NODEMCU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600200"/>
            <a:ext cx="2819400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NODE-MCU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2209800"/>
            <a:ext cx="1905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MICRO-CONTROLLER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3276600"/>
            <a:ext cx="190500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WiFi</a:t>
            </a:r>
            <a:r>
              <a:rPr lang="en-US" dirty="0" smtClean="0"/>
              <a:t>-MODULE</a:t>
            </a:r>
          </a:p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4343400"/>
            <a:ext cx="19050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4MB FLASH</a:t>
            </a:r>
          </a:p>
          <a:p>
            <a:pPr algn="ctr"/>
            <a:r>
              <a:rPr lang="en-US" dirty="0" smtClean="0"/>
              <a:t>(WEBPAGE)</a:t>
            </a:r>
          </a:p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5" idx="3"/>
            <a:endCxn id="17" idx="1"/>
          </p:cNvCxnSpPr>
          <p:nvPr/>
        </p:nvCxnSpPr>
        <p:spPr>
          <a:xfrm>
            <a:off x="3429000" y="2532966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  <a:endCxn id="5" idx="2"/>
          </p:cNvCxnSpPr>
          <p:nvPr/>
        </p:nvCxnSpPr>
        <p:spPr>
          <a:xfrm flipV="1">
            <a:off x="2476500" y="2856131"/>
            <a:ext cx="0" cy="4204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1"/>
            <a:endCxn id="7" idx="1"/>
          </p:cNvCxnSpPr>
          <p:nvPr/>
        </p:nvCxnSpPr>
        <p:spPr>
          <a:xfrm rot="10800000" flipV="1">
            <a:off x="1524000" y="2532965"/>
            <a:ext cx="12700" cy="2272099"/>
          </a:xfrm>
          <a:prstGeom prst="bent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0"/>
            <a:endCxn id="6" idx="2"/>
          </p:cNvCxnSpPr>
          <p:nvPr/>
        </p:nvCxnSpPr>
        <p:spPr>
          <a:xfrm flipV="1">
            <a:off x="2476500" y="3922931"/>
            <a:ext cx="0" cy="4204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81600" y="2209800"/>
            <a:ext cx="1905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CONTROLLED APPLIANCES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6" idx="3"/>
            <a:endCxn id="22" idx="1"/>
          </p:cNvCxnSpPr>
          <p:nvPr/>
        </p:nvCxnSpPr>
        <p:spPr>
          <a:xfrm>
            <a:off x="3429000" y="3599766"/>
            <a:ext cx="1905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34000" y="3276600"/>
            <a:ext cx="15240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WiFi</a:t>
            </a:r>
            <a:r>
              <a:rPr lang="en-US" b="1" dirty="0" smtClean="0"/>
              <a:t>-ROUTER</a:t>
            </a:r>
          </a:p>
          <a:p>
            <a:pPr algn="ctr"/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105400" y="4419600"/>
            <a:ext cx="22098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CLIENT APPLICATION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25" name="Straight Arrow Connector 24"/>
          <p:cNvCxnSpPr>
            <a:endCxn id="22" idx="2"/>
          </p:cNvCxnSpPr>
          <p:nvPr/>
        </p:nvCxnSpPr>
        <p:spPr>
          <a:xfrm flipV="1">
            <a:off x="6096000" y="3922931"/>
            <a:ext cx="0" cy="4966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4800600"/>
            <a:ext cx="1419444" cy="130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457200"/>
            <a:ext cx="80010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ACTIVITY -2 : SMARTHOME – WEBSERVER USING NODEMCU</a:t>
            </a:r>
            <a:endParaRPr lang="en-US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295400"/>
            <a:ext cx="635317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476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945" y="0"/>
            <a:ext cx="92718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634425"/>
            <a:ext cx="5486400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Node MCU - Specifications</a:t>
            </a:r>
            <a:endParaRPr lang="en-US" sz="2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8199858" cy="4054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age.slidesharecdn.com/esp8266-light-160325012710/95/esp8266-nodemcu-10-638.jpg?cb=145886943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docs.thinger.io/arduino/assets/nodemcu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506" y="1066800"/>
            <a:ext cx="9048694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457200"/>
            <a:ext cx="80010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ACTIVITY -1 : SMART WEATHER MONITORING SYSTEM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143000" y="1600200"/>
            <a:ext cx="2819400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NODE-MCU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76400" y="2209800"/>
            <a:ext cx="1905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MICRO-CONTROLLER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76400" y="3276600"/>
            <a:ext cx="190500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WiFi</a:t>
            </a:r>
            <a:r>
              <a:rPr lang="en-US" dirty="0" smtClean="0"/>
              <a:t>-MODULE</a:t>
            </a:r>
          </a:p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76400" y="4343400"/>
            <a:ext cx="19050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4MB FLASH</a:t>
            </a:r>
          </a:p>
          <a:p>
            <a:pPr algn="ctr"/>
            <a:r>
              <a:rPr lang="en-US" dirty="0" smtClean="0"/>
              <a:t>(WEBPAGE)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24" idx="0"/>
            <a:endCxn id="21" idx="2"/>
          </p:cNvCxnSpPr>
          <p:nvPr/>
        </p:nvCxnSpPr>
        <p:spPr>
          <a:xfrm flipV="1">
            <a:off x="2628900" y="2856131"/>
            <a:ext cx="0" cy="4204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1" idx="1"/>
            <a:endCxn id="26" idx="1"/>
          </p:cNvCxnSpPr>
          <p:nvPr/>
        </p:nvCxnSpPr>
        <p:spPr>
          <a:xfrm rot="10800000" flipV="1">
            <a:off x="1676400" y="2532965"/>
            <a:ext cx="12700" cy="2272099"/>
          </a:xfrm>
          <a:prstGeom prst="bent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0"/>
            <a:endCxn id="24" idx="2"/>
          </p:cNvCxnSpPr>
          <p:nvPr/>
        </p:nvCxnSpPr>
        <p:spPr>
          <a:xfrm flipV="1">
            <a:off x="2628900" y="3922931"/>
            <a:ext cx="0" cy="4204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76800" y="2286000"/>
            <a:ext cx="19050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SENSOR (DHT-11)</a:t>
            </a:r>
            <a:endParaRPr lang="en-US" b="1" dirty="0"/>
          </a:p>
        </p:txBody>
      </p:sp>
      <p:cxnSp>
        <p:nvCxnSpPr>
          <p:cNvPr id="32" name="Straight Arrow Connector 31"/>
          <p:cNvCxnSpPr>
            <a:stCxn id="24" idx="3"/>
            <a:endCxn id="33" idx="1"/>
          </p:cNvCxnSpPr>
          <p:nvPr/>
        </p:nvCxnSpPr>
        <p:spPr>
          <a:xfrm>
            <a:off x="3581400" y="3599766"/>
            <a:ext cx="1219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00600" y="3276600"/>
            <a:ext cx="15240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WiFi</a:t>
            </a:r>
            <a:r>
              <a:rPr lang="en-US" b="1" dirty="0" smtClean="0"/>
              <a:t>-ROUTER</a:t>
            </a:r>
          </a:p>
          <a:p>
            <a:pPr algn="ctr"/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572000" y="4419600"/>
            <a:ext cx="22098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THINGSPEAK CLOUD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35" name="Straight Arrow Connector 34"/>
          <p:cNvCxnSpPr>
            <a:endCxn id="33" idx="2"/>
          </p:cNvCxnSpPr>
          <p:nvPr/>
        </p:nvCxnSpPr>
        <p:spPr>
          <a:xfrm flipV="1">
            <a:off x="5562600" y="3922931"/>
            <a:ext cx="0" cy="4966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1"/>
            <a:endCxn id="21" idx="3"/>
          </p:cNvCxnSpPr>
          <p:nvPr/>
        </p:nvCxnSpPr>
        <p:spPr>
          <a:xfrm flipH="1">
            <a:off x="3581400" y="2470666"/>
            <a:ext cx="1295400" cy="623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4953000"/>
            <a:ext cx="1676400" cy="957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5" name="Straight Arrow Connector 44"/>
          <p:cNvCxnSpPr>
            <a:stCxn id="34" idx="3"/>
            <a:endCxn id="48" idx="1"/>
          </p:cNvCxnSpPr>
          <p:nvPr/>
        </p:nvCxnSpPr>
        <p:spPr>
          <a:xfrm>
            <a:off x="6781800" y="5296763"/>
            <a:ext cx="685800" cy="466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467600" y="4743271"/>
            <a:ext cx="14478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CLIENT APPLICATION</a:t>
            </a:r>
          </a:p>
          <a:p>
            <a:endParaRPr lang="en-US" dirty="0" smtClean="0"/>
          </a:p>
          <a:p>
            <a:r>
              <a:rPr lang="en-US" dirty="0" smtClean="0"/>
              <a:t>MOBILE/WEB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457200"/>
            <a:ext cx="80010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ACTIVITY -1 : SMART WEATHER MONITORING SYSTEM</a:t>
            </a:r>
            <a:endParaRPr lang="en-US" sz="24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371600"/>
            <a:ext cx="6505575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457200"/>
            <a:ext cx="80010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ACTIVITY -2 : SMART NOTIFIER USING NODEMCU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143000" y="1600200"/>
            <a:ext cx="2819400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NODE-MCU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76400" y="2209800"/>
            <a:ext cx="1905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MICRO-CONTROLLER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76400" y="3276600"/>
            <a:ext cx="190500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WiFi</a:t>
            </a:r>
            <a:r>
              <a:rPr lang="en-US" dirty="0" smtClean="0"/>
              <a:t>-MODULE</a:t>
            </a:r>
          </a:p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76400" y="4343400"/>
            <a:ext cx="19050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4MB FLASH</a:t>
            </a:r>
          </a:p>
          <a:p>
            <a:pPr algn="ctr"/>
            <a:r>
              <a:rPr lang="en-US" dirty="0" smtClean="0"/>
              <a:t>(WEBPAGE)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24" idx="0"/>
            <a:endCxn id="21" idx="2"/>
          </p:cNvCxnSpPr>
          <p:nvPr/>
        </p:nvCxnSpPr>
        <p:spPr>
          <a:xfrm flipV="1">
            <a:off x="2628900" y="2856131"/>
            <a:ext cx="0" cy="4204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1" idx="1"/>
            <a:endCxn id="26" idx="1"/>
          </p:cNvCxnSpPr>
          <p:nvPr/>
        </p:nvCxnSpPr>
        <p:spPr>
          <a:xfrm rot="10800000" flipV="1">
            <a:off x="1676400" y="2532965"/>
            <a:ext cx="12700" cy="2272099"/>
          </a:xfrm>
          <a:prstGeom prst="bent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0"/>
            <a:endCxn id="24" idx="2"/>
          </p:cNvCxnSpPr>
          <p:nvPr/>
        </p:nvCxnSpPr>
        <p:spPr>
          <a:xfrm flipV="1">
            <a:off x="2628900" y="3922931"/>
            <a:ext cx="0" cy="4204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76800" y="2373868"/>
            <a:ext cx="19050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SENSOR (DHT-11) </a:t>
            </a:r>
            <a:endParaRPr lang="en-US" b="1" dirty="0"/>
          </a:p>
        </p:txBody>
      </p:sp>
      <p:cxnSp>
        <p:nvCxnSpPr>
          <p:cNvPr id="32" name="Straight Arrow Connector 31"/>
          <p:cNvCxnSpPr>
            <a:stCxn id="24" idx="3"/>
            <a:endCxn id="33" idx="1"/>
          </p:cNvCxnSpPr>
          <p:nvPr/>
        </p:nvCxnSpPr>
        <p:spPr>
          <a:xfrm>
            <a:off x="3581400" y="3599766"/>
            <a:ext cx="1219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00600" y="3276600"/>
            <a:ext cx="15240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WiFi</a:t>
            </a:r>
            <a:r>
              <a:rPr lang="en-US" b="1" dirty="0" smtClean="0"/>
              <a:t>-ROUTER</a:t>
            </a:r>
          </a:p>
          <a:p>
            <a:pPr algn="ctr"/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572000" y="4419600"/>
            <a:ext cx="22098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IFTTT SERVER</a:t>
            </a:r>
          </a:p>
          <a:p>
            <a:pPr algn="ctr"/>
            <a:r>
              <a:rPr lang="en-US" dirty="0" smtClean="0"/>
              <a:t>EVENT + TRIGGER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35" name="Straight Arrow Connector 34"/>
          <p:cNvCxnSpPr>
            <a:endCxn id="33" idx="2"/>
          </p:cNvCxnSpPr>
          <p:nvPr/>
        </p:nvCxnSpPr>
        <p:spPr>
          <a:xfrm flipV="1">
            <a:off x="5562600" y="3922931"/>
            <a:ext cx="0" cy="4966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1"/>
            <a:endCxn id="21" idx="3"/>
          </p:cNvCxnSpPr>
          <p:nvPr/>
        </p:nvCxnSpPr>
        <p:spPr>
          <a:xfrm flipH="1" flipV="1">
            <a:off x="3581400" y="2532966"/>
            <a:ext cx="1295400" cy="255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4" idx="3"/>
            <a:endCxn id="48" idx="1"/>
          </p:cNvCxnSpPr>
          <p:nvPr/>
        </p:nvCxnSpPr>
        <p:spPr>
          <a:xfrm>
            <a:off x="6781800" y="5158264"/>
            <a:ext cx="685800" cy="139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467600" y="4572000"/>
            <a:ext cx="14478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CLIENT APPLICATION</a:t>
            </a:r>
          </a:p>
          <a:p>
            <a:endParaRPr lang="en-US" dirty="0" smtClean="0"/>
          </a:p>
          <a:p>
            <a:r>
              <a:rPr lang="en-US" dirty="0" smtClean="0"/>
              <a:t>MOBILE/WEB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1481</TotalTime>
  <Words>108</Words>
  <Application>Microsoft Office PowerPoint</Application>
  <PresentationFormat>On-screen Show (4:3)</PresentationFormat>
  <Paragraphs>82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Deepu</dc:creator>
  <cp:lastModifiedBy>Amarender Katkam</cp:lastModifiedBy>
  <cp:revision>43</cp:revision>
  <dcterms:created xsi:type="dcterms:W3CDTF">2016-05-13T05:52:21Z</dcterms:created>
  <dcterms:modified xsi:type="dcterms:W3CDTF">2016-09-11T03:04:05Z</dcterms:modified>
</cp:coreProperties>
</file>