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cd97fcb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cd97fcb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cd97fcb1d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cd97fcb1d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22i218@psgtech.ac.in" TargetMode="External"/><Relationship Id="rId4" Type="http://schemas.openxmlformats.org/officeDocument/2006/relationships/hyperlink" Target="mailto:22z336@psgtech.ac.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FINANCIAL SERVICES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114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DETECTION FOR LAPTOPS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367025" y="3340400"/>
            <a:ext cx="47769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Gayathri R                                   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22i218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Vinithaa P                                      22z273 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Kiruthika Sermadurai                   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22z33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6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Sanjitha R                                       22z259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Durga G                                           22z321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33175" y="3469850"/>
            <a:ext cx="6598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Academic Mentor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Dr.Suriya 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CSE Department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PSG College of Technology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33175" y="2758425"/>
            <a:ext cx="659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Industry Mentor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Manu Sharma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Hewlett Packard Enterprise(HPE)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WEEK 4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PROGRESS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870350" y="2918300"/>
            <a:ext cx="7688100" cy="19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Segregation and Splitting of images in the dataset - </a:t>
            </a:r>
            <a:r>
              <a:rPr lang="en" sz="1800">
                <a:solidFill>
                  <a:schemeClr val="dk2"/>
                </a:solidFill>
              </a:rPr>
              <a:t>Gayathri 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Preprocessing - </a:t>
            </a:r>
            <a:r>
              <a:rPr lang="en" sz="16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Kiruthika Sermadurai and Durga G           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Augmentation of preprocessed data - </a:t>
            </a:r>
            <a:r>
              <a:rPr lang="en" sz="1800">
                <a:solidFill>
                  <a:schemeClr val="dk2"/>
                </a:solidFill>
              </a:rPr>
              <a:t>Vinithaa P and Sanjitha 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367025" y="3340400"/>
            <a:ext cx="47769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