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b006eb2d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b006eb2d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b006eb2d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b006eb2d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b006eb2d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b006eb2d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b006eb2d3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b006eb2d3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b006eb2d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b006eb2d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0449e7f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60449e7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0449e7f8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0449e7f8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b006eb2d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b006eb2d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b012254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b012254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d8e5db1d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d8e5db1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d8e5db1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d8e5db1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ce5648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ce5648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e0fdf798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e0fdf798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0fdf79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0fdf79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0fdf798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0fdf79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0fdf798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0fdf79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22i218@psgtech.ac.in" TargetMode="External"/><Relationship Id="rId4" Type="http://schemas.openxmlformats.org/officeDocument/2006/relationships/hyperlink" Target="mailto:22z336@psgtech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FINANCIAL SERVICES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452" y="2114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DETECTION FOR LAPTOPS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4367025" y="3340400"/>
            <a:ext cx="4776900" cy="1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Gayathri R                                   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22i218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Vinithaa P                                      22z273 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Kiruthika Sermadurai                   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22z33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6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Sanjitha R                                       22z259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Durga G                                           22z321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633175" y="3469850"/>
            <a:ext cx="6598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Academic Mentor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Dr.Suriya 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CSE Department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PSG College of Technology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33175" y="2758425"/>
            <a:ext cx="659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Industry Mentor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Manu Sharma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Hewlett Packard Enterprise(HPE)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Accuracy score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78742"/>
            <a:ext cx="7858676" cy="33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694" y="1654825"/>
            <a:ext cx="3559456" cy="23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1608725"/>
            <a:ext cx="3420000" cy="2353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050" y="1517875"/>
            <a:ext cx="2949700" cy="28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700" y="1517875"/>
            <a:ext cx="2991895" cy="29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73" y="1396250"/>
            <a:ext cx="3238631" cy="32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925" y="1396250"/>
            <a:ext cx="3266491" cy="329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725" y="1396250"/>
            <a:ext cx="3065350" cy="30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800" y="1417438"/>
            <a:ext cx="3065350" cy="3022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575" y="1209175"/>
            <a:ext cx="3625150" cy="35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Yolov8- Defective laptops</a:t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400" y="1124638"/>
            <a:ext cx="3676367" cy="36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250" y="1187900"/>
            <a:ext cx="3514425" cy="34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MobileNetV2 Multi-label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50" y="1498200"/>
            <a:ext cx="4163651" cy="32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075" y="1808663"/>
            <a:ext cx="3955524" cy="26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MobileNetV2 Multi-label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825" y="1304725"/>
            <a:ext cx="6618675" cy="38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525350" y="597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removing spot and fade classes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75" y="1337300"/>
            <a:ext cx="6647388" cy="37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727650" y="76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Multi-Labels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6400"/>
            <a:ext cx="4351766" cy="35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566" y="1456400"/>
            <a:ext cx="4275136" cy="35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727650" y="76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Multi-Labels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6400"/>
            <a:ext cx="4303497" cy="35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297" y="1456400"/>
            <a:ext cx="4271096" cy="35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727650" y="76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Multi-Labels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6400"/>
            <a:ext cx="4160994" cy="35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794" y="1456400"/>
            <a:ext cx="4179718" cy="35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727650" y="76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Multi-Labels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6400"/>
            <a:ext cx="4135425" cy="35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225" y="1456400"/>
            <a:ext cx="4142634" cy="35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727650" y="76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Resnet50 Multi-Labels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750" y="1490750"/>
            <a:ext cx="4179718" cy="35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