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font" Target="fonts/Raleway-regular.fntdata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Robo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cd97fcb1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cd97fcb1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e9e61a6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e9e61a6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8d19262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8d19262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8d19262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8d19262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8d19262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8d19262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8d1cac8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8d1cac8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8d1cac8d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8d1cac8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22i218@psgtech.ac.in" TargetMode="External"/><Relationship Id="rId4" Type="http://schemas.openxmlformats.org/officeDocument/2006/relationships/hyperlink" Target="mailto:22z336@psgtech.ac.i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FINANCIAL SERVICES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452" y="21141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DETECTION FOR LAPTOPS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67025" y="3340400"/>
            <a:ext cx="4776900" cy="17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Gayathri R                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22i218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Vinithaa P                                      22z273 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Kiruthika Sermadurai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22z33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Sanjitha R                                       22z259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Durga G                                           22z321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33175" y="3469850"/>
            <a:ext cx="65982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Academic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Dr.Suriya S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CSE Department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PSG College of Technology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3175" y="2758425"/>
            <a:ext cx="6598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Industry Mentor</a:t>
            </a:r>
            <a:endParaRPr b="1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Manu Sharma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Hewlett Packard Enterprise(HPE)</a:t>
            </a:r>
            <a:endParaRPr b="1"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7650" y="65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V2 Model-Before Augmentation</a:t>
            </a:r>
            <a:endParaRPr/>
          </a:p>
        </p:txBody>
      </p:sp>
      <p:pic>
        <p:nvPicPr>
          <p:cNvPr id="96" name="Google Shape;9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000" y="1086325"/>
            <a:ext cx="3345000" cy="4004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800" y="1086325"/>
            <a:ext cx="3575550" cy="3957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727650" y="65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V2 Model-After Augmentation</a:t>
            </a:r>
            <a:endParaRPr/>
          </a:p>
        </p:txBody>
      </p:sp>
      <p:pic>
        <p:nvPicPr>
          <p:cNvPr id="103" name="Google Shape;10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75" y="1307475"/>
            <a:ext cx="3045944" cy="36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8975" y="1131600"/>
            <a:ext cx="2838374" cy="4001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727650" y="65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ResNet-50 Model </a:t>
            </a:r>
            <a:r>
              <a:rPr lang="en"/>
              <a:t>- Before Augmentation</a:t>
            </a: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750" y="1296000"/>
            <a:ext cx="2906175" cy="3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325" y="1341825"/>
            <a:ext cx="4381613" cy="36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727650" y="654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ResNet-50 Model - After Augmentation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75" y="1341825"/>
            <a:ext cx="3965202" cy="364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2" y="1341825"/>
            <a:ext cx="3263193" cy="364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MobileNet  -defectless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373" y="2078873"/>
            <a:ext cx="2382500" cy="26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0475" y="2269950"/>
            <a:ext cx="2517950" cy="239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6125" y="1882109"/>
            <a:ext cx="2382500" cy="26526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114525"/>
            <a:ext cx="7688700" cy="7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MobileNet -defect</a:t>
            </a:r>
            <a:endParaRPr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50" y="1745350"/>
            <a:ext cx="2636923" cy="29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6460" y="1745288"/>
            <a:ext cx="2734682" cy="298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717" y="1674000"/>
            <a:ext cx="2630054" cy="298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