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B1B68-A01A-4EEF-A0D5-829995F5F2E1}" v="2" dt="2024-03-01T17:50:47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ela Raaj" userId="06e3d87cc77207a6" providerId="LiveId" clId="{E96B1B68-A01A-4EEF-A0D5-829995F5F2E1}"/>
    <pc:docChg chg="custSel addSld delSld modSld">
      <pc:chgData name="Pramela Raaj" userId="06e3d87cc77207a6" providerId="LiveId" clId="{E96B1B68-A01A-4EEF-A0D5-829995F5F2E1}" dt="2024-03-01T17:58:50.997" v="363" actId="20577"/>
      <pc:docMkLst>
        <pc:docMk/>
      </pc:docMkLst>
      <pc:sldChg chg="addSp modSp new mod">
        <pc:chgData name="Pramela Raaj" userId="06e3d87cc77207a6" providerId="LiveId" clId="{E96B1B68-A01A-4EEF-A0D5-829995F5F2E1}" dt="2024-03-01T17:51:28.616" v="178" actId="1076"/>
        <pc:sldMkLst>
          <pc:docMk/>
          <pc:sldMk cId="710894392" sldId="256"/>
        </pc:sldMkLst>
        <pc:spChg chg="mod">
          <ac:chgData name="Pramela Raaj" userId="06e3d87cc77207a6" providerId="LiveId" clId="{E96B1B68-A01A-4EEF-A0D5-829995F5F2E1}" dt="2024-03-01T17:50:47.842" v="169"/>
          <ac:spMkLst>
            <pc:docMk/>
            <pc:sldMk cId="710894392" sldId="256"/>
            <ac:spMk id="2" creationId="{DB618537-EEF3-5E06-8717-2735C7683941}"/>
          </ac:spMkLst>
        </pc:spChg>
        <pc:spChg chg="mod">
          <ac:chgData name="Pramela Raaj" userId="06e3d87cc77207a6" providerId="LiveId" clId="{E96B1B68-A01A-4EEF-A0D5-829995F5F2E1}" dt="2024-03-01T17:50:47.842" v="169"/>
          <ac:spMkLst>
            <pc:docMk/>
            <pc:sldMk cId="710894392" sldId="256"/>
            <ac:spMk id="3" creationId="{8EDDFAE3-E744-0C4A-6554-1999D4507409}"/>
          </ac:spMkLst>
        </pc:spChg>
        <pc:spChg chg="add mod">
          <ac:chgData name="Pramela Raaj" userId="06e3d87cc77207a6" providerId="LiveId" clId="{E96B1B68-A01A-4EEF-A0D5-829995F5F2E1}" dt="2024-03-01T17:51:28.616" v="178" actId="1076"/>
          <ac:spMkLst>
            <pc:docMk/>
            <pc:sldMk cId="710894392" sldId="256"/>
            <ac:spMk id="6" creationId="{44D8B4E0-8B2D-5B7E-24A2-FFCB6B6B1833}"/>
          </ac:spMkLst>
        </pc:spChg>
        <pc:picChg chg="add mod">
          <ac:chgData name="Pramela Raaj" userId="06e3d87cc77207a6" providerId="LiveId" clId="{E96B1B68-A01A-4EEF-A0D5-829995F5F2E1}" dt="2024-03-01T17:32:16.423" v="3" actId="14100"/>
          <ac:picMkLst>
            <pc:docMk/>
            <pc:sldMk cId="710894392" sldId="256"/>
            <ac:picMk id="5" creationId="{AB461EBC-F640-2C6A-8307-09FF6E94C1A9}"/>
          </ac:picMkLst>
        </pc:picChg>
      </pc:sldChg>
      <pc:sldChg chg="addSp delSp modSp new mod">
        <pc:chgData name="Pramela Raaj" userId="06e3d87cc77207a6" providerId="LiveId" clId="{E96B1B68-A01A-4EEF-A0D5-829995F5F2E1}" dt="2024-03-01T17:47:58.461" v="154" actId="207"/>
        <pc:sldMkLst>
          <pc:docMk/>
          <pc:sldMk cId="3271540052" sldId="257"/>
        </pc:sldMkLst>
        <pc:spChg chg="mod">
          <ac:chgData name="Pramela Raaj" userId="06e3d87cc77207a6" providerId="LiveId" clId="{E96B1B68-A01A-4EEF-A0D5-829995F5F2E1}" dt="2024-03-01T17:47:58.461" v="154" actId="207"/>
          <ac:spMkLst>
            <pc:docMk/>
            <pc:sldMk cId="3271540052" sldId="257"/>
            <ac:spMk id="2" creationId="{A1908726-24F0-2760-6FCB-2F8D9696D5EB}"/>
          </ac:spMkLst>
        </pc:spChg>
        <pc:spChg chg="del mod">
          <ac:chgData name="Pramela Raaj" userId="06e3d87cc77207a6" providerId="LiveId" clId="{E96B1B68-A01A-4EEF-A0D5-829995F5F2E1}" dt="2024-03-01T17:36:34.229" v="54" actId="22"/>
          <ac:spMkLst>
            <pc:docMk/>
            <pc:sldMk cId="3271540052" sldId="257"/>
            <ac:spMk id="3" creationId="{656EBA21-D60C-5B4C-8E20-68F05710F3E6}"/>
          </ac:spMkLst>
        </pc:spChg>
        <pc:picChg chg="add mod ord">
          <ac:chgData name="Pramela Raaj" userId="06e3d87cc77207a6" providerId="LiveId" clId="{E96B1B68-A01A-4EEF-A0D5-829995F5F2E1}" dt="2024-03-01T17:37:18.604" v="60" actId="14100"/>
          <ac:picMkLst>
            <pc:docMk/>
            <pc:sldMk cId="3271540052" sldId="257"/>
            <ac:picMk id="5" creationId="{789BD865-653B-C4C6-5E21-4BACBE1ACC54}"/>
          </ac:picMkLst>
        </pc:picChg>
      </pc:sldChg>
      <pc:sldChg chg="addSp delSp modSp new mod">
        <pc:chgData name="Pramela Raaj" userId="06e3d87cc77207a6" providerId="LiveId" clId="{E96B1B68-A01A-4EEF-A0D5-829995F5F2E1}" dt="2024-03-01T17:52:03.607" v="206" actId="1076"/>
        <pc:sldMkLst>
          <pc:docMk/>
          <pc:sldMk cId="4136515314" sldId="258"/>
        </pc:sldMkLst>
        <pc:spChg chg="mod">
          <ac:chgData name="Pramela Raaj" userId="06e3d87cc77207a6" providerId="LiveId" clId="{E96B1B68-A01A-4EEF-A0D5-829995F5F2E1}" dt="2024-03-01T17:51:59.039" v="205" actId="20577"/>
          <ac:spMkLst>
            <pc:docMk/>
            <pc:sldMk cId="4136515314" sldId="258"/>
            <ac:spMk id="2" creationId="{D8427200-1884-4741-98CA-F04820D67759}"/>
          </ac:spMkLst>
        </pc:spChg>
        <pc:spChg chg="del">
          <ac:chgData name="Pramela Raaj" userId="06e3d87cc77207a6" providerId="LiveId" clId="{E96B1B68-A01A-4EEF-A0D5-829995F5F2E1}" dt="2024-03-01T17:39:04.642" v="79" actId="22"/>
          <ac:spMkLst>
            <pc:docMk/>
            <pc:sldMk cId="4136515314" sldId="258"/>
            <ac:spMk id="3" creationId="{E7467178-FA0D-865F-D895-31C5B5A425F8}"/>
          </ac:spMkLst>
        </pc:spChg>
        <pc:picChg chg="add mod ord">
          <ac:chgData name="Pramela Raaj" userId="06e3d87cc77207a6" providerId="LiveId" clId="{E96B1B68-A01A-4EEF-A0D5-829995F5F2E1}" dt="2024-03-01T17:52:03.607" v="206" actId="1076"/>
          <ac:picMkLst>
            <pc:docMk/>
            <pc:sldMk cId="4136515314" sldId="258"/>
            <ac:picMk id="5" creationId="{2EA36573-90DD-6159-99C4-642A078B924A}"/>
          </ac:picMkLst>
        </pc:picChg>
      </pc:sldChg>
      <pc:sldChg chg="addSp delSp modSp new mod">
        <pc:chgData name="Pramela Raaj" userId="06e3d87cc77207a6" providerId="LiveId" clId="{E96B1B68-A01A-4EEF-A0D5-829995F5F2E1}" dt="2024-03-01T17:53:25.695" v="258" actId="20577"/>
        <pc:sldMkLst>
          <pc:docMk/>
          <pc:sldMk cId="1779103883" sldId="259"/>
        </pc:sldMkLst>
        <pc:spChg chg="mod">
          <ac:chgData name="Pramela Raaj" userId="06e3d87cc77207a6" providerId="LiveId" clId="{E96B1B68-A01A-4EEF-A0D5-829995F5F2E1}" dt="2024-03-01T17:53:25.695" v="258" actId="20577"/>
          <ac:spMkLst>
            <pc:docMk/>
            <pc:sldMk cId="1779103883" sldId="259"/>
            <ac:spMk id="2" creationId="{B18FA37E-692A-2AB0-DE00-0FA8D44A1527}"/>
          </ac:spMkLst>
        </pc:spChg>
        <pc:spChg chg="del">
          <ac:chgData name="Pramela Raaj" userId="06e3d87cc77207a6" providerId="LiveId" clId="{E96B1B68-A01A-4EEF-A0D5-829995F5F2E1}" dt="2024-03-01T17:40:10.528" v="88" actId="22"/>
          <ac:spMkLst>
            <pc:docMk/>
            <pc:sldMk cId="1779103883" sldId="259"/>
            <ac:spMk id="3" creationId="{AA2717D1-D775-EACF-FB7F-731101CA3361}"/>
          </ac:spMkLst>
        </pc:spChg>
        <pc:picChg chg="add mod ord">
          <ac:chgData name="Pramela Raaj" userId="06e3d87cc77207a6" providerId="LiveId" clId="{E96B1B68-A01A-4EEF-A0D5-829995F5F2E1}" dt="2024-03-01T17:52:14.402" v="207" actId="1076"/>
          <ac:picMkLst>
            <pc:docMk/>
            <pc:sldMk cId="1779103883" sldId="259"/>
            <ac:picMk id="5" creationId="{F09513F4-91F7-8A26-3655-9CDFA4E2AB16}"/>
          </ac:picMkLst>
        </pc:picChg>
      </pc:sldChg>
      <pc:sldChg chg="addSp delSp modSp new mod">
        <pc:chgData name="Pramela Raaj" userId="06e3d87cc77207a6" providerId="LiveId" clId="{E96B1B68-A01A-4EEF-A0D5-829995F5F2E1}" dt="2024-03-01T17:50:47.842" v="169"/>
        <pc:sldMkLst>
          <pc:docMk/>
          <pc:sldMk cId="3610280105" sldId="260"/>
        </pc:sldMkLst>
        <pc:spChg chg="mod">
          <ac:chgData name="Pramela Raaj" userId="06e3d87cc77207a6" providerId="LiveId" clId="{E96B1B68-A01A-4EEF-A0D5-829995F5F2E1}" dt="2024-03-01T17:50:47.842" v="169"/>
          <ac:spMkLst>
            <pc:docMk/>
            <pc:sldMk cId="3610280105" sldId="260"/>
            <ac:spMk id="2" creationId="{419AD40B-45E3-DF2F-9A6B-4D5B331449CB}"/>
          </ac:spMkLst>
        </pc:spChg>
        <pc:spChg chg="del">
          <ac:chgData name="Pramela Raaj" userId="06e3d87cc77207a6" providerId="LiveId" clId="{E96B1B68-A01A-4EEF-A0D5-829995F5F2E1}" dt="2024-03-01T17:41:30.229" v="111" actId="22"/>
          <ac:spMkLst>
            <pc:docMk/>
            <pc:sldMk cId="3610280105" sldId="260"/>
            <ac:spMk id="3" creationId="{63B2C471-B9E1-433E-660B-FCB6814A0BF5}"/>
          </ac:spMkLst>
        </pc:spChg>
        <pc:picChg chg="add mod ord">
          <ac:chgData name="Pramela Raaj" userId="06e3d87cc77207a6" providerId="LiveId" clId="{E96B1B68-A01A-4EEF-A0D5-829995F5F2E1}" dt="2024-03-01T17:41:38.906" v="115" actId="14100"/>
          <ac:picMkLst>
            <pc:docMk/>
            <pc:sldMk cId="3610280105" sldId="260"/>
            <ac:picMk id="5" creationId="{B3467D69-595C-7A59-C8DE-6301BC589050}"/>
          </ac:picMkLst>
        </pc:picChg>
      </pc:sldChg>
      <pc:sldChg chg="addSp delSp modSp new mod">
        <pc:chgData name="Pramela Raaj" userId="06e3d87cc77207a6" providerId="LiveId" clId="{E96B1B68-A01A-4EEF-A0D5-829995F5F2E1}" dt="2024-03-01T17:53:40.447" v="259" actId="1076"/>
        <pc:sldMkLst>
          <pc:docMk/>
          <pc:sldMk cId="3583625472" sldId="261"/>
        </pc:sldMkLst>
        <pc:spChg chg="mod">
          <ac:chgData name="Pramela Raaj" userId="06e3d87cc77207a6" providerId="LiveId" clId="{E96B1B68-A01A-4EEF-A0D5-829995F5F2E1}" dt="2024-03-01T17:50:47.842" v="169"/>
          <ac:spMkLst>
            <pc:docMk/>
            <pc:sldMk cId="3583625472" sldId="261"/>
            <ac:spMk id="2" creationId="{FFEA9B5D-17D8-45F8-BAF1-D7F13887770A}"/>
          </ac:spMkLst>
        </pc:spChg>
        <pc:spChg chg="del">
          <ac:chgData name="Pramela Raaj" userId="06e3d87cc77207a6" providerId="LiveId" clId="{E96B1B68-A01A-4EEF-A0D5-829995F5F2E1}" dt="2024-03-01T17:42:22.553" v="121" actId="22"/>
          <ac:spMkLst>
            <pc:docMk/>
            <pc:sldMk cId="3583625472" sldId="261"/>
            <ac:spMk id="3" creationId="{986CF0E5-8A27-5798-83B7-C74787CE44C2}"/>
          </ac:spMkLst>
        </pc:spChg>
        <pc:picChg chg="add mod ord">
          <ac:chgData name="Pramela Raaj" userId="06e3d87cc77207a6" providerId="LiveId" clId="{E96B1B68-A01A-4EEF-A0D5-829995F5F2E1}" dt="2024-03-01T17:53:40.447" v="259" actId="1076"/>
          <ac:picMkLst>
            <pc:docMk/>
            <pc:sldMk cId="3583625472" sldId="261"/>
            <ac:picMk id="5" creationId="{AA25C5A8-CAC1-7795-D6B5-F160B4F3495B}"/>
          </ac:picMkLst>
        </pc:picChg>
      </pc:sldChg>
      <pc:sldChg chg="addSp delSp modSp new mod">
        <pc:chgData name="Pramela Raaj" userId="06e3d87cc77207a6" providerId="LiveId" clId="{E96B1B68-A01A-4EEF-A0D5-829995F5F2E1}" dt="2024-03-01T17:54:07.469" v="265" actId="27636"/>
        <pc:sldMkLst>
          <pc:docMk/>
          <pc:sldMk cId="3929021641" sldId="262"/>
        </pc:sldMkLst>
        <pc:spChg chg="mod">
          <ac:chgData name="Pramela Raaj" userId="06e3d87cc77207a6" providerId="LiveId" clId="{E96B1B68-A01A-4EEF-A0D5-829995F5F2E1}" dt="2024-03-01T17:54:07.469" v="265" actId="27636"/>
          <ac:spMkLst>
            <pc:docMk/>
            <pc:sldMk cId="3929021641" sldId="262"/>
            <ac:spMk id="2" creationId="{B76A3B8E-27CF-DAC0-96B9-75D603B73AC7}"/>
          </ac:spMkLst>
        </pc:spChg>
        <pc:spChg chg="del">
          <ac:chgData name="Pramela Raaj" userId="06e3d87cc77207a6" providerId="LiveId" clId="{E96B1B68-A01A-4EEF-A0D5-829995F5F2E1}" dt="2024-03-01T17:43:33.233" v="128" actId="22"/>
          <ac:spMkLst>
            <pc:docMk/>
            <pc:sldMk cId="3929021641" sldId="262"/>
            <ac:spMk id="3" creationId="{C72FEB3F-D76F-AA14-E514-D2AE5A878530}"/>
          </ac:spMkLst>
        </pc:spChg>
        <pc:picChg chg="add mod ord">
          <ac:chgData name="Pramela Raaj" userId="06e3d87cc77207a6" providerId="LiveId" clId="{E96B1B68-A01A-4EEF-A0D5-829995F5F2E1}" dt="2024-03-01T17:53:59.739" v="261" actId="1076"/>
          <ac:picMkLst>
            <pc:docMk/>
            <pc:sldMk cId="3929021641" sldId="262"/>
            <ac:picMk id="5" creationId="{F2F2F2ED-374C-CD6F-3ABC-B47A0DAC2F4C}"/>
          </ac:picMkLst>
        </pc:picChg>
      </pc:sldChg>
      <pc:sldChg chg="addSp delSp modSp new mod">
        <pc:chgData name="Pramela Raaj" userId="06e3d87cc77207a6" providerId="LiveId" clId="{E96B1B68-A01A-4EEF-A0D5-829995F5F2E1}" dt="2024-03-01T17:58:50.997" v="363" actId="20577"/>
        <pc:sldMkLst>
          <pc:docMk/>
          <pc:sldMk cId="3225392545" sldId="263"/>
        </pc:sldMkLst>
        <pc:spChg chg="mod">
          <ac:chgData name="Pramela Raaj" userId="06e3d87cc77207a6" providerId="LiveId" clId="{E96B1B68-A01A-4EEF-A0D5-829995F5F2E1}" dt="2024-03-01T17:58:50.997" v="363" actId="20577"/>
          <ac:spMkLst>
            <pc:docMk/>
            <pc:sldMk cId="3225392545" sldId="263"/>
            <ac:spMk id="2" creationId="{C1937963-5892-2623-B3D3-E8DA4E400771}"/>
          </ac:spMkLst>
        </pc:spChg>
        <pc:spChg chg="del">
          <ac:chgData name="Pramela Raaj" userId="06e3d87cc77207a6" providerId="LiveId" clId="{E96B1B68-A01A-4EEF-A0D5-829995F5F2E1}" dt="2024-03-01T17:44:57.414" v="138" actId="22"/>
          <ac:spMkLst>
            <pc:docMk/>
            <pc:sldMk cId="3225392545" sldId="263"/>
            <ac:spMk id="3" creationId="{6A49F21D-3C5D-1BD7-0072-5B2A3C3D109E}"/>
          </ac:spMkLst>
        </pc:spChg>
        <pc:picChg chg="add mod ord">
          <ac:chgData name="Pramela Raaj" userId="06e3d87cc77207a6" providerId="LiveId" clId="{E96B1B68-A01A-4EEF-A0D5-829995F5F2E1}" dt="2024-03-01T17:45:05.028" v="141" actId="14100"/>
          <ac:picMkLst>
            <pc:docMk/>
            <pc:sldMk cId="3225392545" sldId="263"/>
            <ac:picMk id="5" creationId="{1E2F0089-52B3-D577-090B-8446D2482D1A}"/>
          </ac:picMkLst>
        </pc:picChg>
      </pc:sldChg>
      <pc:sldChg chg="addSp delSp modSp new del mod">
        <pc:chgData name="Pramela Raaj" userId="06e3d87cc77207a6" providerId="LiveId" clId="{E96B1B68-A01A-4EEF-A0D5-829995F5F2E1}" dt="2024-03-01T17:55:07.105" v="310" actId="2696"/>
        <pc:sldMkLst>
          <pc:docMk/>
          <pc:sldMk cId="1597159688" sldId="264"/>
        </pc:sldMkLst>
        <pc:spChg chg="mod">
          <ac:chgData name="Pramela Raaj" userId="06e3d87cc77207a6" providerId="LiveId" clId="{E96B1B68-A01A-4EEF-A0D5-829995F5F2E1}" dt="2024-03-01T17:54:50.593" v="309" actId="20577"/>
          <ac:spMkLst>
            <pc:docMk/>
            <pc:sldMk cId="1597159688" sldId="264"/>
            <ac:spMk id="2" creationId="{1F267C87-5B73-1A7E-79B8-81096F9F1D37}"/>
          </ac:spMkLst>
        </pc:spChg>
        <pc:spChg chg="del">
          <ac:chgData name="Pramela Raaj" userId="06e3d87cc77207a6" providerId="LiveId" clId="{E96B1B68-A01A-4EEF-A0D5-829995F5F2E1}" dt="2024-03-01T17:46:47.409" v="147" actId="22"/>
          <ac:spMkLst>
            <pc:docMk/>
            <pc:sldMk cId="1597159688" sldId="264"/>
            <ac:spMk id="3" creationId="{F19FF111-6941-4023-CE7C-E65E99AD2688}"/>
          </ac:spMkLst>
        </pc:spChg>
        <pc:picChg chg="add mod ord">
          <ac:chgData name="Pramela Raaj" userId="06e3d87cc77207a6" providerId="LiveId" clId="{E96B1B68-A01A-4EEF-A0D5-829995F5F2E1}" dt="2024-03-01T17:54:18.095" v="266" actId="1076"/>
          <ac:picMkLst>
            <pc:docMk/>
            <pc:sldMk cId="1597159688" sldId="264"/>
            <ac:picMk id="5" creationId="{334CB8D6-BCA3-85DA-A118-C1FC5E234D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0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3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5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2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9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3F2-1D28-45E2-B05D-6A783F2719C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EF85C8-B6AB-40EC-8568-1D6810B56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8537-EEF3-5E06-8717-2735C7683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FAE3-E744-0C4A-6554-1999D4507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61EBC-F640-2C6A-8307-09FF6E94C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D8B4E0-8B2D-5B7E-24A2-FFCB6B6B1833}"/>
              </a:ext>
            </a:extLst>
          </p:cNvPr>
          <p:cNvSpPr/>
          <p:nvPr/>
        </p:nvSpPr>
        <p:spPr>
          <a:xfrm>
            <a:off x="1995948" y="2118016"/>
            <a:ext cx="8593393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rgbClr val="FFFF00"/>
                </a:solidFill>
              </a:rPr>
              <a:t>ZOMATA ANALYSIS   MYSQL</a:t>
            </a:r>
          </a:p>
        </p:txBody>
      </p:sp>
    </p:spTree>
    <p:extLst>
      <p:ext uri="{BB962C8B-B14F-4D97-AF65-F5344CB8AC3E}">
        <p14:creationId xmlns:p14="http://schemas.microsoft.com/office/powerpoint/2010/main" val="7108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8726-24F0-2760-6FCB-2F8D9696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216310"/>
            <a:ext cx="10577052" cy="113070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1) </a:t>
            </a:r>
            <a:r>
              <a:rPr lang="en-US" b="1" dirty="0">
                <a:solidFill>
                  <a:srgbClr val="0070C0"/>
                </a:solidFill>
              </a:rPr>
              <a:t>Top 5 restaurants Based on </a:t>
            </a:r>
            <a:r>
              <a:rPr lang="en-US" b="1" dirty="0" err="1">
                <a:solidFill>
                  <a:srgbClr val="0070C0"/>
                </a:solidFill>
              </a:rPr>
              <a:t>No_of_Order</a:t>
            </a:r>
            <a:r>
              <a:rPr lang="en-US" b="1" dirty="0">
                <a:solidFill>
                  <a:srgbClr val="0070C0"/>
                </a:solidFill>
              </a:rPr>
              <a:t> Received for October Month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BD865-653B-C4C6-5E21-4BACBE1A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58" y="2107689"/>
            <a:ext cx="8180439" cy="2818272"/>
          </a:xfrm>
        </p:spPr>
      </p:pic>
    </p:spTree>
    <p:extLst>
      <p:ext uri="{BB962C8B-B14F-4D97-AF65-F5344CB8AC3E}">
        <p14:creationId xmlns:p14="http://schemas.microsoft.com/office/powerpoint/2010/main" val="32715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7200-1884-4741-98CA-F04820D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2) Monthly Revenue sales Analysis – Restaurants 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36573-90DD-6159-99C4-642A078B9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12" y="2324959"/>
            <a:ext cx="7354928" cy="2881477"/>
          </a:xfrm>
        </p:spPr>
      </p:pic>
    </p:spTree>
    <p:extLst>
      <p:ext uri="{BB962C8B-B14F-4D97-AF65-F5344CB8AC3E}">
        <p14:creationId xmlns:p14="http://schemas.microsoft.com/office/powerpoint/2010/main" val="413651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A37E-692A-2AB0-DE00-0FA8D44A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73627"/>
            <a:ext cx="9603275" cy="176980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3)</a:t>
            </a:r>
            <a:r>
              <a:rPr lang="en-US" b="1" dirty="0">
                <a:solidFill>
                  <a:srgbClr val="0070C0"/>
                </a:solidFill>
              </a:rPr>
              <a:t>Restaurant -  Repeated customers &amp; its  times of Purchases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513F4-91F7-8A26-3655-9CDFA4E2A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368" y="2626185"/>
            <a:ext cx="10385780" cy="1605629"/>
          </a:xfrm>
        </p:spPr>
      </p:pic>
    </p:spTree>
    <p:extLst>
      <p:ext uri="{BB962C8B-B14F-4D97-AF65-F5344CB8AC3E}">
        <p14:creationId xmlns:p14="http://schemas.microsoft.com/office/powerpoint/2010/main" val="177910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D40B-45E3-DF2F-9A6B-4D5B3314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4)</a:t>
            </a:r>
            <a:r>
              <a:rPr lang="en-US" b="1" dirty="0">
                <a:solidFill>
                  <a:srgbClr val="0070C0"/>
                </a:solidFill>
              </a:rPr>
              <a:t> Month over Month Analysis of Restaurant sales 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67D69-595C-7A59-C8DE-6301BC589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069" y="2014351"/>
            <a:ext cx="8579460" cy="3747351"/>
          </a:xfrm>
        </p:spPr>
      </p:pic>
    </p:spTree>
    <p:extLst>
      <p:ext uri="{BB962C8B-B14F-4D97-AF65-F5344CB8AC3E}">
        <p14:creationId xmlns:p14="http://schemas.microsoft.com/office/powerpoint/2010/main" val="36102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9B5D-17D8-45F8-BAF1-D7F1388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5) </a:t>
            </a:r>
            <a:r>
              <a:rPr lang="en-US" b="1" dirty="0">
                <a:solidFill>
                  <a:srgbClr val="0070C0"/>
                </a:solidFill>
              </a:rPr>
              <a:t>Each Restaurants with Most Sold Food item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5C5A8-CAC1-7795-D6B5-F160B4F34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2388"/>
            <a:ext cx="8735762" cy="3498128"/>
          </a:xfrm>
        </p:spPr>
      </p:pic>
    </p:spTree>
    <p:extLst>
      <p:ext uri="{BB962C8B-B14F-4D97-AF65-F5344CB8AC3E}">
        <p14:creationId xmlns:p14="http://schemas.microsoft.com/office/powerpoint/2010/main" val="358362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3B8E-27CF-DAC0-96B9-75D603B7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74" y="796412"/>
            <a:ext cx="10515600" cy="8062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6)Restaurant and its Most Ordered items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2F2ED-374C-CD6F-3ABC-B47A0DAC2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337" y="1965990"/>
            <a:ext cx="8553325" cy="3913699"/>
          </a:xfrm>
        </p:spPr>
      </p:pic>
    </p:spTree>
    <p:extLst>
      <p:ext uri="{BB962C8B-B14F-4D97-AF65-F5344CB8AC3E}">
        <p14:creationId xmlns:p14="http://schemas.microsoft.com/office/powerpoint/2010/main" val="39290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7963-5892-2623-B3D3-E8DA4E40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7)</a:t>
            </a:r>
            <a:r>
              <a:rPr lang="en-US" b="1" dirty="0">
                <a:solidFill>
                  <a:srgbClr val="0070C0"/>
                </a:solidFill>
              </a:rPr>
              <a:t> Count of Customer who registered but never ordered in </a:t>
            </a:r>
            <a:r>
              <a:rPr lang="en-US" b="1">
                <a:solidFill>
                  <a:srgbClr val="0070C0"/>
                </a:solidFill>
              </a:rPr>
              <a:t>zomato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F0089-52B3-D577-090B-8446D248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891" y="2424248"/>
            <a:ext cx="6390069" cy="1970771"/>
          </a:xfrm>
        </p:spPr>
      </p:pic>
    </p:spTree>
    <p:extLst>
      <p:ext uri="{BB962C8B-B14F-4D97-AF65-F5344CB8AC3E}">
        <p14:creationId xmlns:p14="http://schemas.microsoft.com/office/powerpoint/2010/main" val="32253925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77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PowerPoint Presentation</vt:lpstr>
      <vt:lpstr>1) Top 5 restaurants Based on No_of_Order Received for October Month</vt:lpstr>
      <vt:lpstr>2) Monthly Revenue sales Analysis – Restaurants based</vt:lpstr>
      <vt:lpstr>3)Restaurant -  Repeated customers &amp; its  times of Purchases</vt:lpstr>
      <vt:lpstr>4) Month over Month Analysis of Restaurant sales </vt:lpstr>
      <vt:lpstr>5) Each Restaurants with Most Sold Food item</vt:lpstr>
      <vt:lpstr>6)Restaurant and its Most Ordered items</vt:lpstr>
      <vt:lpstr>7) Count of Customer who registered but never ordered in zomato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Pramela Raaj</dc:creator>
  <cp:lastModifiedBy>Pramela Raaj</cp:lastModifiedBy>
  <cp:revision>1</cp:revision>
  <dcterms:created xsi:type="dcterms:W3CDTF">2024-03-01T17:31:38Z</dcterms:created>
  <dcterms:modified xsi:type="dcterms:W3CDTF">2024-03-01T17:58:53Z</dcterms:modified>
</cp:coreProperties>
</file>