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6" r:id="rId3"/>
    <p:sldId id="31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048F-9361-88D5-3BCF-587AD419E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F2E8-B171-2A5C-6B51-CB83ADA9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AD14-F6D4-D468-5EAC-E12D3D88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18FD-5981-5A24-815E-0FCC5DD6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AC9F-D898-9E4D-8FC7-FE1618E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5DE9-6232-654B-9E05-F4191724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B5477-F789-0D95-6A73-5810F98F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C48F-6534-BAED-2926-C104AEAE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79E-530D-55E0-F1D8-6C5E3C6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258C-0648-6064-6AC1-0696C88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0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4F655-9746-C07E-177F-E44077E1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8D037-F29E-C0DF-CD6B-AA1F0CB3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0AFC-A9FC-FC51-7237-54BD1474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79E7-181A-A108-2861-E7E33FF6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A98E-CE28-EA66-8C4C-26353FC8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57A6-D777-9767-E2D7-A3FC7A62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B171-C42F-A21F-E3F3-3330B24B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16BF-F49C-C7B2-0DE6-15F21C5B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35D2-3254-4A52-5946-DF13309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9021-1A17-343F-3F7E-69A608B5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9745-18AC-8305-326F-F061185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712E5-8706-7E53-B61A-920C1DD1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B56D-3BF2-A936-07FF-A4142A4C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AB92-D599-1DE9-611F-2BD47F8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EBCF-2C73-63BB-163A-3CBD5E47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CA80-1157-1FCE-2966-23D94BD4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B469-C14C-E50D-CDEE-A183DB1D3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2CB7-2376-3DB8-FB9D-7813D5C5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BD84-CDBC-23F1-D5A7-1587DF5D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32008-51B6-6BEF-FCEE-CF8821D3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3516-1A85-C291-46F6-BD621DB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9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C66C-223A-96B0-2970-B8D823B6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D681-336B-91FD-9736-98751C66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42BB-BD14-1CCF-3B1C-F7B5364C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233B0-C54A-BDBB-6A7F-96187C540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BB98-D183-3C9F-DC3B-3D9B292F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48B6E-C760-26E1-5566-FFC12B89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5294B-AFAB-5A30-854E-91C23F39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951BC-6846-E533-F21A-79BC3B55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7E12-77B8-C5BE-6892-E1D6C0C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2CE0D-9D5F-272E-FC2C-5A330936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538E9-BFDB-3612-63C8-6CF75BD7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B2F2-0AE2-4949-C608-F9C54F5D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872B3-546E-2C3C-CB2A-DB9D8971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37F3E-0C20-ADFD-2F94-DAD85221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55F6-EC86-B952-23C5-DD53DD22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49DB-4F6E-2597-AF53-F64CF051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2778-A536-9F61-64E8-28B85EF2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91B9D-63E0-9F9A-C269-95F1268F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E44B-B41D-7AD7-21CC-BEAF05B4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0D12-213A-78C7-87B2-E699F83E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9865-6F80-3B5A-F68F-036A449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2D22-4942-DC70-8A51-B501A64D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14800-8A5E-6AB5-67DB-74D5E6058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752AC-691C-EC5A-E3DC-F64D970B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420D-52F4-CA0C-6726-640947B3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9340-DB2E-DB80-B246-D0CF1B2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87C7-5FE4-C0E1-E506-0832B1BB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7D2CE-2FBC-8F21-C7B3-53E6F1DC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AE6E-DB0D-2704-3C10-D9981BE7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8C65-A6E3-CF0C-0FCF-785CFEF2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5B8E-259F-498C-86E1-55ECD9F21E0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3340-0DEB-DF81-EEE0-06207525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731C-1F02-CC9F-6F4B-82F89B1F4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A1D4-D6ED-42E0-A0BF-A1C1A1E6C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FC96-7CFA-4AC9-E419-2E357AEC0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Experiment-10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20E30-8140-2366-0821-442C55711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Interface LCD with Raspberry Pi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9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A2F98-8D52-B3E1-93F4-DBF08D31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F00C-F62F-C148-D426-A9B74F0F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8" y="0"/>
            <a:ext cx="12029242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9. </a:t>
            </a:r>
            <a:r>
              <a:rPr lang="en-IN" dirty="0"/>
              <a:t>Interface LCD with 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3E05-947B-398B-D9CB-7CAB4660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9" y="754602"/>
            <a:ext cx="12029242" cy="6103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20" dirty="0"/>
              <a:t>import </a:t>
            </a:r>
            <a:r>
              <a:rPr lang="en-IN" sz="820" dirty="0" err="1"/>
              <a:t>smbus</a:t>
            </a:r>
            <a:endParaRPr lang="en-IN" sz="820" dirty="0"/>
          </a:p>
          <a:p>
            <a:pPr marL="0" indent="0">
              <a:buNone/>
            </a:pPr>
            <a:r>
              <a:rPr lang="en-IN" sz="820" dirty="0"/>
              <a:t>import time</a:t>
            </a:r>
          </a:p>
          <a:p>
            <a:pPr marL="0" indent="0">
              <a:buNone/>
            </a:pPr>
            <a:r>
              <a:rPr lang="en-IN" sz="820" dirty="0"/>
              <a:t># Define LCD parameters</a:t>
            </a:r>
          </a:p>
          <a:p>
            <a:pPr marL="0" indent="0">
              <a:buNone/>
            </a:pPr>
            <a:r>
              <a:rPr lang="en-IN" sz="820" dirty="0"/>
              <a:t>LCD_WIDTH = 16  # Maximum characters per line</a:t>
            </a:r>
          </a:p>
          <a:p>
            <a:pPr marL="0" indent="0">
              <a:buNone/>
            </a:pPr>
            <a:r>
              <a:rPr lang="en-IN" sz="820" dirty="0"/>
              <a:t># Define some device parameters</a:t>
            </a:r>
          </a:p>
          <a:p>
            <a:pPr marL="0" indent="0">
              <a:buNone/>
            </a:pPr>
            <a:r>
              <a:rPr lang="en-IN" sz="820" dirty="0"/>
              <a:t>I2C_ADDR = 0x27  # I2C device address</a:t>
            </a:r>
          </a:p>
          <a:p>
            <a:pPr marL="0" indent="0">
              <a:buNone/>
            </a:pPr>
            <a:r>
              <a:rPr lang="en-IN" sz="820" dirty="0"/>
              <a:t>LCD_CHR = 1  # Mode - Sending data</a:t>
            </a:r>
          </a:p>
          <a:p>
            <a:pPr marL="0" indent="0">
              <a:buNone/>
            </a:pPr>
            <a:r>
              <a:rPr lang="en-IN" sz="820" dirty="0"/>
              <a:t>LCD_CMD = 0  # Mode - Sending command</a:t>
            </a:r>
          </a:p>
          <a:p>
            <a:pPr marL="0" indent="0">
              <a:buNone/>
            </a:pPr>
            <a:r>
              <a:rPr lang="en-IN" sz="820" dirty="0"/>
              <a:t>LCD_LINE_1 = 0x80  # LCD RAM address for the 1st line</a:t>
            </a:r>
          </a:p>
          <a:p>
            <a:pPr marL="0" indent="0">
              <a:buNone/>
            </a:pPr>
            <a:r>
              <a:rPr lang="en-IN" sz="820" dirty="0"/>
              <a:t>LCD_LINE_2 = 0xC0  # LCD RAM address for the 2nd line</a:t>
            </a:r>
          </a:p>
          <a:p>
            <a:pPr marL="0" indent="0">
              <a:buNone/>
            </a:pPr>
            <a:r>
              <a:rPr lang="en-IN" sz="820" dirty="0"/>
              <a:t>LCD_BACKLIGHT = 0x08  # On</a:t>
            </a:r>
          </a:p>
          <a:p>
            <a:pPr marL="0" indent="0">
              <a:buNone/>
            </a:pPr>
            <a:r>
              <a:rPr lang="en-IN" sz="820" dirty="0"/>
              <a:t># LCD_BACKLIGHT = 0x00  # Off</a:t>
            </a:r>
          </a:p>
          <a:p>
            <a:pPr marL="0" indent="0">
              <a:buNone/>
            </a:pPr>
            <a:r>
              <a:rPr lang="en-IN" sz="820" dirty="0"/>
              <a:t>ENABLE = 0b00000100  # Enable bit</a:t>
            </a:r>
          </a:p>
          <a:p>
            <a:pPr marL="0" indent="0">
              <a:buNone/>
            </a:pPr>
            <a:r>
              <a:rPr lang="en-IN" sz="820" dirty="0"/>
              <a:t># Timing constants</a:t>
            </a:r>
          </a:p>
          <a:p>
            <a:pPr marL="0" indent="0">
              <a:buNone/>
            </a:pPr>
            <a:r>
              <a:rPr lang="en-IN" sz="820" dirty="0"/>
              <a:t>E_PULSE = 0.0005</a:t>
            </a:r>
          </a:p>
          <a:p>
            <a:pPr marL="0" indent="0">
              <a:buNone/>
            </a:pPr>
            <a:r>
              <a:rPr lang="en-IN" sz="820" dirty="0"/>
              <a:t>E_DELAY = 0.0005</a:t>
            </a:r>
          </a:p>
          <a:p>
            <a:pPr marL="0" indent="0">
              <a:buNone/>
            </a:pPr>
            <a:r>
              <a:rPr lang="en-IN" sz="820" dirty="0"/>
              <a:t># Open I2C interface</a:t>
            </a:r>
          </a:p>
          <a:p>
            <a:pPr marL="0" indent="0">
              <a:buNone/>
            </a:pPr>
            <a:r>
              <a:rPr lang="en-IN" sz="820" dirty="0"/>
              <a:t>bus = </a:t>
            </a:r>
            <a:r>
              <a:rPr lang="en-IN" sz="820" dirty="0" err="1"/>
              <a:t>smbus.SMBus</a:t>
            </a:r>
            <a:r>
              <a:rPr lang="en-IN" sz="820" dirty="0"/>
              <a:t>(1)  # Rev 2 Pi uses 1</a:t>
            </a:r>
          </a:p>
          <a:p>
            <a:pPr marL="0" indent="0">
              <a:buNone/>
            </a:pPr>
            <a:r>
              <a:rPr lang="en-IN" sz="820" dirty="0"/>
              <a:t>def </a:t>
            </a:r>
            <a:r>
              <a:rPr lang="en-IN" sz="820" dirty="0" err="1"/>
              <a:t>lcd_byte</a:t>
            </a:r>
            <a:r>
              <a:rPr lang="en-IN" sz="820" dirty="0"/>
              <a:t>(bits, mode):</a:t>
            </a:r>
          </a:p>
          <a:p>
            <a:pPr marL="0" indent="0">
              <a:buNone/>
            </a:pPr>
            <a:r>
              <a:rPr lang="en-IN" sz="820" dirty="0"/>
              <a:t>    # Send byte to data pins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bits_high</a:t>
            </a:r>
            <a:r>
              <a:rPr lang="en-IN" sz="820" dirty="0"/>
              <a:t> = mode | (bits &amp; 0xF0) | LCD_BACKLIGHT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bits_low</a:t>
            </a:r>
            <a:r>
              <a:rPr lang="en-IN" sz="820" dirty="0"/>
              <a:t> = mode | ((bits &lt;&lt; 4) &amp; 0xF0) | LCD_BACKLIGHT</a:t>
            </a:r>
          </a:p>
          <a:p>
            <a:pPr marL="0" indent="0">
              <a:buNone/>
            </a:pPr>
            <a:r>
              <a:rPr lang="en-IN" sz="820" dirty="0"/>
              <a:t>    # High bits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bus.write_byte</a:t>
            </a:r>
            <a:r>
              <a:rPr lang="en-IN" sz="820" dirty="0"/>
              <a:t>(I2C_ADDR, </a:t>
            </a:r>
            <a:r>
              <a:rPr lang="en-IN" sz="820" dirty="0" err="1"/>
              <a:t>bits_high</a:t>
            </a:r>
            <a:r>
              <a:rPr lang="en-IN" sz="820" dirty="0"/>
              <a:t>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lcd_toggle_enable</a:t>
            </a:r>
            <a:r>
              <a:rPr lang="en-IN" sz="820" dirty="0"/>
              <a:t>(</a:t>
            </a:r>
            <a:r>
              <a:rPr lang="en-IN" sz="820" dirty="0" err="1"/>
              <a:t>bits_high</a:t>
            </a:r>
            <a:r>
              <a:rPr lang="en-IN" sz="820" dirty="0"/>
              <a:t>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endParaRPr lang="en-IN" sz="82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090D6-0AF9-4EA8-D6C9-81459764B5E8}"/>
              </a:ext>
            </a:extLst>
          </p:cNvPr>
          <p:cNvSpPr/>
          <p:nvPr/>
        </p:nvSpPr>
        <p:spPr>
          <a:xfrm>
            <a:off x="4376691" y="496007"/>
            <a:ext cx="3364637" cy="60520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820" dirty="0"/>
              <a:t> # Low bits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bus.write_byte</a:t>
            </a:r>
            <a:r>
              <a:rPr lang="en-IN" sz="820" dirty="0"/>
              <a:t>(I2C_ADDR, </a:t>
            </a:r>
            <a:r>
              <a:rPr lang="en-IN" sz="820" dirty="0" err="1"/>
              <a:t>bits_low</a:t>
            </a:r>
            <a:r>
              <a:rPr lang="en-IN" sz="820" dirty="0"/>
              <a:t>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lcd_toggle_enable</a:t>
            </a:r>
            <a:r>
              <a:rPr lang="en-IN" sz="820" dirty="0"/>
              <a:t>(</a:t>
            </a:r>
            <a:r>
              <a:rPr lang="en-IN" sz="820" dirty="0" err="1"/>
              <a:t>bits_low</a:t>
            </a:r>
            <a:r>
              <a:rPr lang="en-IN" sz="820" dirty="0"/>
              <a:t>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def </a:t>
            </a:r>
            <a:r>
              <a:rPr lang="en-IN" sz="820" dirty="0" err="1"/>
              <a:t>lcd_toggle_enable</a:t>
            </a:r>
            <a:r>
              <a:rPr lang="en-IN" sz="820" dirty="0"/>
              <a:t>(bits):</a:t>
            </a:r>
          </a:p>
          <a:p>
            <a:pPr marL="0" indent="0">
              <a:buNone/>
            </a:pPr>
            <a:r>
              <a:rPr lang="en-IN" sz="820" dirty="0"/>
              <a:t>    # Toggle enable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time.sleep</a:t>
            </a:r>
            <a:r>
              <a:rPr lang="en-IN" sz="820" dirty="0"/>
              <a:t>(E_DELAY)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bus.write_byte</a:t>
            </a:r>
            <a:r>
              <a:rPr lang="en-IN" sz="820" dirty="0"/>
              <a:t>(I2C_ADDR, (bits | ENABLE))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time.sleep</a:t>
            </a:r>
            <a:r>
              <a:rPr lang="en-IN" sz="820" dirty="0"/>
              <a:t>(E_PULSE)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bus.write_byte</a:t>
            </a:r>
            <a:r>
              <a:rPr lang="en-IN" sz="820" dirty="0"/>
              <a:t>(I2C_ADDR, (bits &amp; ~ENABLE))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time.sleep</a:t>
            </a:r>
            <a:r>
              <a:rPr lang="en-IN" sz="820" dirty="0"/>
              <a:t>(E_DELAY)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def </a:t>
            </a:r>
            <a:r>
              <a:rPr lang="en-IN" sz="820" dirty="0" err="1"/>
              <a:t>lcd_string</a:t>
            </a:r>
            <a:r>
              <a:rPr lang="en-IN" sz="820" dirty="0"/>
              <a:t>(message, line):</a:t>
            </a:r>
          </a:p>
          <a:p>
            <a:pPr marL="0" indent="0">
              <a:buNone/>
            </a:pPr>
            <a:r>
              <a:rPr lang="en-IN" sz="820" dirty="0"/>
              <a:t>    # Send string to display</a:t>
            </a:r>
          </a:p>
          <a:p>
            <a:pPr marL="0" indent="0">
              <a:buNone/>
            </a:pPr>
            <a:r>
              <a:rPr lang="en-IN" sz="820" dirty="0"/>
              <a:t>    message = </a:t>
            </a:r>
            <a:r>
              <a:rPr lang="en-IN" sz="820" dirty="0" err="1"/>
              <a:t>message.ljust</a:t>
            </a:r>
            <a:r>
              <a:rPr lang="en-IN" sz="820" dirty="0"/>
              <a:t>(LCD_WIDTH, " ")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lcd_byte</a:t>
            </a:r>
            <a:r>
              <a:rPr lang="en-IN" sz="820" dirty="0"/>
              <a:t>(line, LCD_CMD)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for </a:t>
            </a:r>
            <a:r>
              <a:rPr lang="en-IN" sz="820" dirty="0" err="1"/>
              <a:t>i</a:t>
            </a:r>
            <a:r>
              <a:rPr lang="en-IN" sz="820" dirty="0"/>
              <a:t> in range(LCD_WIDTH):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lcd_byte</a:t>
            </a:r>
            <a:r>
              <a:rPr lang="en-IN" sz="820" dirty="0"/>
              <a:t>(</a:t>
            </a:r>
            <a:r>
              <a:rPr lang="en-IN" sz="820" dirty="0" err="1"/>
              <a:t>ord</a:t>
            </a:r>
            <a:r>
              <a:rPr lang="en-IN" sz="820" dirty="0"/>
              <a:t>(message[</a:t>
            </a:r>
            <a:r>
              <a:rPr lang="en-IN" sz="820" dirty="0" err="1"/>
              <a:t>i</a:t>
            </a:r>
            <a:r>
              <a:rPr lang="en-IN" sz="820" dirty="0"/>
              <a:t>]), LCD_CHR)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if __name__ == '__main__':</a:t>
            </a:r>
          </a:p>
          <a:p>
            <a:pPr marL="0" indent="0">
              <a:buNone/>
            </a:pPr>
            <a:r>
              <a:rPr lang="en-IN" sz="820" dirty="0"/>
              <a:t>    try:</a:t>
            </a:r>
          </a:p>
          <a:p>
            <a:pPr marL="0" indent="0">
              <a:buNone/>
            </a:pPr>
            <a:r>
              <a:rPr lang="en-IN" sz="820" dirty="0"/>
              <a:t>        while True: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lcd_string</a:t>
            </a:r>
            <a:r>
              <a:rPr lang="en-IN" sz="820" dirty="0"/>
              <a:t>("Hello, World!", LCD_LINE_1)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lcd_string</a:t>
            </a:r>
            <a:r>
              <a:rPr lang="en-IN" sz="820" dirty="0"/>
              <a:t>("Raspberry Pi", LCD_LINE_2)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time.sleep</a:t>
            </a:r>
            <a:r>
              <a:rPr lang="en-IN" sz="820" dirty="0"/>
              <a:t>(2)  # 2 second delay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lcd_string</a:t>
            </a:r>
            <a:r>
              <a:rPr lang="en-IN" sz="820" dirty="0"/>
              <a:t>("LCD Interfacing", LCD_LINE_1)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lcd_string</a:t>
            </a:r>
            <a:r>
              <a:rPr lang="en-IN" sz="820" dirty="0"/>
              <a:t>("with Python", LCD_LINE_2)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time.sleep</a:t>
            </a:r>
            <a:r>
              <a:rPr lang="en-IN" sz="820" dirty="0"/>
              <a:t>(2)  # 2 second delay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except </a:t>
            </a:r>
            <a:r>
              <a:rPr lang="en-IN" sz="820" dirty="0" err="1"/>
              <a:t>KeyboardInterrupt</a:t>
            </a:r>
            <a:r>
              <a:rPr lang="en-IN" sz="820" dirty="0"/>
              <a:t>:</a:t>
            </a:r>
          </a:p>
          <a:p>
            <a:pPr marL="0" indent="0">
              <a:buNone/>
            </a:pPr>
            <a:r>
              <a:rPr lang="en-IN" sz="820" dirty="0"/>
              <a:t>        pass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finally: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lcd_string</a:t>
            </a:r>
            <a:r>
              <a:rPr lang="en-IN" sz="820" dirty="0"/>
              <a:t>("", LCD_LINE_1)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lcd_string</a:t>
            </a:r>
            <a:r>
              <a:rPr lang="en-IN" sz="820" dirty="0"/>
              <a:t>("", LCD_LINE_2)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time.sleep</a:t>
            </a:r>
            <a:r>
              <a:rPr lang="en-IN" sz="82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3763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B129-30DF-6B01-AA20-9C450551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5774CA-BD28-F612-6DDF-94A99D51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656948"/>
            <a:ext cx="10515599" cy="60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529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Experiment-10</vt:lpstr>
      <vt:lpstr>9. Interface LCD with Raspberry Pi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Experiment-10</dc:title>
  <dc:creator>SATYANANDA TRIPATHY</dc:creator>
  <cp:lastModifiedBy>SATYANANDA TRIPATHY</cp:lastModifiedBy>
  <cp:revision>2</cp:revision>
  <dcterms:created xsi:type="dcterms:W3CDTF">2024-04-01T04:29:39Z</dcterms:created>
  <dcterms:modified xsi:type="dcterms:W3CDTF">2024-04-01T06:11:36Z</dcterms:modified>
</cp:coreProperties>
</file>