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4" r:id="rId4"/>
    <p:sldId id="321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3A54-B54F-BD50-039A-8C7739341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E66CA-D61D-959A-0A45-E60D7C76E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BCFA-478F-D2F1-23A3-B240D7FB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8340-75AA-905E-F365-FACA917B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CCCA-30AF-6F47-8E9D-91698074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1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D32C-5C72-F9E6-64AA-DD0EAB7F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4C48F-7460-1689-3F26-E4CA2FC7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1225-1993-91C7-9B48-DAF553F0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CBFD-30A5-FC18-F005-82073752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F83F-380C-8155-C798-120FF5C0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72E2B-D10C-E092-7523-B87265CDB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91A78-A1F9-B313-CC5D-3AF1AC7E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632E-0E80-E667-CACB-1F7B1956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A69B-0416-EDD2-5A3C-9FC59D53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71F0-D14C-B578-1215-E1B7041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2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F5A2-4D60-49C2-2463-2FDE8845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864F-4B4E-419E-F463-85BE8D1C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4368-B1BA-B031-70DA-2589E3A2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C29C-96D5-E28B-B48C-95D62E5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CBF9-00BA-A0FD-9944-C7343D0D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5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9018-CDD2-9979-C703-A0CEBF82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08A1-3625-D67F-F7A4-2F4680E5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1D1F-47E3-7740-19B1-731FE4E3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1D66-5DDE-E8A7-833D-8B8C2E3E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76E4-2E36-D6F7-8A4C-015965E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6618-A6B6-6CE8-514F-0227F287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4D442-24F5-94A3-0DB6-023AA304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CCEC3-3B61-1FF8-B0E1-B9B094731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44582-9005-07B7-DF28-6EECCA45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4EE0-025C-B311-A40A-5300DF3E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4CAD3-1CA6-8960-2A03-A4B12DE1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A8E1-2FB0-9376-114D-B4B53B02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81343-2327-383C-8EA1-803A3119B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90543-9A1F-4CCF-6845-597FA8C2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160D0-A587-6322-8F04-96D8D61A1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9257F-E0E0-4AA3-4702-2F27DC7C5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8C232-B450-CE03-3BB9-7C2800EE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C64CF-C69C-8E21-2FD1-C29652BD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2D6F4-CCBC-42FA-AC12-318A0776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3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6EA5-69F3-CFED-355D-4AEC3847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F6B75-D6BA-68C1-0F1E-241FA245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1C503-3FC8-F197-5F78-FDF93E1F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09A90-353C-D05D-8397-273A3B8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7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20A97-C29A-8047-E41D-B46C4132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8AFDB-E1EF-4AFD-B2FD-9430AA58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270E1-5959-A3A6-709A-ED97A6DD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5675-2BF7-0726-FF59-953DA2BB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0F78-6644-FC57-CDD5-9A3CA790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5E03-7978-5A6D-CB5C-52BE0B2D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74792-A350-8C54-2571-25D82DDC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598A8-2F6C-AA0A-F5C2-4D3A8001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BFAE0-90C4-AA4A-FD3D-8B25FB15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EDD2-0482-8989-AE3A-A64EB72D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BAA7A-989A-05D8-FFD8-34F1809A2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F26E-E5DE-3833-AF3E-29940BDE8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9724-AE8F-4412-9795-119B1EB9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F092-0BFC-0BB0-470B-6543A1E3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39ED0-2463-33CB-9503-02C1D2CF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4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2CE3B-800B-69FA-2B78-1CF8B63A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E3334-4B3C-EB92-9429-F890F2687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0C6F-D615-0837-A836-572E0EAB8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7C28-5062-4EEF-8721-91F35AD0547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ED1A-F8EE-A1D6-7A9B-DFFD15EB6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2897-5874-2950-7514-5894C26E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D933-87A4-40E7-835F-3F9B547AF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0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FC96-7CFA-4AC9-E419-2E357AEC0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Experiment-8,9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20E30-8140-2366-0821-442C55711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Interface Ultrasonic sensor with Raspberry Pi  (Integrate ultrasonic sensor to </a:t>
            </a:r>
            <a:r>
              <a:rPr lang="en-US"/>
              <a:t>LED output)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Identify the MQ2 sensor output through the buzzer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94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9A7B0-B82E-5907-045C-7C99E15F3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1889-83DE-EF91-31B5-45054ED8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8" y="0"/>
            <a:ext cx="12029242" cy="496009"/>
          </a:xfrm>
        </p:spPr>
        <p:txBody>
          <a:bodyPr>
            <a:normAutofit fontScale="90000"/>
          </a:bodyPr>
          <a:lstStyle/>
          <a:p>
            <a:r>
              <a:rPr lang="en-IN" dirty="0"/>
              <a:t>Interfacing Buzzer with Raspberry Pi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65AA-73CC-8A97-6789-15763B5F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9" y="496008"/>
            <a:ext cx="12029242" cy="6361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20" dirty="0"/>
              <a:t>import </a:t>
            </a:r>
            <a:r>
              <a:rPr lang="en-IN" sz="820" dirty="0" err="1"/>
              <a:t>RPi.GPIO</a:t>
            </a:r>
            <a:r>
              <a:rPr lang="en-IN" sz="820" dirty="0"/>
              <a:t> as GPIO</a:t>
            </a:r>
          </a:p>
          <a:p>
            <a:pPr marL="0" indent="0">
              <a:buNone/>
            </a:pPr>
            <a:r>
              <a:rPr lang="en-IN" sz="820" dirty="0"/>
              <a:t>import time</a:t>
            </a:r>
          </a:p>
          <a:p>
            <a:pPr marL="0" indent="0">
              <a:buNone/>
            </a:pPr>
            <a:r>
              <a:rPr lang="en-IN" sz="820" dirty="0"/>
              <a:t># Set GPIO mode</a:t>
            </a:r>
          </a:p>
          <a:p>
            <a:pPr marL="0" indent="0">
              <a:buNone/>
            </a:pPr>
            <a:r>
              <a:rPr lang="en-IN" sz="820" dirty="0" err="1"/>
              <a:t>GPIO.setmode</a:t>
            </a:r>
            <a:r>
              <a:rPr lang="en-IN" sz="820" dirty="0"/>
              <a:t>(GPIO.BOARD)</a:t>
            </a:r>
          </a:p>
          <a:p>
            <a:pPr marL="0" indent="0">
              <a:buNone/>
            </a:pPr>
            <a:r>
              <a:rPr lang="en-IN" sz="820" dirty="0"/>
              <a:t># Set the pin numbers for PIR sensor and buzzer</a:t>
            </a:r>
          </a:p>
          <a:p>
            <a:pPr marL="0" indent="0">
              <a:buNone/>
            </a:pPr>
            <a:r>
              <a:rPr lang="en-IN" sz="820" dirty="0" err="1"/>
              <a:t>pir_pin</a:t>
            </a:r>
            <a:r>
              <a:rPr lang="en-IN" sz="820" dirty="0"/>
              <a:t> = 17</a:t>
            </a:r>
          </a:p>
          <a:p>
            <a:pPr marL="0" indent="0">
              <a:buNone/>
            </a:pPr>
            <a:r>
              <a:rPr lang="en-IN" sz="820" dirty="0" err="1"/>
              <a:t>buzzer_pin</a:t>
            </a:r>
            <a:r>
              <a:rPr lang="en-IN" sz="820" dirty="0"/>
              <a:t> = 18</a:t>
            </a:r>
          </a:p>
          <a:p>
            <a:pPr marL="0" indent="0">
              <a:buNone/>
            </a:pPr>
            <a:r>
              <a:rPr lang="en-IN" sz="820" dirty="0"/>
              <a:t># Setup PIR pin as input</a:t>
            </a:r>
          </a:p>
          <a:p>
            <a:pPr marL="0" indent="0">
              <a:buNone/>
            </a:pPr>
            <a:r>
              <a:rPr lang="en-IN" sz="820" dirty="0" err="1"/>
              <a:t>GPIO.setup</a:t>
            </a:r>
            <a:r>
              <a:rPr lang="en-IN" sz="820" dirty="0"/>
              <a:t>(</a:t>
            </a:r>
            <a:r>
              <a:rPr lang="en-IN" sz="820" dirty="0" err="1"/>
              <a:t>pir_pin</a:t>
            </a:r>
            <a:r>
              <a:rPr lang="en-IN" sz="820" dirty="0"/>
              <a:t>, GPIO.IN)</a:t>
            </a:r>
          </a:p>
          <a:p>
            <a:pPr marL="0" indent="0">
              <a:buNone/>
            </a:pPr>
            <a:r>
              <a:rPr lang="en-IN" sz="820" dirty="0"/>
              <a:t># Setup buzzer pin as output</a:t>
            </a:r>
          </a:p>
          <a:p>
            <a:pPr marL="0" indent="0">
              <a:buNone/>
            </a:pPr>
            <a:r>
              <a:rPr lang="en-IN" sz="820" dirty="0" err="1"/>
              <a:t>GPIO.setup</a:t>
            </a:r>
            <a:r>
              <a:rPr lang="en-IN" sz="820" dirty="0"/>
              <a:t>(</a:t>
            </a:r>
            <a:r>
              <a:rPr lang="en-IN" sz="820" dirty="0" err="1"/>
              <a:t>buzzer_pin</a:t>
            </a:r>
            <a:r>
              <a:rPr lang="en-IN" sz="820" dirty="0"/>
              <a:t>, GPIO.OUT)</a:t>
            </a:r>
          </a:p>
          <a:p>
            <a:pPr marL="0" indent="0">
              <a:buNone/>
            </a:pPr>
            <a:r>
              <a:rPr lang="en-IN" sz="820" dirty="0"/>
              <a:t>try:</a:t>
            </a:r>
          </a:p>
          <a:p>
            <a:pPr marL="0" indent="0">
              <a:buNone/>
            </a:pPr>
            <a:r>
              <a:rPr lang="en-IN" sz="820" dirty="0"/>
              <a:t>    print("PIR Module Test (CTRL+C to exit)")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time.sleep</a:t>
            </a:r>
            <a:r>
              <a:rPr lang="en-IN" sz="820" dirty="0"/>
              <a:t>(2)  # Allow sensor to settle</a:t>
            </a:r>
          </a:p>
          <a:p>
            <a:pPr marL="0" indent="0">
              <a:buNone/>
            </a:pPr>
            <a:r>
              <a:rPr lang="en-IN" sz="820" dirty="0"/>
              <a:t>    print("Ready")</a:t>
            </a:r>
          </a:p>
          <a:p>
            <a:pPr marL="0" indent="0">
              <a:buNone/>
            </a:pPr>
            <a:r>
              <a:rPr lang="en-IN" sz="820" dirty="0"/>
              <a:t>    while True:</a:t>
            </a:r>
          </a:p>
          <a:p>
            <a:pPr marL="0" indent="0">
              <a:buNone/>
            </a:pPr>
            <a:r>
              <a:rPr lang="en-IN" sz="820" dirty="0"/>
              <a:t>        if </a:t>
            </a:r>
            <a:r>
              <a:rPr lang="en-IN" sz="820" dirty="0" err="1"/>
              <a:t>GPIO.input</a:t>
            </a:r>
            <a:r>
              <a:rPr lang="en-IN" sz="820" dirty="0"/>
              <a:t>(</a:t>
            </a:r>
            <a:r>
              <a:rPr lang="en-IN" sz="820" dirty="0" err="1"/>
              <a:t>pir_pin</a:t>
            </a:r>
            <a:r>
              <a:rPr lang="en-IN" sz="820" dirty="0"/>
              <a:t>):  # Check if motion is detected</a:t>
            </a:r>
          </a:p>
          <a:p>
            <a:pPr marL="0" indent="0">
              <a:buNone/>
            </a:pPr>
            <a:r>
              <a:rPr lang="en-IN" sz="820" dirty="0"/>
              <a:t>            print("Motion detected!")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GPIO.output</a:t>
            </a:r>
            <a:r>
              <a:rPr lang="en-IN" sz="820" dirty="0"/>
              <a:t>(</a:t>
            </a:r>
            <a:r>
              <a:rPr lang="en-IN" sz="820" dirty="0" err="1"/>
              <a:t>buzzer_pin</a:t>
            </a:r>
            <a:r>
              <a:rPr lang="en-IN" sz="820" dirty="0"/>
              <a:t>, GPIO.HIGH)  # Activate the buzzer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time.sleep</a:t>
            </a:r>
            <a:r>
              <a:rPr lang="en-IN" sz="820" dirty="0"/>
              <a:t>(1)  # Sound the buzzer for 1 second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GPIO.output</a:t>
            </a:r>
            <a:r>
              <a:rPr lang="en-IN" sz="820" dirty="0"/>
              <a:t>(</a:t>
            </a:r>
            <a:r>
              <a:rPr lang="en-IN" sz="820" dirty="0" err="1"/>
              <a:t>buzzer_pin</a:t>
            </a:r>
            <a:r>
              <a:rPr lang="en-IN" sz="820" dirty="0"/>
              <a:t>, GPIO.LOW)   # Deactivate the buzzer</a:t>
            </a:r>
          </a:p>
          <a:p>
            <a:pPr marL="0" indent="0">
              <a:buNone/>
            </a:pPr>
            <a:r>
              <a:rPr lang="en-IN" sz="820" dirty="0"/>
              <a:t>        else:</a:t>
            </a:r>
          </a:p>
          <a:p>
            <a:pPr marL="0" indent="0">
              <a:buNone/>
            </a:pPr>
            <a:r>
              <a:rPr lang="en-IN" sz="820" dirty="0"/>
              <a:t>            print("No motion detected")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time.sleep</a:t>
            </a:r>
            <a:r>
              <a:rPr lang="en-IN" sz="820" dirty="0"/>
              <a:t>(0.1)  # Check for motion every 0.1 second</a:t>
            </a:r>
          </a:p>
          <a:p>
            <a:pPr marL="0" indent="0">
              <a:buNone/>
            </a:pPr>
            <a:r>
              <a:rPr lang="en-IN" sz="820" dirty="0"/>
              <a:t>except </a:t>
            </a:r>
            <a:r>
              <a:rPr lang="en-IN" sz="820" dirty="0" err="1"/>
              <a:t>KeyboardInterrupt</a:t>
            </a:r>
            <a:r>
              <a:rPr lang="en-IN" sz="820" dirty="0"/>
              <a:t>:</a:t>
            </a:r>
          </a:p>
          <a:p>
            <a:pPr marL="0" indent="0">
              <a:buNone/>
            </a:pPr>
            <a:r>
              <a:rPr lang="en-IN" sz="820" dirty="0"/>
              <a:t>    pass</a:t>
            </a:r>
          </a:p>
          <a:p>
            <a:pPr marL="0" indent="0">
              <a:buNone/>
            </a:pPr>
            <a:r>
              <a:rPr lang="en-IN" sz="820" dirty="0" err="1"/>
              <a:t>GPIO.cleanup</a:t>
            </a:r>
            <a:r>
              <a:rPr lang="en-IN" sz="82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876E2-A239-0771-7FF1-59E324192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57" y="496008"/>
            <a:ext cx="5233917" cy="63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1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0353C-D123-B706-F893-7EF4B0B0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3EA9-A052-3FC4-66D3-18F47329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8" y="0"/>
            <a:ext cx="12029242" cy="496009"/>
          </a:xfrm>
        </p:spPr>
        <p:txBody>
          <a:bodyPr>
            <a:normAutofit fontScale="90000"/>
          </a:bodyPr>
          <a:lstStyle/>
          <a:p>
            <a:r>
              <a:rPr lang="en-IN" dirty="0"/>
              <a:t>Interfacing Ultrasonic Sensor with Raspberry Pi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509C-219C-5CD0-A347-39268459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9" y="496008"/>
            <a:ext cx="12029242" cy="6361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20" dirty="0"/>
              <a:t>import </a:t>
            </a:r>
            <a:r>
              <a:rPr lang="en-IN" sz="820" dirty="0" err="1"/>
              <a:t>RPi.GPIO</a:t>
            </a:r>
            <a:r>
              <a:rPr lang="en-IN" sz="820" dirty="0"/>
              <a:t> as GPIO</a:t>
            </a:r>
          </a:p>
          <a:p>
            <a:pPr marL="0" indent="0">
              <a:buNone/>
            </a:pPr>
            <a:r>
              <a:rPr lang="en-IN" sz="820" dirty="0"/>
              <a:t>import time</a:t>
            </a:r>
          </a:p>
          <a:p>
            <a:pPr marL="0" indent="0">
              <a:buNone/>
            </a:pPr>
            <a:r>
              <a:rPr lang="en-IN" sz="820" dirty="0"/>
              <a:t># Set GPIO mode</a:t>
            </a:r>
          </a:p>
          <a:p>
            <a:pPr marL="0" indent="0">
              <a:buNone/>
            </a:pPr>
            <a:r>
              <a:rPr lang="en-IN" sz="820" dirty="0" err="1"/>
              <a:t>GPIO.setmode</a:t>
            </a:r>
            <a:r>
              <a:rPr lang="en-IN" sz="820" dirty="0"/>
              <a:t>(GPIO.BOARD)</a:t>
            </a:r>
          </a:p>
          <a:p>
            <a:pPr marL="0" indent="0">
              <a:buNone/>
            </a:pPr>
            <a:r>
              <a:rPr lang="en-IN" sz="820" dirty="0"/>
              <a:t># Set the pin numbers for the ultrasonic sensor</a:t>
            </a:r>
          </a:p>
          <a:p>
            <a:pPr marL="0" indent="0">
              <a:buNone/>
            </a:pPr>
            <a:r>
              <a:rPr lang="en-IN" sz="820" dirty="0" err="1"/>
              <a:t>trigger_pin</a:t>
            </a:r>
            <a:r>
              <a:rPr lang="en-IN" sz="820" dirty="0"/>
              <a:t> = 23</a:t>
            </a:r>
          </a:p>
          <a:p>
            <a:pPr marL="0" indent="0">
              <a:buNone/>
            </a:pPr>
            <a:r>
              <a:rPr lang="en-IN" sz="820" dirty="0" err="1"/>
              <a:t>echo_pin</a:t>
            </a:r>
            <a:r>
              <a:rPr lang="en-IN" sz="820" dirty="0"/>
              <a:t> = 24</a:t>
            </a:r>
          </a:p>
          <a:p>
            <a:pPr marL="0" indent="0">
              <a:buNone/>
            </a:pPr>
            <a:r>
              <a:rPr lang="en-IN" sz="820" dirty="0"/>
              <a:t># Setup ultrasonic sensor pins</a:t>
            </a:r>
          </a:p>
          <a:p>
            <a:pPr marL="0" indent="0">
              <a:buNone/>
            </a:pPr>
            <a:r>
              <a:rPr lang="en-IN" sz="820" dirty="0" err="1"/>
              <a:t>GPIO.setup</a:t>
            </a:r>
            <a:r>
              <a:rPr lang="en-IN" sz="820" dirty="0"/>
              <a:t>(</a:t>
            </a:r>
            <a:r>
              <a:rPr lang="en-IN" sz="820" dirty="0" err="1"/>
              <a:t>trigger_pin</a:t>
            </a:r>
            <a:r>
              <a:rPr lang="en-IN" sz="820" dirty="0"/>
              <a:t>, GPIO.OUT)</a:t>
            </a:r>
          </a:p>
          <a:p>
            <a:pPr marL="0" indent="0">
              <a:buNone/>
            </a:pPr>
            <a:r>
              <a:rPr lang="en-IN" sz="820" dirty="0" err="1"/>
              <a:t>GPIO.setup</a:t>
            </a:r>
            <a:r>
              <a:rPr lang="en-IN" sz="820" dirty="0"/>
              <a:t>(</a:t>
            </a:r>
            <a:r>
              <a:rPr lang="en-IN" sz="820" dirty="0" err="1"/>
              <a:t>echo_pin</a:t>
            </a:r>
            <a:r>
              <a:rPr lang="en-IN" sz="820" dirty="0"/>
              <a:t>, GPIO.IN)</a:t>
            </a:r>
          </a:p>
          <a:p>
            <a:pPr marL="0" indent="0">
              <a:buNone/>
            </a:pPr>
            <a:r>
              <a:rPr lang="en-IN" sz="820" dirty="0"/>
              <a:t>try:</a:t>
            </a:r>
          </a:p>
          <a:p>
            <a:pPr marL="0" indent="0">
              <a:buNone/>
            </a:pPr>
            <a:r>
              <a:rPr lang="en-IN" sz="820" dirty="0"/>
              <a:t>    while True:</a:t>
            </a:r>
          </a:p>
          <a:p>
            <a:pPr marL="0" indent="0">
              <a:buNone/>
            </a:pPr>
            <a:r>
              <a:rPr lang="en-IN" sz="820" dirty="0"/>
              <a:t>        # Send a pulse to trigger the ultrasonic sensor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GPIO.output</a:t>
            </a:r>
            <a:r>
              <a:rPr lang="en-IN" sz="820" dirty="0"/>
              <a:t>(</a:t>
            </a:r>
            <a:r>
              <a:rPr lang="en-IN" sz="820" dirty="0" err="1"/>
              <a:t>trigger_pin</a:t>
            </a:r>
            <a:r>
              <a:rPr lang="en-IN" sz="820" dirty="0"/>
              <a:t>, GPIO.HIGH)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time.sleep</a:t>
            </a:r>
            <a:r>
              <a:rPr lang="en-IN" sz="820" dirty="0"/>
              <a:t>(0.00001)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GPIO.output</a:t>
            </a:r>
            <a:r>
              <a:rPr lang="en-IN" sz="820" dirty="0"/>
              <a:t>(</a:t>
            </a:r>
            <a:r>
              <a:rPr lang="en-IN" sz="820" dirty="0" err="1"/>
              <a:t>trigger_pin</a:t>
            </a:r>
            <a:r>
              <a:rPr lang="en-IN" sz="820" dirty="0"/>
              <a:t>, GPIO.LOW)</a:t>
            </a:r>
          </a:p>
          <a:p>
            <a:pPr marL="0" indent="0">
              <a:buNone/>
            </a:pPr>
            <a:r>
              <a:rPr lang="en-IN" sz="820" dirty="0"/>
              <a:t>        # Wait for the echo pin to go high</a:t>
            </a:r>
          </a:p>
          <a:p>
            <a:pPr marL="0" indent="0">
              <a:buNone/>
            </a:pPr>
            <a:r>
              <a:rPr lang="en-IN" sz="820" dirty="0"/>
              <a:t>        while </a:t>
            </a:r>
            <a:r>
              <a:rPr lang="en-IN" sz="820" dirty="0" err="1"/>
              <a:t>GPIO.input</a:t>
            </a:r>
            <a:r>
              <a:rPr lang="en-IN" sz="820" dirty="0"/>
              <a:t>(</a:t>
            </a:r>
            <a:r>
              <a:rPr lang="en-IN" sz="820" dirty="0" err="1"/>
              <a:t>echo_pin</a:t>
            </a:r>
            <a:r>
              <a:rPr lang="en-IN" sz="820" dirty="0"/>
              <a:t>) == 0: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pulse_start_time</a:t>
            </a:r>
            <a:r>
              <a:rPr lang="en-IN" sz="820" dirty="0"/>
              <a:t> = </a:t>
            </a:r>
            <a:r>
              <a:rPr lang="en-IN" sz="820" dirty="0" err="1"/>
              <a:t>time.time</a:t>
            </a:r>
            <a:r>
              <a:rPr lang="en-IN" sz="820" dirty="0"/>
              <a:t>()</a:t>
            </a:r>
          </a:p>
          <a:p>
            <a:pPr marL="0" indent="0">
              <a:buNone/>
            </a:pPr>
            <a:r>
              <a:rPr lang="en-IN" sz="820" dirty="0"/>
              <a:t>        # Wait for the echo pin to go low</a:t>
            </a:r>
          </a:p>
          <a:p>
            <a:pPr marL="0" indent="0">
              <a:buNone/>
            </a:pPr>
            <a:r>
              <a:rPr lang="en-IN" sz="820" dirty="0"/>
              <a:t>        while </a:t>
            </a:r>
            <a:r>
              <a:rPr lang="en-IN" sz="820" dirty="0" err="1"/>
              <a:t>GPIO.input</a:t>
            </a:r>
            <a:r>
              <a:rPr lang="en-IN" sz="820" dirty="0"/>
              <a:t>(</a:t>
            </a:r>
            <a:r>
              <a:rPr lang="en-IN" sz="820" dirty="0" err="1"/>
              <a:t>echo_pin</a:t>
            </a:r>
            <a:r>
              <a:rPr lang="en-IN" sz="820" dirty="0"/>
              <a:t>) == 1: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pulse_end_time</a:t>
            </a:r>
            <a:r>
              <a:rPr lang="en-IN" sz="820" dirty="0"/>
              <a:t> = </a:t>
            </a:r>
            <a:r>
              <a:rPr lang="en-IN" sz="820" dirty="0" err="1"/>
              <a:t>time.time</a:t>
            </a:r>
            <a:r>
              <a:rPr lang="en-IN" sz="820" dirty="0"/>
              <a:t>()</a:t>
            </a:r>
          </a:p>
          <a:p>
            <a:pPr marL="0" indent="0">
              <a:buNone/>
            </a:pPr>
            <a:r>
              <a:rPr lang="en-IN" sz="820" dirty="0"/>
              <a:t>        # Calculate pulse duration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pulse_duration</a:t>
            </a:r>
            <a:r>
              <a:rPr lang="en-IN" sz="820" dirty="0"/>
              <a:t> = </a:t>
            </a:r>
            <a:r>
              <a:rPr lang="en-IN" sz="820" dirty="0" err="1"/>
              <a:t>pulse_end_time</a:t>
            </a:r>
            <a:r>
              <a:rPr lang="en-IN" sz="820" dirty="0"/>
              <a:t> - </a:t>
            </a:r>
            <a:r>
              <a:rPr lang="en-IN" sz="820" dirty="0" err="1"/>
              <a:t>pulse_start_time</a:t>
            </a:r>
            <a:endParaRPr lang="en-IN" sz="820" dirty="0"/>
          </a:p>
          <a:p>
            <a:pPr marL="0" indent="0">
              <a:buNone/>
            </a:pPr>
            <a:r>
              <a:rPr lang="en-IN" sz="820" dirty="0"/>
              <a:t>        # Calculate distance in </a:t>
            </a:r>
            <a:r>
              <a:rPr lang="en-IN" sz="820" dirty="0" err="1"/>
              <a:t>centimeters</a:t>
            </a:r>
            <a:endParaRPr lang="en-IN" sz="820" dirty="0"/>
          </a:p>
          <a:p>
            <a:pPr marL="0" indent="0">
              <a:buNone/>
            </a:pPr>
            <a:r>
              <a:rPr lang="en-IN" sz="820" dirty="0"/>
              <a:t>        distance = </a:t>
            </a:r>
            <a:r>
              <a:rPr lang="en-IN" sz="820" dirty="0" err="1"/>
              <a:t>pulse_duration</a:t>
            </a:r>
            <a:r>
              <a:rPr lang="en-IN" sz="820" dirty="0"/>
              <a:t> * 17150</a:t>
            </a:r>
          </a:p>
          <a:p>
            <a:pPr marL="0" indent="0">
              <a:buNone/>
            </a:pPr>
            <a:r>
              <a:rPr lang="en-IN" sz="820" dirty="0"/>
              <a:t>        distance = round(distance, 2)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endParaRPr lang="en-IN" sz="82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DFFD1-F696-8150-5818-751E6144425D}"/>
              </a:ext>
            </a:extLst>
          </p:cNvPr>
          <p:cNvSpPr/>
          <p:nvPr/>
        </p:nvSpPr>
        <p:spPr>
          <a:xfrm>
            <a:off x="2731363" y="630315"/>
            <a:ext cx="3364637" cy="2574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820" dirty="0"/>
              <a:t> print("Distance:", distance, "cm")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time.sleep</a:t>
            </a:r>
            <a:r>
              <a:rPr lang="en-IN" sz="820" dirty="0"/>
              <a:t>(1)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except </a:t>
            </a:r>
            <a:r>
              <a:rPr lang="en-IN" sz="820" dirty="0" err="1"/>
              <a:t>KeyboardInterrupt</a:t>
            </a:r>
            <a:r>
              <a:rPr lang="en-IN" sz="820" dirty="0"/>
              <a:t>:</a:t>
            </a:r>
          </a:p>
          <a:p>
            <a:pPr marL="0" indent="0">
              <a:buNone/>
            </a:pPr>
            <a:r>
              <a:rPr lang="en-IN" sz="820" dirty="0"/>
              <a:t>    pass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 err="1"/>
              <a:t>GPIO.cleanup</a:t>
            </a:r>
            <a:r>
              <a:rPr lang="en-IN" sz="82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B23E5C-D7E0-EFD1-DDEA-92177D6C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24" y="1578317"/>
            <a:ext cx="6779307" cy="43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0353C-D123-B706-F893-7EF4B0B0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3EA9-A052-3FC4-66D3-18F47329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8" y="0"/>
            <a:ext cx="12029242" cy="496009"/>
          </a:xfrm>
        </p:spPr>
        <p:txBody>
          <a:bodyPr>
            <a:normAutofit fontScale="90000"/>
          </a:bodyPr>
          <a:lstStyle/>
          <a:p>
            <a:r>
              <a:rPr lang="en-IN" dirty="0"/>
              <a:t>Interfacing Gas Sensor (MQ2) with Raspberry Pi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509C-219C-5CD0-A347-39268459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9" y="496008"/>
            <a:ext cx="12029242" cy="6361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20" dirty="0"/>
              <a:t>import </a:t>
            </a:r>
            <a:r>
              <a:rPr lang="en-IN" sz="820" dirty="0" err="1"/>
              <a:t>RPi.GPIO</a:t>
            </a:r>
            <a:r>
              <a:rPr lang="en-IN" sz="820" dirty="0"/>
              <a:t> as GPIO</a:t>
            </a:r>
          </a:p>
          <a:p>
            <a:pPr marL="0" indent="0">
              <a:buNone/>
            </a:pPr>
            <a:r>
              <a:rPr lang="en-IN" sz="820" dirty="0"/>
              <a:t>import time</a:t>
            </a:r>
          </a:p>
          <a:p>
            <a:pPr marL="0" indent="0">
              <a:buNone/>
            </a:pPr>
            <a:r>
              <a:rPr lang="en-IN" sz="820" dirty="0"/>
              <a:t># Set up the GPIO mode</a:t>
            </a:r>
          </a:p>
          <a:p>
            <a:pPr marL="0" indent="0">
              <a:buNone/>
            </a:pPr>
            <a:r>
              <a:rPr lang="en-IN" sz="820" dirty="0" err="1"/>
              <a:t>GPIO.setmode</a:t>
            </a:r>
            <a:r>
              <a:rPr lang="en-IN" sz="820" dirty="0"/>
              <a:t>(GPIO.BCM)</a:t>
            </a:r>
          </a:p>
          <a:p>
            <a:pPr marL="0" indent="0">
              <a:buNone/>
            </a:pPr>
            <a:r>
              <a:rPr lang="en-IN" sz="820" dirty="0"/>
              <a:t># Set up the GPIO pin for reading the DO output</a:t>
            </a:r>
          </a:p>
          <a:p>
            <a:pPr marL="0" indent="0">
              <a:buNone/>
            </a:pPr>
            <a:r>
              <a:rPr lang="en-IN" sz="820" dirty="0"/>
              <a:t>DO_PIN = 7  # Replace with the actual GPIO pin number</a:t>
            </a:r>
          </a:p>
          <a:p>
            <a:pPr marL="0" indent="0">
              <a:buNone/>
            </a:pPr>
            <a:r>
              <a:rPr lang="en-IN" sz="820" dirty="0" err="1"/>
              <a:t>GPIO.setup</a:t>
            </a:r>
            <a:r>
              <a:rPr lang="en-IN" sz="820" dirty="0"/>
              <a:t>(DO_PIN, GPIO.IN)</a:t>
            </a:r>
          </a:p>
          <a:p>
            <a:pPr marL="0" indent="0">
              <a:buNone/>
            </a:pPr>
            <a:r>
              <a:rPr lang="en-IN" sz="820" dirty="0"/>
              <a:t>try:</a:t>
            </a:r>
          </a:p>
          <a:p>
            <a:pPr marL="0" indent="0">
              <a:buNone/>
            </a:pPr>
            <a:r>
              <a:rPr lang="en-IN" sz="820" dirty="0"/>
              <a:t>    while True:</a:t>
            </a:r>
          </a:p>
          <a:p>
            <a:pPr marL="0" indent="0">
              <a:buNone/>
            </a:pPr>
            <a:r>
              <a:rPr lang="en-IN" sz="820" dirty="0"/>
              <a:t>        # Read the state of the DO pin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gas_present</a:t>
            </a:r>
            <a:r>
              <a:rPr lang="en-IN" sz="820" dirty="0"/>
              <a:t> = </a:t>
            </a:r>
            <a:r>
              <a:rPr lang="en-IN" sz="820" dirty="0" err="1"/>
              <a:t>GPIO.input</a:t>
            </a:r>
            <a:r>
              <a:rPr lang="en-IN" sz="820" dirty="0"/>
              <a:t>(DO_PIN)</a:t>
            </a:r>
          </a:p>
          <a:p>
            <a:pPr marL="0" indent="0">
              <a:buNone/>
            </a:pPr>
            <a:r>
              <a:rPr lang="en-IN" sz="820" dirty="0"/>
              <a:t>        # Determine if gas is present or not</a:t>
            </a:r>
          </a:p>
          <a:p>
            <a:pPr marL="0" indent="0">
              <a:buNone/>
            </a:pPr>
            <a:r>
              <a:rPr lang="en-IN" sz="820" dirty="0"/>
              <a:t>        if </a:t>
            </a:r>
            <a:r>
              <a:rPr lang="en-IN" sz="820" dirty="0" err="1"/>
              <a:t>gas_present</a:t>
            </a:r>
            <a:r>
              <a:rPr lang="en-IN" sz="820" dirty="0"/>
              <a:t> == GPIO.LOW: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gas_state</a:t>
            </a:r>
            <a:r>
              <a:rPr lang="en-IN" sz="820" dirty="0"/>
              <a:t> = "Gas Present"</a:t>
            </a:r>
          </a:p>
          <a:p>
            <a:pPr marL="0" indent="0">
              <a:buNone/>
            </a:pPr>
            <a:r>
              <a:rPr lang="en-IN" sz="820" dirty="0"/>
              <a:t>        else:</a:t>
            </a:r>
          </a:p>
          <a:p>
            <a:pPr marL="0" indent="0">
              <a:buNone/>
            </a:pPr>
            <a:r>
              <a:rPr lang="en-IN" sz="820" dirty="0"/>
              <a:t>            </a:t>
            </a:r>
            <a:r>
              <a:rPr lang="en-IN" sz="820" dirty="0" err="1"/>
              <a:t>gas_state</a:t>
            </a:r>
            <a:r>
              <a:rPr lang="en-IN" sz="820" dirty="0"/>
              <a:t> = "No Gas"</a:t>
            </a:r>
          </a:p>
          <a:p>
            <a:pPr marL="0" indent="0">
              <a:buNone/>
            </a:pPr>
            <a:r>
              <a:rPr lang="en-IN" sz="820" dirty="0"/>
              <a:t>        # Print the gas state</a:t>
            </a:r>
          </a:p>
          <a:p>
            <a:pPr marL="0" indent="0">
              <a:buNone/>
            </a:pPr>
            <a:r>
              <a:rPr lang="en-IN" sz="820" dirty="0"/>
              <a:t>        print(</a:t>
            </a:r>
            <a:r>
              <a:rPr lang="en-IN" sz="820" dirty="0" err="1"/>
              <a:t>f"Gas</a:t>
            </a:r>
            <a:r>
              <a:rPr lang="en-IN" sz="820" dirty="0"/>
              <a:t> State: {</a:t>
            </a:r>
            <a:r>
              <a:rPr lang="en-IN" sz="820" dirty="0" err="1"/>
              <a:t>gas_state</a:t>
            </a:r>
            <a:r>
              <a:rPr lang="en-IN" sz="820" dirty="0"/>
              <a:t>}")</a:t>
            </a:r>
          </a:p>
          <a:p>
            <a:pPr marL="0" indent="0">
              <a:buNone/>
            </a:pPr>
            <a:r>
              <a:rPr lang="en-IN" sz="820" dirty="0"/>
              <a:t>        </a:t>
            </a:r>
            <a:r>
              <a:rPr lang="en-IN" sz="820" dirty="0" err="1"/>
              <a:t>time.sleep</a:t>
            </a:r>
            <a:r>
              <a:rPr lang="en-IN" sz="820" dirty="0"/>
              <a:t>(0.5)  # Wait for a short period before reading again</a:t>
            </a:r>
          </a:p>
          <a:p>
            <a:pPr marL="0" indent="0">
              <a:buNone/>
            </a:pPr>
            <a:r>
              <a:rPr lang="en-IN" sz="820" dirty="0"/>
              <a:t>except </a:t>
            </a:r>
            <a:r>
              <a:rPr lang="en-IN" sz="820" dirty="0" err="1"/>
              <a:t>KeyboardInterrupt</a:t>
            </a:r>
            <a:r>
              <a:rPr lang="en-IN" sz="820" dirty="0"/>
              <a:t>:</a:t>
            </a:r>
          </a:p>
          <a:p>
            <a:pPr marL="0" indent="0">
              <a:buNone/>
            </a:pPr>
            <a:r>
              <a:rPr lang="en-IN" sz="820" dirty="0"/>
              <a:t>    print("Gas detection stopped by user")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r>
              <a:rPr lang="en-IN" sz="820" dirty="0"/>
              <a:t>finally:</a:t>
            </a:r>
          </a:p>
          <a:p>
            <a:pPr marL="0" indent="0">
              <a:buNone/>
            </a:pPr>
            <a:r>
              <a:rPr lang="en-IN" sz="820" dirty="0"/>
              <a:t>    # Clean up GPIO settings</a:t>
            </a:r>
          </a:p>
          <a:p>
            <a:pPr marL="0" indent="0">
              <a:buNone/>
            </a:pPr>
            <a:r>
              <a:rPr lang="en-IN" sz="820" dirty="0"/>
              <a:t>    </a:t>
            </a:r>
            <a:r>
              <a:rPr lang="en-IN" sz="820" dirty="0" err="1"/>
              <a:t>GPIO.cleanup</a:t>
            </a:r>
            <a:r>
              <a:rPr lang="en-IN" sz="820"/>
              <a:t>()</a:t>
            </a:r>
          </a:p>
          <a:p>
            <a:pPr marL="0" indent="0">
              <a:buNone/>
            </a:pPr>
            <a:endParaRPr lang="en-IN" sz="820" dirty="0"/>
          </a:p>
          <a:p>
            <a:pPr marL="0" indent="0">
              <a:buNone/>
            </a:pPr>
            <a:endParaRPr lang="en-IN" sz="82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DFFD1-F696-8150-5818-751E6144425D}"/>
              </a:ext>
            </a:extLst>
          </p:cNvPr>
          <p:cNvSpPr/>
          <p:nvPr/>
        </p:nvSpPr>
        <p:spPr>
          <a:xfrm>
            <a:off x="2731363" y="630315"/>
            <a:ext cx="3364637" cy="2574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endParaRPr lang="en-IN" sz="8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61F73-FAC4-10B5-8ABD-30F5E0239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45" y="1267895"/>
            <a:ext cx="7224386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4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FE5D-1565-9A50-3E36-23AED96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09-6067-CCCB-FA0F-D5926240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2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702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Experiment-8,9</vt:lpstr>
      <vt:lpstr>Interfacing Buzzer with Raspberry Pi 4</vt:lpstr>
      <vt:lpstr>Interfacing Ultrasonic Sensor with Raspberry Pi 4</vt:lpstr>
      <vt:lpstr>Interfacing Gas Sensor (MQ2) with Raspberry Pi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Experiment-8,9</dc:title>
  <dc:creator>SATYANANDA TRIPATHY</dc:creator>
  <cp:lastModifiedBy>SATYANANDA TRIPATHY</cp:lastModifiedBy>
  <cp:revision>3</cp:revision>
  <dcterms:created xsi:type="dcterms:W3CDTF">2024-03-21T06:39:39Z</dcterms:created>
  <dcterms:modified xsi:type="dcterms:W3CDTF">2024-03-21T09:19:25Z</dcterms:modified>
</cp:coreProperties>
</file>