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y="6858000" cx="12192000"/>
  <p:notesSz cx="6858000" cy="9144000"/>
  <p:embeddedFontLst>
    <p:embeddedFont>
      <p:font typeface="Lustria"/>
      <p:regular r:id="rId47"/>
    </p:embeddedFont>
    <p:embeddedFont>
      <p:font typeface="Arial Black"/>
      <p:regular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9" roundtripDataSignature="AMtx7mjnuzF9QPh6802aAhfIkEymCw/I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ArialBlack-regular.fntdata"/><Relationship Id="rId47" Type="http://schemas.openxmlformats.org/officeDocument/2006/relationships/font" Target="fonts/Lustria-regular.fntdata"/><Relationship Id="rId49"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44"/>
          <p:cNvSpPr txBox="1"/>
          <p:nvPr>
            <p:ph type="ctrTitle"/>
          </p:nvPr>
        </p:nvSpPr>
        <p:spPr>
          <a:xfrm>
            <a:off x="1370693" y="1769540"/>
            <a:ext cx="9440034" cy="1828801"/>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5400"/>
              <a:buFont typeface="Lustria"/>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44"/>
          <p:cNvSpPr txBox="1"/>
          <p:nvPr>
            <p:ph idx="1" type="subTitle"/>
          </p:nvPr>
        </p:nvSpPr>
        <p:spPr>
          <a:xfrm>
            <a:off x="1370693" y="3598339"/>
            <a:ext cx="9440034" cy="1049867"/>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lvl="0" algn="ctr">
              <a:spcBef>
                <a:spcPts val="400"/>
              </a:spcBef>
              <a:spcAft>
                <a:spcPts val="0"/>
              </a:spcAft>
              <a:buSzPts val="1400"/>
              <a:buNone/>
              <a:defRPr>
                <a:solidFill>
                  <a:schemeClr val="lt1"/>
                </a:solidFill>
              </a:defRPr>
            </a:lvl1pPr>
            <a:lvl2pPr lvl="1" algn="ctr">
              <a:spcBef>
                <a:spcPts val="600"/>
              </a:spcBef>
              <a:spcAft>
                <a:spcPts val="0"/>
              </a:spcAft>
              <a:buSzPts val="1260"/>
              <a:buNone/>
              <a:defRPr>
                <a:solidFill>
                  <a:schemeClr val="lt1"/>
                </a:solidFill>
              </a:defRPr>
            </a:lvl2pPr>
            <a:lvl3pPr lvl="2" algn="ctr">
              <a:spcBef>
                <a:spcPts val="600"/>
              </a:spcBef>
              <a:spcAft>
                <a:spcPts val="0"/>
              </a:spcAft>
              <a:buSzPts val="1120"/>
              <a:buNone/>
              <a:defRPr>
                <a:solidFill>
                  <a:schemeClr val="lt1"/>
                </a:solidFill>
              </a:defRPr>
            </a:lvl3pPr>
            <a:lvl4pPr lvl="3" algn="ctr">
              <a:spcBef>
                <a:spcPts val="600"/>
              </a:spcBef>
              <a:spcAft>
                <a:spcPts val="0"/>
              </a:spcAft>
              <a:buSzPts val="980"/>
              <a:buNone/>
              <a:defRPr>
                <a:solidFill>
                  <a:schemeClr val="lt1"/>
                </a:solidFill>
              </a:defRPr>
            </a:lvl4pPr>
            <a:lvl5pPr lvl="4" algn="ctr">
              <a:spcBef>
                <a:spcPts val="600"/>
              </a:spcBef>
              <a:spcAft>
                <a:spcPts val="0"/>
              </a:spcAft>
              <a:buSzPts val="980"/>
              <a:buNone/>
              <a:defRPr>
                <a:solidFill>
                  <a:schemeClr val="lt1"/>
                </a:solidFill>
              </a:defRPr>
            </a:lvl5pPr>
            <a:lvl6pPr lvl="5" algn="ctr">
              <a:spcBef>
                <a:spcPts val="600"/>
              </a:spcBef>
              <a:spcAft>
                <a:spcPts val="0"/>
              </a:spcAft>
              <a:buSzPts val="980"/>
              <a:buNone/>
              <a:defRPr>
                <a:solidFill>
                  <a:schemeClr val="lt1"/>
                </a:solidFill>
              </a:defRPr>
            </a:lvl6pPr>
            <a:lvl7pPr lvl="6" algn="ctr">
              <a:spcBef>
                <a:spcPts val="600"/>
              </a:spcBef>
              <a:spcAft>
                <a:spcPts val="0"/>
              </a:spcAft>
              <a:buSzPts val="980"/>
              <a:buNone/>
              <a:defRPr>
                <a:solidFill>
                  <a:schemeClr val="lt1"/>
                </a:solidFill>
              </a:defRPr>
            </a:lvl7pPr>
            <a:lvl8pPr lvl="7" algn="ctr">
              <a:spcBef>
                <a:spcPts val="600"/>
              </a:spcBef>
              <a:spcAft>
                <a:spcPts val="0"/>
              </a:spcAft>
              <a:buSzPts val="980"/>
              <a:buNone/>
              <a:defRPr>
                <a:solidFill>
                  <a:schemeClr val="lt1"/>
                </a:solidFill>
              </a:defRPr>
            </a:lvl8pPr>
            <a:lvl9pPr lvl="8" algn="ctr">
              <a:spcBef>
                <a:spcPts val="600"/>
              </a:spcBef>
              <a:spcAft>
                <a:spcPts val="600"/>
              </a:spcAft>
              <a:buSzPts val="980"/>
              <a:buNone/>
              <a:defRPr>
                <a:solidFill>
                  <a:schemeClr val="lt1"/>
                </a:solidFill>
              </a:defRPr>
            </a:lvl9pPr>
          </a:lstStyle>
          <a:p/>
        </p:txBody>
      </p:sp>
      <p:sp>
        <p:nvSpPr>
          <p:cNvPr id="14" name="Google Shape;14;p4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44"/>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1" name="Shape 71"/>
        <p:cNvGrpSpPr/>
        <p:nvPr/>
      </p:nvGrpSpPr>
      <p:grpSpPr>
        <a:xfrm>
          <a:off x="0" y="0"/>
          <a:ext cx="0" cy="0"/>
          <a:chOff x="0" y="0"/>
          <a:chExt cx="0" cy="0"/>
        </a:xfrm>
      </p:grpSpPr>
      <p:pic>
        <p:nvPicPr>
          <p:cNvPr descr="Slate-V2-HD-panoPhotoInset.png" id="72" name="Google Shape;72;p53"/>
          <p:cNvPicPr preferRelativeResize="0"/>
          <p:nvPr/>
        </p:nvPicPr>
        <p:blipFill rotWithShape="1">
          <a:blip r:embed="rId2">
            <a:alphaModFix/>
          </a:blip>
          <a:srcRect b="0" l="0" r="0" t="0"/>
          <a:stretch/>
        </p:blipFill>
        <p:spPr>
          <a:xfrm>
            <a:off x="1013883" y="547807"/>
            <a:ext cx="10141799" cy="3816806"/>
          </a:xfrm>
          <a:prstGeom prst="rect">
            <a:avLst/>
          </a:prstGeom>
          <a:noFill/>
          <a:ln>
            <a:noFill/>
          </a:ln>
        </p:spPr>
      </p:pic>
      <p:sp>
        <p:nvSpPr>
          <p:cNvPr id="73" name="Google Shape;73;p53"/>
          <p:cNvSpPr txBox="1"/>
          <p:nvPr>
            <p:ph type="title"/>
          </p:nvPr>
        </p:nvSpPr>
        <p:spPr>
          <a:xfrm>
            <a:off x="913806" y="4565255"/>
            <a:ext cx="10355326" cy="54347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2800"/>
              <a:buFont typeface="Lustria"/>
              <a:buNone/>
              <a:defRPr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53"/>
          <p:cNvSpPr/>
          <p:nvPr>
            <p:ph idx="2" type="pic"/>
          </p:nvPr>
        </p:nvSpPr>
        <p:spPr>
          <a:xfrm>
            <a:off x="1169349" y="695009"/>
            <a:ext cx="9845346" cy="3525671"/>
          </a:xfrm>
          <a:prstGeom prst="rect">
            <a:avLst/>
          </a:prstGeom>
          <a:noFill/>
          <a:ln>
            <a:noFill/>
          </a:ln>
          <a:effectLst>
            <a:outerShdw blurRad="38100" dir="4440000" dist="25400">
              <a:srgbClr val="000000">
                <a:alpha val="35686"/>
              </a:srgbClr>
            </a:outerShdw>
          </a:effectLst>
        </p:spPr>
      </p:sp>
      <p:sp>
        <p:nvSpPr>
          <p:cNvPr id="75" name="Google Shape;75;p53"/>
          <p:cNvSpPr txBox="1"/>
          <p:nvPr>
            <p:ph idx="1" type="body"/>
          </p:nvPr>
        </p:nvSpPr>
        <p:spPr>
          <a:xfrm>
            <a:off x="913795" y="5108728"/>
            <a:ext cx="10353762" cy="68247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76" name="Google Shape;76;p5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3"/>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79" name="Shape 79"/>
        <p:cNvGrpSpPr/>
        <p:nvPr/>
      </p:nvGrpSpPr>
      <p:grpSpPr>
        <a:xfrm>
          <a:off x="0" y="0"/>
          <a:ext cx="0" cy="0"/>
          <a:chOff x="0" y="0"/>
          <a:chExt cx="0" cy="0"/>
        </a:xfrm>
      </p:grpSpPr>
      <p:sp>
        <p:nvSpPr>
          <p:cNvPr id="80" name="Google Shape;80;p54"/>
          <p:cNvSpPr txBox="1"/>
          <p:nvPr>
            <p:ph type="title"/>
          </p:nvPr>
        </p:nvSpPr>
        <p:spPr>
          <a:xfrm>
            <a:off x="913795" y="608437"/>
            <a:ext cx="10353762" cy="3534344"/>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3200"/>
              <a:buFont typeface="Lustria"/>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54"/>
          <p:cNvSpPr txBox="1"/>
          <p:nvPr>
            <p:ph idx="1" type="body"/>
          </p:nvPr>
        </p:nvSpPr>
        <p:spPr>
          <a:xfrm>
            <a:off x="913794" y="4295180"/>
            <a:ext cx="10353763" cy="150182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82" name="Google Shape;82;p5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4"/>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5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5" name="Shape 85"/>
        <p:cNvGrpSpPr/>
        <p:nvPr/>
      </p:nvGrpSpPr>
      <p:grpSpPr>
        <a:xfrm>
          <a:off x="0" y="0"/>
          <a:ext cx="0" cy="0"/>
          <a:chOff x="0" y="0"/>
          <a:chExt cx="0" cy="0"/>
        </a:xfrm>
      </p:grpSpPr>
      <p:sp>
        <p:nvSpPr>
          <p:cNvPr id="86" name="Google Shape;86;p55"/>
          <p:cNvSpPr txBox="1"/>
          <p:nvPr>
            <p:ph type="title"/>
          </p:nvPr>
        </p:nvSpPr>
        <p:spPr>
          <a:xfrm>
            <a:off x="1446212" y="609600"/>
            <a:ext cx="9302752" cy="2992904"/>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3200"/>
              <a:buFont typeface="Lustria"/>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55"/>
          <p:cNvSpPr txBox="1"/>
          <p:nvPr>
            <p:ph idx="1" type="body"/>
          </p:nvPr>
        </p:nvSpPr>
        <p:spPr>
          <a:xfrm>
            <a:off x="1720644" y="3610032"/>
            <a:ext cx="8752299" cy="532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r">
              <a:spcBef>
                <a:spcPts val="280"/>
              </a:spcBef>
              <a:spcAft>
                <a:spcPts val="0"/>
              </a:spcAft>
              <a:buSzPts val="980"/>
              <a:buNone/>
              <a:defRPr sz="14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88" name="Google Shape;88;p55"/>
          <p:cNvSpPr txBox="1"/>
          <p:nvPr>
            <p:ph idx="2" type="body"/>
          </p:nvPr>
        </p:nvSpPr>
        <p:spPr>
          <a:xfrm>
            <a:off x="913794" y="4304353"/>
            <a:ext cx="10353763" cy="148949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89" name="Google Shape;89;p5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55"/>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5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2" name="Google Shape;92;p55"/>
          <p:cNvSpPr txBox="1"/>
          <p:nvPr/>
        </p:nvSpPr>
        <p:spPr>
          <a:xfrm>
            <a:off x="990600" y="88479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Lustria"/>
              <a:buNone/>
            </a:pPr>
            <a:r>
              <a:rPr b="0" lang="en-US" sz="8000" cap="none">
                <a:solidFill>
                  <a:schemeClr val="lt1"/>
                </a:solidFill>
                <a:latin typeface="Lustria"/>
                <a:ea typeface="Lustria"/>
                <a:cs typeface="Lustria"/>
                <a:sym typeface="Lustria"/>
              </a:rPr>
              <a:t>“</a:t>
            </a:r>
            <a:endParaRPr/>
          </a:p>
        </p:txBody>
      </p:sp>
      <p:sp>
        <p:nvSpPr>
          <p:cNvPr id="93" name="Google Shape;93;p55"/>
          <p:cNvSpPr txBox="1"/>
          <p:nvPr/>
        </p:nvSpPr>
        <p:spPr>
          <a:xfrm>
            <a:off x="10504716" y="2928258"/>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Lustria"/>
              <a:buNone/>
            </a:pPr>
            <a:r>
              <a:rPr b="0" lang="en-US" sz="8000" cap="none">
                <a:solidFill>
                  <a:schemeClr val="lt1"/>
                </a:solidFill>
                <a:latin typeface="Lustria"/>
                <a:ea typeface="Lustria"/>
                <a:cs typeface="Lustria"/>
                <a:sym typeface="Lustria"/>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4" name="Shape 94"/>
        <p:cNvGrpSpPr/>
        <p:nvPr/>
      </p:nvGrpSpPr>
      <p:grpSpPr>
        <a:xfrm>
          <a:off x="0" y="0"/>
          <a:ext cx="0" cy="0"/>
          <a:chOff x="0" y="0"/>
          <a:chExt cx="0" cy="0"/>
        </a:xfrm>
      </p:grpSpPr>
      <p:sp>
        <p:nvSpPr>
          <p:cNvPr id="95" name="Google Shape;95;p56"/>
          <p:cNvSpPr txBox="1"/>
          <p:nvPr>
            <p:ph type="title"/>
          </p:nvPr>
        </p:nvSpPr>
        <p:spPr>
          <a:xfrm>
            <a:off x="913794" y="2126942"/>
            <a:ext cx="10353763" cy="2511835"/>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3200"/>
              <a:buFont typeface="Lustria"/>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56"/>
          <p:cNvSpPr txBox="1"/>
          <p:nvPr>
            <p:ph idx="1" type="body"/>
          </p:nvPr>
        </p:nvSpPr>
        <p:spPr>
          <a:xfrm>
            <a:off x="913784" y="4650556"/>
            <a:ext cx="10352199" cy="114064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97" name="Google Shape;97;p5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56"/>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5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0" name="Shape 100"/>
        <p:cNvGrpSpPr/>
        <p:nvPr/>
      </p:nvGrpSpPr>
      <p:grpSpPr>
        <a:xfrm>
          <a:off x="0" y="0"/>
          <a:ext cx="0" cy="0"/>
          <a:chOff x="0" y="0"/>
          <a:chExt cx="0" cy="0"/>
        </a:xfrm>
      </p:grpSpPr>
      <p:sp>
        <p:nvSpPr>
          <p:cNvPr id="101" name="Google Shape;101;p57"/>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57"/>
          <p:cNvSpPr txBox="1"/>
          <p:nvPr>
            <p:ph idx="1" type="body"/>
          </p:nvPr>
        </p:nvSpPr>
        <p:spPr>
          <a:xfrm>
            <a:off x="913795" y="1885950"/>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03" name="Google Shape;103;p57"/>
          <p:cNvSpPr txBox="1"/>
          <p:nvPr>
            <p:ph idx="2" type="body"/>
          </p:nvPr>
        </p:nvSpPr>
        <p:spPr>
          <a:xfrm>
            <a:off x="913795" y="2571750"/>
            <a:ext cx="3300984" cy="32194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04" name="Google Shape;104;p57"/>
          <p:cNvSpPr txBox="1"/>
          <p:nvPr>
            <p:ph idx="3" type="body"/>
          </p:nvPr>
        </p:nvSpPr>
        <p:spPr>
          <a:xfrm>
            <a:off x="4446711" y="1885950"/>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05" name="Google Shape;105;p57"/>
          <p:cNvSpPr txBox="1"/>
          <p:nvPr>
            <p:ph idx="4" type="body"/>
          </p:nvPr>
        </p:nvSpPr>
        <p:spPr>
          <a:xfrm>
            <a:off x="4441435" y="2571750"/>
            <a:ext cx="3300984" cy="32194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06" name="Google Shape;106;p57"/>
          <p:cNvSpPr txBox="1"/>
          <p:nvPr>
            <p:ph idx="5" type="body"/>
          </p:nvPr>
        </p:nvSpPr>
        <p:spPr>
          <a:xfrm>
            <a:off x="7966572" y="1885950"/>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07" name="Google Shape;107;p57"/>
          <p:cNvSpPr txBox="1"/>
          <p:nvPr>
            <p:ph idx="6" type="body"/>
          </p:nvPr>
        </p:nvSpPr>
        <p:spPr>
          <a:xfrm>
            <a:off x="7966572" y="2571750"/>
            <a:ext cx="3300984" cy="32194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08" name="Google Shape;108;p5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57"/>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5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1" name="Shape 111"/>
        <p:cNvGrpSpPr/>
        <p:nvPr/>
      </p:nvGrpSpPr>
      <p:grpSpPr>
        <a:xfrm>
          <a:off x="0" y="0"/>
          <a:ext cx="0" cy="0"/>
          <a:chOff x="0" y="0"/>
          <a:chExt cx="0" cy="0"/>
        </a:xfrm>
      </p:grpSpPr>
      <p:pic>
        <p:nvPicPr>
          <p:cNvPr descr="Slate-V2-HD-3colPhotoInset.png" id="112" name="Google Shape;112;p58"/>
          <p:cNvPicPr preferRelativeResize="0"/>
          <p:nvPr/>
        </p:nvPicPr>
        <p:blipFill rotWithShape="1">
          <a:blip r:embed="rId2">
            <a:alphaModFix/>
          </a:blip>
          <a:srcRect b="0" l="0" r="0" t="0"/>
          <a:stretch/>
        </p:blipFill>
        <p:spPr>
          <a:xfrm>
            <a:off x="897962" y="1818214"/>
            <a:ext cx="3339972" cy="1847851"/>
          </a:xfrm>
          <a:prstGeom prst="rect">
            <a:avLst/>
          </a:prstGeom>
          <a:noFill/>
          <a:ln>
            <a:noFill/>
          </a:ln>
        </p:spPr>
      </p:pic>
      <p:pic>
        <p:nvPicPr>
          <p:cNvPr descr="Slate-V2-HD-3colPhotoInset.png" id="113" name="Google Shape;113;p58"/>
          <p:cNvPicPr preferRelativeResize="0"/>
          <p:nvPr/>
        </p:nvPicPr>
        <p:blipFill rotWithShape="1">
          <a:blip r:embed="rId2">
            <a:alphaModFix/>
          </a:blip>
          <a:srcRect b="0" l="0" r="0" t="0"/>
          <a:stretch/>
        </p:blipFill>
        <p:spPr>
          <a:xfrm>
            <a:off x="4403800" y="1818214"/>
            <a:ext cx="3339972" cy="1847851"/>
          </a:xfrm>
          <a:prstGeom prst="rect">
            <a:avLst/>
          </a:prstGeom>
          <a:noFill/>
          <a:ln>
            <a:noFill/>
          </a:ln>
        </p:spPr>
      </p:pic>
      <p:pic>
        <p:nvPicPr>
          <p:cNvPr descr="Slate-V2-HD-3colPhotoInset.png" id="114" name="Google Shape;114;p58"/>
          <p:cNvPicPr preferRelativeResize="0"/>
          <p:nvPr/>
        </p:nvPicPr>
        <p:blipFill rotWithShape="1">
          <a:blip r:embed="rId2">
            <a:alphaModFix/>
          </a:blip>
          <a:srcRect b="0" l="0" r="0" t="0"/>
          <a:stretch/>
        </p:blipFill>
        <p:spPr>
          <a:xfrm>
            <a:off x="7936051" y="1818214"/>
            <a:ext cx="3339972" cy="1847851"/>
          </a:xfrm>
          <a:prstGeom prst="rect">
            <a:avLst/>
          </a:prstGeom>
          <a:noFill/>
          <a:ln>
            <a:noFill/>
          </a:ln>
        </p:spPr>
      </p:pic>
      <p:sp>
        <p:nvSpPr>
          <p:cNvPr id="115" name="Google Shape;115;p58"/>
          <p:cNvSpPr txBox="1"/>
          <p:nvPr>
            <p:ph type="title"/>
          </p:nvPr>
        </p:nvSpPr>
        <p:spPr>
          <a:xfrm>
            <a:off x="913794" y="609600"/>
            <a:ext cx="10353763"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58"/>
          <p:cNvSpPr txBox="1"/>
          <p:nvPr>
            <p:ph idx="1" type="body"/>
          </p:nvPr>
        </p:nvSpPr>
        <p:spPr>
          <a:xfrm>
            <a:off x="913795"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17" name="Google Shape;117;p58"/>
          <p:cNvSpPr/>
          <p:nvPr>
            <p:ph idx="2" type="pic"/>
          </p:nvPr>
        </p:nvSpPr>
        <p:spPr>
          <a:xfrm>
            <a:off x="1018102" y="1938918"/>
            <a:ext cx="3092368" cy="1602954"/>
          </a:xfrm>
          <a:prstGeom prst="roundRect">
            <a:avLst>
              <a:gd fmla="val 1858" name="adj"/>
            </a:avLst>
          </a:prstGeom>
          <a:noFill/>
          <a:ln>
            <a:noFill/>
          </a:ln>
          <a:effectLst>
            <a:outerShdw blurRad="38100" dir="4440000" dist="25400">
              <a:srgbClr val="000000">
                <a:alpha val="35686"/>
              </a:srgbClr>
            </a:outerShdw>
          </a:effectLst>
        </p:spPr>
      </p:sp>
      <p:sp>
        <p:nvSpPr>
          <p:cNvPr id="118" name="Google Shape;118;p58"/>
          <p:cNvSpPr txBox="1"/>
          <p:nvPr>
            <p:ph idx="3" type="body"/>
          </p:nvPr>
        </p:nvSpPr>
        <p:spPr>
          <a:xfrm>
            <a:off x="913795" y="4480368"/>
            <a:ext cx="3300984" cy="131083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19" name="Google Shape;119;p58"/>
          <p:cNvSpPr txBox="1"/>
          <p:nvPr>
            <p:ph idx="4" type="body"/>
          </p:nvPr>
        </p:nvSpPr>
        <p:spPr>
          <a:xfrm>
            <a:off x="4442788"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20" name="Google Shape;120;p58"/>
          <p:cNvSpPr/>
          <p:nvPr>
            <p:ph idx="5" type="pic"/>
          </p:nvPr>
        </p:nvSpPr>
        <p:spPr>
          <a:xfrm>
            <a:off x="4545743" y="1939094"/>
            <a:ext cx="3092368" cy="1608164"/>
          </a:xfrm>
          <a:prstGeom prst="roundRect">
            <a:avLst>
              <a:gd fmla="val 1858" name="adj"/>
            </a:avLst>
          </a:prstGeom>
          <a:noFill/>
          <a:ln>
            <a:noFill/>
          </a:ln>
          <a:effectLst>
            <a:outerShdw blurRad="38100" dir="4440000" dist="25400">
              <a:srgbClr val="000000">
                <a:alpha val="35686"/>
              </a:srgbClr>
            </a:outerShdw>
          </a:effectLst>
        </p:spPr>
      </p:sp>
      <p:sp>
        <p:nvSpPr>
          <p:cNvPr id="121" name="Google Shape;121;p58"/>
          <p:cNvSpPr txBox="1"/>
          <p:nvPr>
            <p:ph idx="6" type="body"/>
          </p:nvPr>
        </p:nvSpPr>
        <p:spPr>
          <a:xfrm>
            <a:off x="4441435" y="4480367"/>
            <a:ext cx="3300984" cy="131083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22" name="Google Shape;122;p58"/>
          <p:cNvSpPr txBox="1"/>
          <p:nvPr>
            <p:ph idx="7" type="body"/>
          </p:nvPr>
        </p:nvSpPr>
        <p:spPr>
          <a:xfrm>
            <a:off x="7966697"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23" name="Google Shape;123;p58"/>
          <p:cNvSpPr/>
          <p:nvPr>
            <p:ph idx="8" type="pic"/>
          </p:nvPr>
        </p:nvSpPr>
        <p:spPr>
          <a:xfrm>
            <a:off x="8075698" y="1934432"/>
            <a:ext cx="3092368" cy="1607294"/>
          </a:xfrm>
          <a:prstGeom prst="roundRect">
            <a:avLst>
              <a:gd fmla="val 1858" name="adj"/>
            </a:avLst>
          </a:prstGeom>
          <a:noFill/>
          <a:ln>
            <a:noFill/>
          </a:ln>
          <a:effectLst>
            <a:outerShdw blurRad="38100" dir="4440000" dist="25400">
              <a:srgbClr val="000000">
                <a:alpha val="35686"/>
              </a:srgbClr>
            </a:outerShdw>
          </a:effectLst>
        </p:spPr>
      </p:sp>
      <p:sp>
        <p:nvSpPr>
          <p:cNvPr id="124" name="Google Shape;124;p58"/>
          <p:cNvSpPr txBox="1"/>
          <p:nvPr>
            <p:ph idx="9" type="body"/>
          </p:nvPr>
        </p:nvSpPr>
        <p:spPr>
          <a:xfrm>
            <a:off x="7966572" y="4480365"/>
            <a:ext cx="3300984" cy="1310835"/>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25" name="Google Shape;125;p5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58"/>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5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8" name="Shape 128"/>
        <p:cNvGrpSpPr/>
        <p:nvPr/>
      </p:nvGrpSpPr>
      <p:grpSpPr>
        <a:xfrm>
          <a:off x="0" y="0"/>
          <a:ext cx="0" cy="0"/>
          <a:chOff x="0" y="0"/>
          <a:chExt cx="0" cy="0"/>
        </a:xfrm>
      </p:grpSpPr>
      <p:sp>
        <p:nvSpPr>
          <p:cNvPr id="129" name="Google Shape;129;p59"/>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59"/>
          <p:cNvSpPr txBox="1"/>
          <p:nvPr>
            <p:ph idx="1" type="body"/>
          </p:nvPr>
        </p:nvSpPr>
        <p:spPr>
          <a:xfrm rot="5400000">
            <a:off x="4061301" y="-1415056"/>
            <a:ext cx="4058751" cy="1035376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131" name="Google Shape;131;p5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59"/>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5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4" name="Shape 134"/>
        <p:cNvGrpSpPr/>
        <p:nvPr/>
      </p:nvGrpSpPr>
      <p:grpSpPr>
        <a:xfrm>
          <a:off x="0" y="0"/>
          <a:ext cx="0" cy="0"/>
          <a:chOff x="0" y="0"/>
          <a:chExt cx="0" cy="0"/>
        </a:xfrm>
      </p:grpSpPr>
      <p:sp>
        <p:nvSpPr>
          <p:cNvPr id="135" name="Google Shape;135;p60"/>
          <p:cNvSpPr txBox="1"/>
          <p:nvPr>
            <p:ph type="title"/>
          </p:nvPr>
        </p:nvSpPr>
        <p:spPr>
          <a:xfrm rot="5400000">
            <a:off x="7534511" y="2058156"/>
            <a:ext cx="5181601" cy="2284487"/>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l">
              <a:spcBef>
                <a:spcPts val="0"/>
              </a:spcBef>
              <a:spcAft>
                <a:spcPts val="0"/>
              </a:spcAft>
              <a:buClr>
                <a:schemeClr val="lt2"/>
              </a:buClr>
              <a:buSzPts val="4000"/>
              <a:buFont typeface="Lustri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60"/>
          <p:cNvSpPr txBox="1"/>
          <p:nvPr>
            <p:ph idx="1" type="body"/>
          </p:nvPr>
        </p:nvSpPr>
        <p:spPr>
          <a:xfrm rot="5400000">
            <a:off x="2281431" y="-758036"/>
            <a:ext cx="5181601" cy="791687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137" name="Google Shape;137;p6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60"/>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6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 name="Shape 17"/>
        <p:cNvGrpSpPr/>
        <p:nvPr/>
      </p:nvGrpSpPr>
      <p:grpSpPr>
        <a:xfrm>
          <a:off x="0" y="0"/>
          <a:ext cx="0" cy="0"/>
          <a:chOff x="0" y="0"/>
          <a:chExt cx="0" cy="0"/>
        </a:xfrm>
      </p:grpSpPr>
      <p:sp>
        <p:nvSpPr>
          <p:cNvPr id="18" name="Google Shape;18;p45"/>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5"/>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 name="Shape 22"/>
        <p:cNvGrpSpPr/>
        <p:nvPr/>
      </p:nvGrpSpPr>
      <p:grpSpPr>
        <a:xfrm>
          <a:off x="0" y="0"/>
          <a:ext cx="0" cy="0"/>
          <a:chOff x="0" y="0"/>
          <a:chExt cx="0" cy="0"/>
        </a:xfrm>
      </p:grpSpPr>
      <p:sp>
        <p:nvSpPr>
          <p:cNvPr id="23" name="Google Shape;23;p4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6"/>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47"/>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7"/>
          <p:cNvSpPr txBox="1"/>
          <p:nvPr>
            <p:ph idx="1" type="body"/>
          </p:nvPr>
        </p:nvSpPr>
        <p:spPr>
          <a:xfrm>
            <a:off x="913795" y="1732449"/>
            <a:ext cx="1035376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29" name="Google Shape;29;p4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7"/>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48"/>
          <p:cNvSpPr txBox="1"/>
          <p:nvPr>
            <p:ph type="title"/>
          </p:nvPr>
        </p:nvSpPr>
        <p:spPr>
          <a:xfrm>
            <a:off x="1295401" y="1761067"/>
            <a:ext cx="9590550" cy="1828813"/>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4000"/>
              <a:buFont typeface="Lustria"/>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8"/>
          <p:cNvSpPr txBox="1"/>
          <p:nvPr>
            <p:ph idx="1" type="body"/>
          </p:nvPr>
        </p:nvSpPr>
        <p:spPr>
          <a:xfrm>
            <a:off x="1295401" y="3589879"/>
            <a:ext cx="9590550" cy="150705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400"/>
              </a:spcBef>
              <a:spcAft>
                <a:spcPts val="0"/>
              </a:spcAft>
              <a:buSzPts val="1400"/>
              <a:buNone/>
              <a:defRPr sz="2000">
                <a:solidFill>
                  <a:schemeClr val="lt1"/>
                </a:solidFill>
              </a:defRPr>
            </a:lvl1pPr>
            <a:lvl2pPr indent="-228600" lvl="1" marL="914400" algn="l">
              <a:spcBef>
                <a:spcPts val="600"/>
              </a:spcBef>
              <a:spcAft>
                <a:spcPts val="0"/>
              </a:spcAft>
              <a:buSzPts val="1260"/>
              <a:buNone/>
              <a:defRPr sz="1800">
                <a:solidFill>
                  <a:schemeClr val="lt1"/>
                </a:solidFill>
              </a:defRPr>
            </a:lvl2pPr>
            <a:lvl3pPr indent="-228600" lvl="2" marL="1371600" algn="l">
              <a:spcBef>
                <a:spcPts val="600"/>
              </a:spcBef>
              <a:spcAft>
                <a:spcPts val="0"/>
              </a:spcAft>
              <a:buSzPts val="1120"/>
              <a:buNone/>
              <a:defRPr sz="1600">
                <a:solidFill>
                  <a:schemeClr val="lt1"/>
                </a:solidFill>
              </a:defRPr>
            </a:lvl3pPr>
            <a:lvl4pPr indent="-228600" lvl="3" marL="1828800" algn="l">
              <a:spcBef>
                <a:spcPts val="600"/>
              </a:spcBef>
              <a:spcAft>
                <a:spcPts val="0"/>
              </a:spcAft>
              <a:buSzPts val="980"/>
              <a:buNone/>
              <a:defRPr sz="1400">
                <a:solidFill>
                  <a:schemeClr val="lt1"/>
                </a:solidFill>
              </a:defRPr>
            </a:lvl4pPr>
            <a:lvl5pPr indent="-228600" lvl="4" marL="2286000" algn="l">
              <a:spcBef>
                <a:spcPts val="600"/>
              </a:spcBef>
              <a:spcAft>
                <a:spcPts val="0"/>
              </a:spcAft>
              <a:buSzPts val="980"/>
              <a:buNone/>
              <a:defRPr sz="1400">
                <a:solidFill>
                  <a:schemeClr val="lt1"/>
                </a:solidFill>
              </a:defRPr>
            </a:lvl5pPr>
            <a:lvl6pPr indent="-228600" lvl="5" marL="2743200" algn="l">
              <a:spcBef>
                <a:spcPts val="600"/>
              </a:spcBef>
              <a:spcAft>
                <a:spcPts val="0"/>
              </a:spcAft>
              <a:buSzPts val="980"/>
              <a:buNone/>
              <a:defRPr sz="1400">
                <a:solidFill>
                  <a:schemeClr val="lt1"/>
                </a:solidFill>
              </a:defRPr>
            </a:lvl6pPr>
            <a:lvl7pPr indent="-228600" lvl="6" marL="3200400" algn="l">
              <a:spcBef>
                <a:spcPts val="600"/>
              </a:spcBef>
              <a:spcAft>
                <a:spcPts val="0"/>
              </a:spcAft>
              <a:buSzPts val="980"/>
              <a:buNone/>
              <a:defRPr sz="1400">
                <a:solidFill>
                  <a:schemeClr val="lt1"/>
                </a:solidFill>
              </a:defRPr>
            </a:lvl7pPr>
            <a:lvl8pPr indent="-228600" lvl="7" marL="3657600" algn="l">
              <a:spcBef>
                <a:spcPts val="600"/>
              </a:spcBef>
              <a:spcAft>
                <a:spcPts val="0"/>
              </a:spcAft>
              <a:buSzPts val="980"/>
              <a:buNone/>
              <a:defRPr sz="1400">
                <a:solidFill>
                  <a:schemeClr val="lt1"/>
                </a:solidFill>
              </a:defRPr>
            </a:lvl8pPr>
            <a:lvl9pPr indent="-228600" lvl="8" marL="4114800" algn="l">
              <a:spcBef>
                <a:spcPts val="600"/>
              </a:spcBef>
              <a:spcAft>
                <a:spcPts val="600"/>
              </a:spcAft>
              <a:buSzPts val="980"/>
              <a:buNone/>
              <a:defRPr sz="1400">
                <a:solidFill>
                  <a:schemeClr val="lt1"/>
                </a:solidFill>
              </a:defRPr>
            </a:lvl9pPr>
          </a:lstStyle>
          <a:p/>
        </p:txBody>
      </p:sp>
      <p:sp>
        <p:nvSpPr>
          <p:cNvPr id="35" name="Google Shape;35;p4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8"/>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49"/>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9"/>
          <p:cNvSpPr txBox="1"/>
          <p:nvPr>
            <p:ph idx="1" type="body"/>
          </p:nvPr>
        </p:nvSpPr>
        <p:spPr>
          <a:xfrm>
            <a:off x="913795" y="1732449"/>
            <a:ext cx="5060497" cy="40587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41" name="Google Shape;41;p49"/>
          <p:cNvSpPr txBox="1"/>
          <p:nvPr>
            <p:ph idx="2" type="body"/>
          </p:nvPr>
        </p:nvSpPr>
        <p:spPr>
          <a:xfrm>
            <a:off x="6202892" y="1732449"/>
            <a:ext cx="5064665"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42" name="Google Shape;42;p4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9"/>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pic>
        <p:nvPicPr>
          <p:cNvPr descr="Slate-V2-HD-compPhotoInset.png" id="46" name="Google Shape;46;p50"/>
          <p:cNvPicPr preferRelativeResize="0"/>
          <p:nvPr/>
        </p:nvPicPr>
        <p:blipFill rotWithShape="1">
          <a:blip r:embed="rId2">
            <a:alphaModFix/>
          </a:blip>
          <a:srcRect b="0" l="0" r="0" t="0"/>
          <a:stretch/>
        </p:blipFill>
        <p:spPr>
          <a:xfrm>
            <a:off x="913795" y="1734506"/>
            <a:ext cx="5089072" cy="4148769"/>
          </a:xfrm>
          <a:prstGeom prst="rect">
            <a:avLst/>
          </a:prstGeom>
          <a:noFill/>
          <a:ln>
            <a:noFill/>
          </a:ln>
        </p:spPr>
      </p:pic>
      <p:pic>
        <p:nvPicPr>
          <p:cNvPr descr="Slate-V2-HD-compPhotoInset.png" id="47" name="Google Shape;47;p50"/>
          <p:cNvPicPr preferRelativeResize="0"/>
          <p:nvPr/>
        </p:nvPicPr>
        <p:blipFill rotWithShape="1">
          <a:blip r:embed="rId2">
            <a:alphaModFix/>
          </a:blip>
          <a:srcRect b="0" l="0" r="0" t="0"/>
          <a:stretch/>
        </p:blipFill>
        <p:spPr>
          <a:xfrm>
            <a:off x="6178485" y="1734506"/>
            <a:ext cx="5089072" cy="4148769"/>
          </a:xfrm>
          <a:prstGeom prst="rect">
            <a:avLst/>
          </a:prstGeom>
          <a:noFill/>
          <a:ln>
            <a:noFill/>
          </a:ln>
        </p:spPr>
      </p:pic>
      <p:sp>
        <p:nvSpPr>
          <p:cNvPr id="48" name="Google Shape;48;p50"/>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4000"/>
              <a:buFont typeface="Lustri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0"/>
          <p:cNvSpPr txBox="1"/>
          <p:nvPr>
            <p:ph idx="1" type="body"/>
          </p:nvPr>
        </p:nvSpPr>
        <p:spPr>
          <a:xfrm>
            <a:off x="1005872" y="1835254"/>
            <a:ext cx="4876344" cy="544884"/>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50" name="Google Shape;50;p50"/>
          <p:cNvSpPr txBox="1"/>
          <p:nvPr>
            <p:ph idx="2" type="body"/>
          </p:nvPr>
        </p:nvSpPr>
        <p:spPr>
          <a:xfrm>
            <a:off x="1005872" y="2380137"/>
            <a:ext cx="4876344" cy="34110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sz="1800"/>
            </a:lvl1pPr>
            <a:lvl2pPr indent="-299719" lvl="1" marL="914400" algn="l">
              <a:spcBef>
                <a:spcPts val="600"/>
              </a:spcBef>
              <a:spcAft>
                <a:spcPts val="0"/>
              </a:spcAft>
              <a:buSzPts val="1120"/>
              <a:buChar char="🞚"/>
              <a:defRPr sz="1600"/>
            </a:lvl2pPr>
            <a:lvl3pPr indent="-290830" lvl="2" marL="1371600" algn="l">
              <a:spcBef>
                <a:spcPts val="600"/>
              </a:spcBef>
              <a:spcAft>
                <a:spcPts val="0"/>
              </a:spcAft>
              <a:buSzPts val="980"/>
              <a:buChar char="◈"/>
              <a:defRPr sz="1400"/>
            </a:lvl3pPr>
            <a:lvl4pPr indent="-281939" lvl="3" marL="1828800" algn="l">
              <a:spcBef>
                <a:spcPts val="600"/>
              </a:spcBef>
              <a:spcAft>
                <a:spcPts val="0"/>
              </a:spcAft>
              <a:buSzPts val="840"/>
              <a:buChar char="🞚"/>
              <a:defRPr sz="1200"/>
            </a:lvl4pPr>
            <a:lvl5pPr indent="-281939" lvl="4" marL="2286000" algn="l">
              <a:spcBef>
                <a:spcPts val="600"/>
              </a:spcBef>
              <a:spcAft>
                <a:spcPts val="0"/>
              </a:spcAft>
              <a:buSzPts val="840"/>
              <a:buChar char="◈"/>
              <a:defRPr sz="1200"/>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51" name="Google Shape;51;p50"/>
          <p:cNvSpPr txBox="1"/>
          <p:nvPr>
            <p:ph idx="3" type="body"/>
          </p:nvPr>
        </p:nvSpPr>
        <p:spPr>
          <a:xfrm>
            <a:off x="6294967" y="1835254"/>
            <a:ext cx="4895330" cy="544883"/>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52" name="Google Shape;52;p50"/>
          <p:cNvSpPr txBox="1"/>
          <p:nvPr>
            <p:ph idx="4" type="body"/>
          </p:nvPr>
        </p:nvSpPr>
        <p:spPr>
          <a:xfrm>
            <a:off x="6294967" y="2380137"/>
            <a:ext cx="4895330" cy="34110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sz="1800"/>
            </a:lvl1pPr>
            <a:lvl2pPr indent="-299719" lvl="1" marL="914400" algn="l">
              <a:spcBef>
                <a:spcPts val="600"/>
              </a:spcBef>
              <a:spcAft>
                <a:spcPts val="0"/>
              </a:spcAft>
              <a:buSzPts val="1120"/>
              <a:buChar char="🞚"/>
              <a:defRPr sz="1600"/>
            </a:lvl2pPr>
            <a:lvl3pPr indent="-290830" lvl="2" marL="1371600" algn="l">
              <a:spcBef>
                <a:spcPts val="600"/>
              </a:spcBef>
              <a:spcAft>
                <a:spcPts val="0"/>
              </a:spcAft>
              <a:buSzPts val="980"/>
              <a:buChar char="◈"/>
              <a:defRPr sz="1400"/>
            </a:lvl3pPr>
            <a:lvl4pPr indent="-281939" lvl="3" marL="1828800" algn="l">
              <a:spcBef>
                <a:spcPts val="600"/>
              </a:spcBef>
              <a:spcAft>
                <a:spcPts val="0"/>
              </a:spcAft>
              <a:buSzPts val="840"/>
              <a:buChar char="🞚"/>
              <a:defRPr sz="1200"/>
            </a:lvl4pPr>
            <a:lvl5pPr indent="-281939" lvl="4" marL="2286000" algn="l">
              <a:spcBef>
                <a:spcPts val="600"/>
              </a:spcBef>
              <a:spcAft>
                <a:spcPts val="0"/>
              </a:spcAft>
              <a:buSzPts val="840"/>
              <a:buChar char="◈"/>
              <a:defRPr sz="1200"/>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53" name="Google Shape;53;p5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50"/>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5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51"/>
          <p:cNvSpPr txBox="1"/>
          <p:nvPr>
            <p:ph type="title"/>
          </p:nvPr>
        </p:nvSpPr>
        <p:spPr>
          <a:xfrm>
            <a:off x="913795" y="609600"/>
            <a:ext cx="3706889" cy="1821918"/>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2400"/>
              <a:buFont typeface="Lustria"/>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51"/>
          <p:cNvSpPr txBox="1"/>
          <p:nvPr>
            <p:ph idx="1" type="body"/>
          </p:nvPr>
        </p:nvSpPr>
        <p:spPr>
          <a:xfrm>
            <a:off x="4855633" y="609600"/>
            <a:ext cx="6411924" cy="51816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59" name="Google Shape;59;p51"/>
          <p:cNvSpPr txBox="1"/>
          <p:nvPr>
            <p:ph idx="2" type="body"/>
          </p:nvPr>
        </p:nvSpPr>
        <p:spPr>
          <a:xfrm>
            <a:off x="913795" y="2431518"/>
            <a:ext cx="3706889" cy="335968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60" name="Google Shape;60;p5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1"/>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5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pic>
        <p:nvPicPr>
          <p:cNvPr descr="Slate-V2-HD-vertPhotoInset.png" id="64" name="Google Shape;64;p52"/>
          <p:cNvPicPr preferRelativeResize="0"/>
          <p:nvPr/>
        </p:nvPicPr>
        <p:blipFill rotWithShape="1">
          <a:blip r:embed="rId2">
            <a:alphaModFix/>
          </a:blip>
          <a:srcRect b="0" l="0" r="0" t="0"/>
          <a:stretch/>
        </p:blipFill>
        <p:spPr>
          <a:xfrm>
            <a:off x="7293665" y="609600"/>
            <a:ext cx="3584166" cy="5204832"/>
          </a:xfrm>
          <a:prstGeom prst="rect">
            <a:avLst/>
          </a:prstGeom>
          <a:noFill/>
          <a:ln>
            <a:noFill/>
          </a:ln>
        </p:spPr>
      </p:pic>
      <p:sp>
        <p:nvSpPr>
          <p:cNvPr id="65" name="Google Shape;65;p52"/>
          <p:cNvSpPr txBox="1"/>
          <p:nvPr>
            <p:ph type="title"/>
          </p:nvPr>
        </p:nvSpPr>
        <p:spPr>
          <a:xfrm>
            <a:off x="913795" y="609923"/>
            <a:ext cx="5934949" cy="1829338"/>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lvl="0" algn="ctr">
              <a:spcBef>
                <a:spcPts val="0"/>
              </a:spcBef>
              <a:spcAft>
                <a:spcPts val="0"/>
              </a:spcAft>
              <a:buClr>
                <a:schemeClr val="lt2"/>
              </a:buClr>
              <a:buSzPts val="3200"/>
              <a:buFont typeface="Lustria"/>
              <a:buNone/>
              <a:defRPr b="0"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2"/>
          <p:cNvSpPr/>
          <p:nvPr>
            <p:ph idx="2" type="pic"/>
          </p:nvPr>
        </p:nvSpPr>
        <p:spPr>
          <a:xfrm>
            <a:off x="7442551" y="763702"/>
            <a:ext cx="3275751" cy="4912822"/>
          </a:xfrm>
          <a:prstGeom prst="rect">
            <a:avLst/>
          </a:prstGeom>
          <a:noFill/>
          <a:ln>
            <a:noFill/>
          </a:ln>
          <a:effectLst>
            <a:outerShdw blurRad="38100" dir="4440000" dist="25400">
              <a:srgbClr val="000000">
                <a:alpha val="35686"/>
              </a:srgbClr>
            </a:outerShdw>
          </a:effectLst>
        </p:spPr>
      </p:sp>
      <p:sp>
        <p:nvSpPr>
          <p:cNvPr id="67" name="Google Shape;67;p52"/>
          <p:cNvSpPr txBox="1"/>
          <p:nvPr>
            <p:ph idx="1" type="body"/>
          </p:nvPr>
        </p:nvSpPr>
        <p:spPr>
          <a:xfrm>
            <a:off x="913795" y="2439261"/>
            <a:ext cx="5934949" cy="337613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68" name="Google Shape;68;p5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52"/>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5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43"/>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marR="0" rtl="0" algn="ctr">
              <a:spcBef>
                <a:spcPts val="0"/>
              </a:spcBef>
              <a:spcAft>
                <a:spcPts val="0"/>
              </a:spcAft>
              <a:buClr>
                <a:schemeClr val="lt2"/>
              </a:buClr>
              <a:buSzPts val="4000"/>
              <a:buFont typeface="Lustria"/>
              <a:buNone/>
              <a:defRPr b="0" i="0" sz="4000" u="none" cap="none" strike="noStrike">
                <a:solidFill>
                  <a:schemeClr val="lt2"/>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43"/>
          <p:cNvSpPr txBox="1"/>
          <p:nvPr>
            <p:ph idx="1" type="body"/>
          </p:nvPr>
        </p:nvSpPr>
        <p:spPr>
          <a:xfrm>
            <a:off x="913795" y="1732449"/>
            <a:ext cx="1035376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17500" lvl="0" marL="457200" marR="0" rtl="0" algn="l">
              <a:spcBef>
                <a:spcPts val="400"/>
              </a:spcBef>
              <a:spcAft>
                <a:spcPts val="0"/>
              </a:spcAft>
              <a:buClr>
                <a:schemeClr val="lt2"/>
              </a:buClr>
              <a:buSzPts val="1400"/>
              <a:buFont typeface="Noto Sans Symbols"/>
              <a:buChar char="◈"/>
              <a:defRPr b="0" i="0" sz="2000" u="none" cap="none" strike="noStrike">
                <a:solidFill>
                  <a:schemeClr val="lt2"/>
                </a:solidFill>
                <a:latin typeface="Lustria"/>
                <a:ea typeface="Lustria"/>
                <a:cs typeface="Lustria"/>
                <a:sym typeface="Lustria"/>
              </a:defRPr>
            </a:lvl1pPr>
            <a:lvl2pPr indent="-308610" lvl="1" marL="914400" marR="0" rtl="0" algn="l">
              <a:spcBef>
                <a:spcPts val="600"/>
              </a:spcBef>
              <a:spcAft>
                <a:spcPts val="0"/>
              </a:spcAft>
              <a:buClr>
                <a:schemeClr val="lt2"/>
              </a:buClr>
              <a:buSzPts val="1260"/>
              <a:buFont typeface="Noto Sans Symbols"/>
              <a:buChar char="🞚"/>
              <a:defRPr b="0" i="0" sz="1800" u="none" cap="none" strike="noStrike">
                <a:solidFill>
                  <a:schemeClr val="lt2"/>
                </a:solidFill>
                <a:latin typeface="Lustria"/>
                <a:ea typeface="Lustria"/>
                <a:cs typeface="Lustria"/>
                <a:sym typeface="Lustria"/>
              </a:defRPr>
            </a:lvl2pPr>
            <a:lvl3pPr indent="-299719" lvl="2" marL="1371600" marR="0" rtl="0" algn="l">
              <a:spcBef>
                <a:spcPts val="600"/>
              </a:spcBef>
              <a:spcAft>
                <a:spcPts val="0"/>
              </a:spcAft>
              <a:buClr>
                <a:schemeClr val="lt2"/>
              </a:buClr>
              <a:buSzPts val="1120"/>
              <a:buFont typeface="Noto Sans Symbols"/>
              <a:buChar char="◈"/>
              <a:defRPr b="0" i="0" sz="1600" u="none" cap="none" strike="noStrike">
                <a:solidFill>
                  <a:schemeClr val="lt2"/>
                </a:solidFill>
                <a:latin typeface="Lustria"/>
                <a:ea typeface="Lustria"/>
                <a:cs typeface="Lustria"/>
                <a:sym typeface="Lustria"/>
              </a:defRPr>
            </a:lvl3pPr>
            <a:lvl4pPr indent="-290830" lvl="3" marL="18288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4pPr>
            <a:lvl5pPr indent="-290829" lvl="4" marL="22860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5pPr>
            <a:lvl6pPr indent="-290829" lvl="5" marL="27432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6pPr>
            <a:lvl7pPr indent="-290829" lvl="6" marL="32004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7pPr>
            <a:lvl8pPr indent="-290829" lvl="7" marL="36576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8pPr>
            <a:lvl9pPr indent="-290829" lvl="8" marL="4114800" marR="0" rtl="0" algn="l">
              <a:spcBef>
                <a:spcPts val="600"/>
              </a:spcBef>
              <a:spcAft>
                <a:spcPts val="60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9pPr>
          </a:lstStyle>
          <a:p/>
        </p:txBody>
      </p:sp>
      <p:sp>
        <p:nvSpPr>
          <p:cNvPr id="8" name="Google Shape;8;p4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F2F2F2"/>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9pPr>
          </a:lstStyle>
          <a:p/>
        </p:txBody>
      </p:sp>
      <p:sp>
        <p:nvSpPr>
          <p:cNvPr id="9" name="Google Shape;9;p43"/>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F2F2F2"/>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9pPr>
          </a:lstStyle>
          <a:p/>
        </p:txBody>
      </p:sp>
      <p:sp>
        <p:nvSpPr>
          <p:cNvPr id="10" name="Google Shape;10;p4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rgbClr val="F2F2F2"/>
                </a:solidFill>
                <a:latin typeface="Lustria"/>
                <a:ea typeface="Lustria"/>
                <a:cs typeface="Lustria"/>
                <a:sym typeface="Lustria"/>
              </a:defRPr>
            </a:lvl1pPr>
            <a:lvl2pPr indent="0" lvl="1" marL="0" marR="0" rtl="0" algn="r">
              <a:spcBef>
                <a:spcPts val="0"/>
              </a:spcBef>
              <a:buNone/>
              <a:defRPr b="0" i="0" sz="1000" u="none" cap="none" strike="noStrike">
                <a:solidFill>
                  <a:srgbClr val="F2F2F2"/>
                </a:solidFill>
                <a:latin typeface="Lustria"/>
                <a:ea typeface="Lustria"/>
                <a:cs typeface="Lustria"/>
                <a:sym typeface="Lustria"/>
              </a:defRPr>
            </a:lvl2pPr>
            <a:lvl3pPr indent="0" lvl="2" marL="0" marR="0" rtl="0" algn="r">
              <a:spcBef>
                <a:spcPts val="0"/>
              </a:spcBef>
              <a:buNone/>
              <a:defRPr b="0" i="0" sz="1000" u="none" cap="none" strike="noStrike">
                <a:solidFill>
                  <a:srgbClr val="F2F2F2"/>
                </a:solidFill>
                <a:latin typeface="Lustria"/>
                <a:ea typeface="Lustria"/>
                <a:cs typeface="Lustria"/>
                <a:sym typeface="Lustria"/>
              </a:defRPr>
            </a:lvl3pPr>
            <a:lvl4pPr indent="0" lvl="3" marL="0" marR="0" rtl="0" algn="r">
              <a:spcBef>
                <a:spcPts val="0"/>
              </a:spcBef>
              <a:buNone/>
              <a:defRPr b="0" i="0" sz="1000" u="none" cap="none" strike="noStrike">
                <a:solidFill>
                  <a:srgbClr val="F2F2F2"/>
                </a:solidFill>
                <a:latin typeface="Lustria"/>
                <a:ea typeface="Lustria"/>
                <a:cs typeface="Lustria"/>
                <a:sym typeface="Lustria"/>
              </a:defRPr>
            </a:lvl4pPr>
            <a:lvl5pPr indent="0" lvl="4" marL="0" marR="0" rtl="0" algn="r">
              <a:spcBef>
                <a:spcPts val="0"/>
              </a:spcBef>
              <a:buNone/>
              <a:defRPr b="0" i="0" sz="1000" u="none" cap="none" strike="noStrike">
                <a:solidFill>
                  <a:srgbClr val="F2F2F2"/>
                </a:solidFill>
                <a:latin typeface="Lustria"/>
                <a:ea typeface="Lustria"/>
                <a:cs typeface="Lustria"/>
                <a:sym typeface="Lustria"/>
              </a:defRPr>
            </a:lvl5pPr>
            <a:lvl6pPr indent="0" lvl="5" marL="0" marR="0" rtl="0" algn="r">
              <a:spcBef>
                <a:spcPts val="0"/>
              </a:spcBef>
              <a:buNone/>
              <a:defRPr b="0" i="0" sz="1000" u="none" cap="none" strike="noStrike">
                <a:solidFill>
                  <a:srgbClr val="F2F2F2"/>
                </a:solidFill>
                <a:latin typeface="Lustria"/>
                <a:ea typeface="Lustria"/>
                <a:cs typeface="Lustria"/>
                <a:sym typeface="Lustria"/>
              </a:defRPr>
            </a:lvl6pPr>
            <a:lvl7pPr indent="0" lvl="6" marL="0" marR="0" rtl="0" algn="r">
              <a:spcBef>
                <a:spcPts val="0"/>
              </a:spcBef>
              <a:buNone/>
              <a:defRPr b="0" i="0" sz="1000" u="none" cap="none" strike="noStrike">
                <a:solidFill>
                  <a:srgbClr val="F2F2F2"/>
                </a:solidFill>
                <a:latin typeface="Lustria"/>
                <a:ea typeface="Lustria"/>
                <a:cs typeface="Lustria"/>
                <a:sym typeface="Lustria"/>
              </a:defRPr>
            </a:lvl7pPr>
            <a:lvl8pPr indent="0" lvl="7" marL="0" marR="0" rtl="0" algn="r">
              <a:spcBef>
                <a:spcPts val="0"/>
              </a:spcBef>
              <a:buNone/>
              <a:defRPr b="0" i="0" sz="1000" u="none" cap="none" strike="noStrike">
                <a:solidFill>
                  <a:srgbClr val="F2F2F2"/>
                </a:solidFill>
                <a:latin typeface="Lustria"/>
                <a:ea typeface="Lustria"/>
                <a:cs typeface="Lustria"/>
                <a:sym typeface="Lustria"/>
              </a:defRPr>
            </a:lvl8pPr>
            <a:lvl9pPr indent="0" lvl="8" marL="0" marR="0" rtl="0" algn="r">
              <a:spcBef>
                <a:spcPts val="0"/>
              </a:spcBef>
              <a:buNone/>
              <a:defRPr b="0" i="0" sz="1000" u="none" cap="none" strike="noStrike">
                <a:solidFill>
                  <a:srgbClr val="F2F2F2"/>
                </a:solidFill>
                <a:latin typeface="Lustria"/>
                <a:ea typeface="Lustria"/>
                <a:cs typeface="Lustria"/>
                <a:sym typeface="Lustri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22.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26.png"/><Relationship Id="rId5" Type="http://schemas.openxmlformats.org/officeDocument/2006/relationships/image" Target="../media/image4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5.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7.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9.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6.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4.png"/><Relationship Id="rId4" Type="http://schemas.openxmlformats.org/officeDocument/2006/relationships/image" Target="../media/image5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8.png"/><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56.png"/><Relationship Id="rId4" Type="http://schemas.openxmlformats.org/officeDocument/2006/relationships/image" Target="../media/image4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5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5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3.png"/><Relationship Id="rId5" Type="http://schemas.openxmlformats.org/officeDocument/2006/relationships/image" Target="../media/image5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
          <p:cNvSpPr txBox="1"/>
          <p:nvPr>
            <p:ph type="ctrTitle"/>
          </p:nvPr>
        </p:nvSpPr>
        <p:spPr>
          <a:xfrm>
            <a:off x="1524000" y="655638"/>
            <a:ext cx="9144000" cy="636134"/>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p>
            <a:pPr indent="0" lvl="0" marL="0" rtl="0" algn="ctr">
              <a:spcBef>
                <a:spcPts val="0"/>
              </a:spcBef>
              <a:spcAft>
                <a:spcPts val="0"/>
              </a:spcAft>
              <a:buClr>
                <a:schemeClr val="lt2"/>
              </a:buClr>
              <a:buSzPts val="4000"/>
              <a:buFont typeface="Algerian"/>
              <a:buNone/>
            </a:pPr>
            <a:r>
              <a:rPr lang="en-US" sz="4000">
                <a:latin typeface="Algerian"/>
                <a:ea typeface="Algerian"/>
                <a:cs typeface="Algerian"/>
                <a:sym typeface="Algerian"/>
              </a:rPr>
              <a:t>Book Recommendation System</a:t>
            </a:r>
            <a:endParaRPr sz="4000">
              <a:latin typeface="Algerian"/>
              <a:ea typeface="Algerian"/>
              <a:cs typeface="Algerian"/>
              <a:sym typeface="Algerian"/>
            </a:endParaRPr>
          </a:p>
        </p:txBody>
      </p:sp>
      <p:sp>
        <p:nvSpPr>
          <p:cNvPr id="145" name="Google Shape;145;p1"/>
          <p:cNvSpPr txBox="1"/>
          <p:nvPr/>
        </p:nvSpPr>
        <p:spPr>
          <a:xfrm>
            <a:off x="3369574" y="2967325"/>
            <a:ext cx="7059600" cy="3047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chemeClr val="lt1"/>
                </a:solidFill>
                <a:latin typeface="Lustria"/>
                <a:ea typeface="Lustria"/>
                <a:cs typeface="Lustria"/>
                <a:sym typeface="Lustria"/>
              </a:rPr>
              <a:t>1.Manish  Shantaram Mohite</a:t>
            </a:r>
            <a:endParaRPr/>
          </a:p>
          <a:p>
            <a:pPr indent="0" lvl="0" marL="0" marR="0" rtl="0" algn="l">
              <a:spcBef>
                <a:spcPts val="0"/>
              </a:spcBef>
              <a:spcAft>
                <a:spcPts val="0"/>
              </a:spcAft>
              <a:buNone/>
            </a:pPr>
            <a:r>
              <a:rPr lang="en-US" sz="3200">
                <a:solidFill>
                  <a:schemeClr val="lt1"/>
                </a:solidFill>
                <a:latin typeface="Lustria"/>
                <a:ea typeface="Lustria"/>
                <a:cs typeface="Lustria"/>
                <a:sym typeface="Lustria"/>
              </a:rPr>
              <a:t>2.Sanjiwani Keshao Wadhave</a:t>
            </a:r>
            <a:endParaRPr sz="3200">
              <a:solidFill>
                <a:schemeClr val="lt1"/>
              </a:solidFill>
              <a:latin typeface="Lustria"/>
              <a:ea typeface="Lustria"/>
              <a:cs typeface="Lustria"/>
              <a:sym typeface="Lustria"/>
            </a:endParaRPr>
          </a:p>
          <a:p>
            <a:pPr indent="0" lvl="0" marL="0" marR="0" rtl="0" algn="l">
              <a:spcBef>
                <a:spcPts val="0"/>
              </a:spcBef>
              <a:spcAft>
                <a:spcPts val="0"/>
              </a:spcAft>
              <a:buNone/>
            </a:pPr>
            <a:r>
              <a:rPr lang="en-US" sz="3200">
                <a:solidFill>
                  <a:schemeClr val="lt1"/>
                </a:solidFill>
                <a:latin typeface="Lustria"/>
                <a:ea typeface="Lustria"/>
                <a:cs typeface="Lustria"/>
                <a:sym typeface="Lustria"/>
              </a:rPr>
              <a:t>3.Chakrapani A. M.</a:t>
            </a:r>
            <a:endParaRPr/>
          </a:p>
          <a:p>
            <a:pPr indent="0" lvl="0" marL="0" marR="0" rtl="0" algn="l">
              <a:spcBef>
                <a:spcPts val="0"/>
              </a:spcBef>
              <a:spcAft>
                <a:spcPts val="0"/>
              </a:spcAft>
              <a:buNone/>
            </a:pPr>
            <a:r>
              <a:rPr lang="en-US" sz="3200">
                <a:solidFill>
                  <a:schemeClr val="lt1"/>
                </a:solidFill>
                <a:latin typeface="Lustria"/>
                <a:ea typeface="Lustria"/>
                <a:cs typeface="Lustria"/>
                <a:sym typeface="Lustria"/>
              </a:rPr>
              <a:t>4.Apurva Anil Ghodeswar</a:t>
            </a:r>
            <a:endParaRPr/>
          </a:p>
          <a:p>
            <a:pPr indent="0" lvl="0" marL="0" marR="0" rtl="0" algn="l">
              <a:spcBef>
                <a:spcPts val="0"/>
              </a:spcBef>
              <a:spcAft>
                <a:spcPts val="0"/>
              </a:spcAft>
              <a:buNone/>
            </a:pPr>
            <a:r>
              <a:rPr lang="en-US" sz="3200">
                <a:solidFill>
                  <a:schemeClr val="lt1"/>
                </a:solidFill>
                <a:latin typeface="Lustria"/>
                <a:ea typeface="Lustria"/>
                <a:cs typeface="Lustria"/>
                <a:sym typeface="Lustria"/>
              </a:rPr>
              <a:t>5.Zambare Linay Prashant</a:t>
            </a:r>
            <a:endParaRPr/>
          </a:p>
          <a:p>
            <a:pPr indent="0" lvl="0" marL="0" marR="0" rtl="0" algn="l">
              <a:spcBef>
                <a:spcPts val="0"/>
              </a:spcBef>
              <a:spcAft>
                <a:spcPts val="0"/>
              </a:spcAft>
              <a:buNone/>
            </a:pPr>
            <a:r>
              <a:rPr lang="en-US" sz="3200">
                <a:solidFill>
                  <a:schemeClr val="lt1"/>
                </a:solidFill>
                <a:latin typeface="Lustria"/>
                <a:ea typeface="Lustria"/>
                <a:cs typeface="Lustria"/>
                <a:sym typeface="Lustria"/>
              </a:rPr>
              <a:t>6.Yash Ramchandra Bhosale</a:t>
            </a:r>
            <a:endParaRPr sz="3200">
              <a:solidFill>
                <a:schemeClr val="lt1"/>
              </a:solidFill>
              <a:latin typeface="Lustria"/>
              <a:ea typeface="Lustria"/>
              <a:cs typeface="Lustria"/>
              <a:sym typeface="Lustria"/>
            </a:endParaRPr>
          </a:p>
        </p:txBody>
      </p:sp>
      <p:sp>
        <p:nvSpPr>
          <p:cNvPr id="146" name="Google Shape;146;p1"/>
          <p:cNvSpPr txBox="1"/>
          <p:nvPr/>
        </p:nvSpPr>
        <p:spPr>
          <a:xfrm>
            <a:off x="4611757" y="2052144"/>
            <a:ext cx="265043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600">
                <a:solidFill>
                  <a:schemeClr val="lt1"/>
                </a:solidFill>
                <a:latin typeface="Verdana"/>
                <a:ea typeface="Verdana"/>
                <a:cs typeface="Verdana"/>
                <a:sym typeface="Verdana"/>
              </a:rPr>
              <a:t>Group - 5</a:t>
            </a:r>
            <a:endParaRPr sz="3600">
              <a:solidFill>
                <a:schemeClr val="lt1"/>
              </a:solidFill>
              <a:latin typeface="Lustria"/>
              <a:ea typeface="Lustria"/>
              <a:cs typeface="Lustria"/>
              <a:sym typeface="Lustr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10"/>
          <p:cNvPicPr preferRelativeResize="0"/>
          <p:nvPr/>
        </p:nvPicPr>
        <p:blipFill rotWithShape="1">
          <a:blip r:embed="rId3">
            <a:alphaModFix/>
          </a:blip>
          <a:srcRect b="0" l="0" r="0" t="0"/>
          <a:stretch/>
        </p:blipFill>
        <p:spPr>
          <a:xfrm>
            <a:off x="773085" y="620510"/>
            <a:ext cx="10451506" cy="6029714"/>
          </a:xfrm>
          <a:prstGeom prst="rect">
            <a:avLst/>
          </a:prstGeom>
          <a:noFill/>
          <a:ln cap="flat" cmpd="sng" w="9525">
            <a:solidFill>
              <a:schemeClr val="lt1"/>
            </a:solidFill>
            <a:prstDash val="solid"/>
            <a:round/>
            <a:headEnd len="sm" w="sm" type="none"/>
            <a:tailEnd len="sm" w="sm" type="none"/>
          </a:ln>
        </p:spPr>
      </p:pic>
      <p:sp>
        <p:nvSpPr>
          <p:cNvPr id="214" name="Google Shape;214;p10"/>
          <p:cNvSpPr txBox="1"/>
          <p:nvPr/>
        </p:nvSpPr>
        <p:spPr>
          <a:xfrm>
            <a:off x="3552334" y="70786"/>
            <a:ext cx="429155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lgerian"/>
                <a:ea typeface="Algerian"/>
                <a:cs typeface="Algerian"/>
                <a:sym typeface="Algerian"/>
              </a:rPr>
              <a:t>Top 20 Book publisher</a:t>
            </a:r>
            <a:endParaRPr sz="2800">
              <a:solidFill>
                <a:schemeClr val="lt1"/>
              </a:solidFill>
              <a:latin typeface="Algerian"/>
              <a:ea typeface="Algerian"/>
              <a:cs typeface="Algerian"/>
              <a:sym typeface="Algeri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1"/>
          <p:cNvSpPr txBox="1"/>
          <p:nvPr/>
        </p:nvSpPr>
        <p:spPr>
          <a:xfrm>
            <a:off x="4441371" y="223692"/>
            <a:ext cx="274145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lgerian"/>
                <a:ea typeface="Algerian"/>
                <a:cs typeface="Algerian"/>
                <a:sym typeface="Algerian"/>
              </a:rPr>
              <a:t>USER Dataset</a:t>
            </a:r>
            <a:endParaRPr sz="2800">
              <a:solidFill>
                <a:schemeClr val="lt1"/>
              </a:solidFill>
              <a:latin typeface="Algerian"/>
              <a:ea typeface="Algerian"/>
              <a:cs typeface="Algerian"/>
              <a:sym typeface="Algerian"/>
            </a:endParaRPr>
          </a:p>
        </p:txBody>
      </p:sp>
      <p:pic>
        <p:nvPicPr>
          <p:cNvPr id="220" name="Google Shape;220;p11"/>
          <p:cNvPicPr preferRelativeResize="0"/>
          <p:nvPr/>
        </p:nvPicPr>
        <p:blipFill rotWithShape="1">
          <a:blip r:embed="rId3">
            <a:alphaModFix/>
          </a:blip>
          <a:srcRect b="0" l="0" r="0" t="0"/>
          <a:stretch/>
        </p:blipFill>
        <p:spPr>
          <a:xfrm>
            <a:off x="1216438" y="952884"/>
            <a:ext cx="4516705" cy="3231094"/>
          </a:xfrm>
          <a:prstGeom prst="rect">
            <a:avLst/>
          </a:prstGeom>
          <a:noFill/>
          <a:ln>
            <a:noFill/>
          </a:ln>
        </p:spPr>
      </p:pic>
      <p:pic>
        <p:nvPicPr>
          <p:cNvPr id="221" name="Google Shape;221;p11"/>
          <p:cNvPicPr preferRelativeResize="0"/>
          <p:nvPr/>
        </p:nvPicPr>
        <p:blipFill rotWithShape="1">
          <a:blip r:embed="rId4">
            <a:alphaModFix/>
          </a:blip>
          <a:srcRect b="0" l="0" r="0" t="0"/>
          <a:stretch/>
        </p:blipFill>
        <p:spPr>
          <a:xfrm>
            <a:off x="1216438" y="4389950"/>
            <a:ext cx="4526805" cy="2083421"/>
          </a:xfrm>
          <a:prstGeom prst="rect">
            <a:avLst/>
          </a:prstGeom>
          <a:noFill/>
          <a:ln>
            <a:noFill/>
          </a:ln>
        </p:spPr>
      </p:pic>
      <p:pic>
        <p:nvPicPr>
          <p:cNvPr id="222" name="Google Shape;222;p11"/>
          <p:cNvPicPr preferRelativeResize="0"/>
          <p:nvPr/>
        </p:nvPicPr>
        <p:blipFill rotWithShape="1">
          <a:blip r:embed="rId5">
            <a:alphaModFix/>
          </a:blip>
          <a:srcRect b="0" l="0" r="0" t="0"/>
          <a:stretch/>
        </p:blipFill>
        <p:spPr>
          <a:xfrm>
            <a:off x="6666703" y="952883"/>
            <a:ext cx="4731846" cy="552048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12"/>
          <p:cNvPicPr preferRelativeResize="0"/>
          <p:nvPr/>
        </p:nvPicPr>
        <p:blipFill rotWithShape="1">
          <a:blip r:embed="rId3">
            <a:alphaModFix/>
          </a:blip>
          <a:srcRect b="0" l="0" r="0" t="0"/>
          <a:stretch/>
        </p:blipFill>
        <p:spPr>
          <a:xfrm>
            <a:off x="337448" y="1166497"/>
            <a:ext cx="6554939" cy="4174760"/>
          </a:xfrm>
          <a:prstGeom prst="rect">
            <a:avLst/>
          </a:prstGeom>
          <a:noFill/>
          <a:ln>
            <a:noFill/>
          </a:ln>
        </p:spPr>
      </p:pic>
      <p:pic>
        <p:nvPicPr>
          <p:cNvPr id="228" name="Google Shape;228;p12"/>
          <p:cNvPicPr preferRelativeResize="0"/>
          <p:nvPr/>
        </p:nvPicPr>
        <p:blipFill rotWithShape="1">
          <a:blip r:embed="rId4">
            <a:alphaModFix/>
          </a:blip>
          <a:srcRect b="0" l="0" r="0" t="0"/>
          <a:stretch/>
        </p:blipFill>
        <p:spPr>
          <a:xfrm>
            <a:off x="6945061" y="1166497"/>
            <a:ext cx="4737255" cy="4174760"/>
          </a:xfrm>
          <a:prstGeom prst="rect">
            <a:avLst/>
          </a:prstGeom>
          <a:noFill/>
          <a:ln>
            <a:noFill/>
          </a:ln>
        </p:spPr>
      </p:pic>
      <p:sp>
        <p:nvSpPr>
          <p:cNvPr id="229" name="Google Shape;229;p12"/>
          <p:cNvSpPr txBox="1"/>
          <p:nvPr/>
        </p:nvSpPr>
        <p:spPr>
          <a:xfrm>
            <a:off x="3468262" y="293031"/>
            <a:ext cx="554510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lgerian"/>
                <a:ea typeface="Algerian"/>
                <a:cs typeface="Algerian"/>
                <a:sym typeface="Algerian"/>
              </a:rPr>
              <a:t>Checking for Outliers in Age</a:t>
            </a:r>
            <a:endParaRPr sz="2800">
              <a:solidFill>
                <a:schemeClr val="lt1"/>
              </a:solidFill>
              <a:latin typeface="Algerian"/>
              <a:ea typeface="Algerian"/>
              <a:cs typeface="Algerian"/>
              <a:sym typeface="Algerian"/>
            </a:endParaRPr>
          </a:p>
        </p:txBody>
      </p:sp>
      <p:sp>
        <p:nvSpPr>
          <p:cNvPr id="230" name="Google Shape;230;p12"/>
          <p:cNvSpPr/>
          <p:nvPr/>
        </p:nvSpPr>
        <p:spPr>
          <a:xfrm>
            <a:off x="2690191" y="5691503"/>
            <a:ext cx="7845287" cy="914400"/>
          </a:xfrm>
          <a:prstGeom prst="roundRect">
            <a:avLst>
              <a:gd fmla="val 16667" name="adj"/>
            </a:avLst>
          </a:prstGeom>
          <a:solidFill>
            <a:srgbClr val="92D050"/>
          </a:solidFill>
          <a:ln cap="rnd"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Lustria"/>
                <a:ea typeface="Lustria"/>
                <a:cs typeface="Lustria"/>
                <a:sym typeface="Lustria"/>
              </a:rPr>
              <a:t> we will drop the data having age more than 110 year also we will drop the year having age below 10 year </a:t>
            </a:r>
            <a:endParaRPr sz="2400">
              <a:solidFill>
                <a:schemeClr val="dk1"/>
              </a:solidFill>
              <a:latin typeface="Lustria"/>
              <a:ea typeface="Lustria"/>
              <a:cs typeface="Lustria"/>
              <a:sym typeface="Lustr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13"/>
          <p:cNvPicPr preferRelativeResize="0"/>
          <p:nvPr/>
        </p:nvPicPr>
        <p:blipFill rotWithShape="1">
          <a:blip r:embed="rId3">
            <a:alphaModFix/>
          </a:blip>
          <a:srcRect b="0" l="0" r="48341" t="8357"/>
          <a:stretch/>
        </p:blipFill>
        <p:spPr>
          <a:xfrm>
            <a:off x="6555586" y="1549775"/>
            <a:ext cx="4068871" cy="4563480"/>
          </a:xfrm>
          <a:prstGeom prst="rect">
            <a:avLst/>
          </a:prstGeom>
          <a:noFill/>
          <a:ln>
            <a:noFill/>
          </a:ln>
        </p:spPr>
      </p:pic>
      <p:pic>
        <p:nvPicPr>
          <p:cNvPr id="236" name="Google Shape;236;p13"/>
          <p:cNvPicPr preferRelativeResize="0"/>
          <p:nvPr/>
        </p:nvPicPr>
        <p:blipFill rotWithShape="1">
          <a:blip r:embed="rId4">
            <a:alphaModFix/>
          </a:blip>
          <a:srcRect b="0" l="1" r="1505" t="8357"/>
          <a:stretch/>
        </p:blipFill>
        <p:spPr>
          <a:xfrm>
            <a:off x="683030" y="1554425"/>
            <a:ext cx="4208283" cy="4568130"/>
          </a:xfrm>
          <a:prstGeom prst="rect">
            <a:avLst/>
          </a:prstGeom>
          <a:noFill/>
          <a:ln>
            <a:noFill/>
          </a:ln>
        </p:spPr>
      </p:pic>
      <p:sp>
        <p:nvSpPr>
          <p:cNvPr id="237" name="Google Shape;237;p13"/>
          <p:cNvSpPr txBox="1"/>
          <p:nvPr/>
        </p:nvSpPr>
        <p:spPr>
          <a:xfrm>
            <a:off x="683031" y="325404"/>
            <a:ext cx="1128065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lgerian"/>
                <a:ea typeface="Algerian"/>
                <a:cs typeface="Algerian"/>
                <a:sym typeface="Algerian"/>
              </a:rPr>
              <a:t>Comparison after removing the outliers from the dataset</a:t>
            </a:r>
            <a:endParaRPr sz="2800">
              <a:solidFill>
                <a:schemeClr val="lt1"/>
              </a:solidFill>
              <a:latin typeface="Algerian"/>
              <a:ea typeface="Algerian"/>
              <a:cs typeface="Algerian"/>
              <a:sym typeface="Algerian"/>
            </a:endParaRPr>
          </a:p>
        </p:txBody>
      </p:sp>
      <p:sp>
        <p:nvSpPr>
          <p:cNvPr id="238" name="Google Shape;238;p13"/>
          <p:cNvSpPr/>
          <p:nvPr/>
        </p:nvSpPr>
        <p:spPr>
          <a:xfrm rot="-5400000">
            <a:off x="5507655" y="3032875"/>
            <a:ext cx="484632" cy="1611230"/>
          </a:xfrm>
          <a:prstGeom prst="downArrow">
            <a:avLst>
              <a:gd fmla="val 50000" name="adj1"/>
              <a:gd fmla="val 50000" name="adj2"/>
            </a:avLst>
          </a:prstGeom>
          <a:solidFill>
            <a:srgbClr val="92D050"/>
          </a:solidFill>
          <a:ln cap="rnd"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stria"/>
              <a:ea typeface="Lustria"/>
              <a:cs typeface="Lustria"/>
              <a:sym typeface="Lustr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14"/>
          <p:cNvPicPr preferRelativeResize="0"/>
          <p:nvPr/>
        </p:nvPicPr>
        <p:blipFill rotWithShape="1">
          <a:blip r:embed="rId3">
            <a:alphaModFix/>
          </a:blip>
          <a:srcRect b="0" l="0" r="0" t="0"/>
          <a:stretch/>
        </p:blipFill>
        <p:spPr>
          <a:xfrm>
            <a:off x="2277262" y="795259"/>
            <a:ext cx="7343818" cy="4537821"/>
          </a:xfrm>
          <a:prstGeom prst="rect">
            <a:avLst/>
          </a:prstGeom>
          <a:noFill/>
          <a:ln>
            <a:noFill/>
          </a:ln>
        </p:spPr>
      </p:pic>
      <p:sp>
        <p:nvSpPr>
          <p:cNvPr id="244" name="Google Shape;244;p14"/>
          <p:cNvSpPr txBox="1"/>
          <p:nvPr/>
        </p:nvSpPr>
        <p:spPr>
          <a:xfrm>
            <a:off x="1671667" y="79642"/>
            <a:ext cx="850425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lgerian"/>
                <a:ea typeface="Algerian"/>
                <a:cs typeface="Algerian"/>
                <a:sym typeface="Algerian"/>
              </a:rPr>
              <a:t>Book read and rated by each age category</a:t>
            </a:r>
            <a:endParaRPr sz="2800">
              <a:solidFill>
                <a:schemeClr val="lt1"/>
              </a:solidFill>
              <a:latin typeface="Algerian"/>
              <a:ea typeface="Algerian"/>
              <a:cs typeface="Algerian"/>
              <a:sym typeface="Algerian"/>
            </a:endParaRPr>
          </a:p>
        </p:txBody>
      </p:sp>
      <p:sp>
        <p:nvSpPr>
          <p:cNvPr id="245" name="Google Shape;245;p14"/>
          <p:cNvSpPr/>
          <p:nvPr/>
        </p:nvSpPr>
        <p:spPr>
          <a:xfrm>
            <a:off x="1947014" y="5731260"/>
            <a:ext cx="8004313" cy="914400"/>
          </a:xfrm>
          <a:prstGeom prst="roundRect">
            <a:avLst>
              <a:gd fmla="val 16667" name="adj"/>
            </a:avLst>
          </a:prstGeom>
          <a:solidFill>
            <a:srgbClr val="92D050"/>
          </a:solidFill>
          <a:ln cap="rnd"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ctr">
              <a:spcBef>
                <a:spcPts val="0"/>
              </a:spcBef>
              <a:spcAft>
                <a:spcPts val="0"/>
              </a:spcAft>
              <a:buClr>
                <a:schemeClr val="dk1"/>
              </a:buClr>
              <a:buSzPts val="2400"/>
              <a:buFont typeface="Arial"/>
              <a:buChar char="•"/>
            </a:pPr>
            <a:r>
              <a:rPr lang="en-US" sz="2400">
                <a:solidFill>
                  <a:schemeClr val="dk1"/>
                </a:solidFill>
                <a:latin typeface="Lustria"/>
                <a:ea typeface="Lustria"/>
                <a:cs typeface="Lustria"/>
                <a:sym typeface="Lustria"/>
              </a:rPr>
              <a:t> the people in between 20 to 40 year age read more books</a:t>
            </a:r>
            <a:endParaRPr sz="2400">
              <a:solidFill>
                <a:schemeClr val="dk1"/>
              </a:solidFill>
              <a:latin typeface="Lustria"/>
              <a:ea typeface="Lustria"/>
              <a:cs typeface="Lustria"/>
              <a:sym typeface="Lustr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15"/>
          <p:cNvPicPr preferRelativeResize="0"/>
          <p:nvPr/>
        </p:nvPicPr>
        <p:blipFill rotWithShape="1">
          <a:blip r:embed="rId3">
            <a:alphaModFix/>
          </a:blip>
          <a:srcRect b="0" l="0" r="0" t="0"/>
          <a:stretch/>
        </p:blipFill>
        <p:spPr>
          <a:xfrm>
            <a:off x="436859" y="913639"/>
            <a:ext cx="4340033" cy="2905512"/>
          </a:xfrm>
          <a:prstGeom prst="rect">
            <a:avLst/>
          </a:prstGeom>
          <a:noFill/>
          <a:ln>
            <a:noFill/>
          </a:ln>
        </p:spPr>
      </p:pic>
      <p:pic>
        <p:nvPicPr>
          <p:cNvPr id="251" name="Google Shape;251;p15"/>
          <p:cNvPicPr preferRelativeResize="0"/>
          <p:nvPr/>
        </p:nvPicPr>
        <p:blipFill rotWithShape="1">
          <a:blip r:embed="rId4">
            <a:alphaModFix/>
          </a:blip>
          <a:srcRect b="0" l="0" r="0" t="0"/>
          <a:stretch/>
        </p:blipFill>
        <p:spPr>
          <a:xfrm>
            <a:off x="436859" y="3952695"/>
            <a:ext cx="4340033" cy="1669991"/>
          </a:xfrm>
          <a:prstGeom prst="rect">
            <a:avLst/>
          </a:prstGeom>
          <a:noFill/>
          <a:ln>
            <a:noFill/>
          </a:ln>
        </p:spPr>
      </p:pic>
      <p:pic>
        <p:nvPicPr>
          <p:cNvPr id="252" name="Google Shape;252;p15"/>
          <p:cNvPicPr preferRelativeResize="0"/>
          <p:nvPr/>
        </p:nvPicPr>
        <p:blipFill rotWithShape="1">
          <a:blip r:embed="rId5">
            <a:alphaModFix/>
          </a:blip>
          <a:srcRect b="0" l="0" r="0" t="0"/>
          <a:stretch/>
        </p:blipFill>
        <p:spPr>
          <a:xfrm>
            <a:off x="4946955" y="913639"/>
            <a:ext cx="6722806" cy="4677585"/>
          </a:xfrm>
          <a:prstGeom prst="rect">
            <a:avLst/>
          </a:prstGeom>
          <a:noFill/>
          <a:ln>
            <a:noFill/>
          </a:ln>
        </p:spPr>
      </p:pic>
      <p:sp>
        <p:nvSpPr>
          <p:cNvPr id="253" name="Google Shape;253;p15"/>
          <p:cNvSpPr txBox="1"/>
          <p:nvPr/>
        </p:nvSpPr>
        <p:spPr>
          <a:xfrm>
            <a:off x="4441371" y="223692"/>
            <a:ext cx="315342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lgerian"/>
                <a:ea typeface="Algerian"/>
                <a:cs typeface="Algerian"/>
                <a:sym typeface="Algerian"/>
              </a:rPr>
              <a:t>rating Dataset</a:t>
            </a:r>
            <a:endParaRPr sz="2800">
              <a:solidFill>
                <a:schemeClr val="lt1"/>
              </a:solidFill>
              <a:latin typeface="Algerian"/>
              <a:ea typeface="Algerian"/>
              <a:cs typeface="Algerian"/>
              <a:sym typeface="Algerian"/>
            </a:endParaRPr>
          </a:p>
        </p:txBody>
      </p:sp>
      <p:sp>
        <p:nvSpPr>
          <p:cNvPr id="254" name="Google Shape;254;p15"/>
          <p:cNvSpPr/>
          <p:nvPr/>
        </p:nvSpPr>
        <p:spPr>
          <a:xfrm>
            <a:off x="622853" y="5691503"/>
            <a:ext cx="10880034" cy="914400"/>
          </a:xfrm>
          <a:prstGeom prst="roundRect">
            <a:avLst>
              <a:gd fmla="val 16667" name="adj"/>
            </a:avLst>
          </a:prstGeom>
          <a:solidFill>
            <a:srgbClr val="92D050"/>
          </a:solidFill>
          <a:ln cap="rnd"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Lustria"/>
                <a:ea typeface="Lustria"/>
                <a:cs typeface="Lustria"/>
                <a:sym typeface="Lustria"/>
              </a:rPr>
              <a:t>We  can see that zero rating column has higher value count, this is because may be some users have read the books but rating not given for those books.</a:t>
            </a:r>
            <a:endParaRPr sz="2400">
              <a:solidFill>
                <a:schemeClr val="dk1"/>
              </a:solidFill>
              <a:latin typeface="Lustria"/>
              <a:ea typeface="Lustria"/>
              <a:cs typeface="Lustria"/>
              <a:sym typeface="Lustr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6"/>
          <p:cNvSpPr txBox="1"/>
          <p:nvPr/>
        </p:nvSpPr>
        <p:spPr>
          <a:xfrm>
            <a:off x="3264150" y="261257"/>
            <a:ext cx="513153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lgerian"/>
                <a:ea typeface="Algerian"/>
                <a:cs typeface="Algerian"/>
                <a:sym typeface="Algerian"/>
              </a:rPr>
              <a:t>Master Data preparation</a:t>
            </a:r>
            <a:endParaRPr sz="2800">
              <a:solidFill>
                <a:schemeClr val="lt1"/>
              </a:solidFill>
              <a:latin typeface="Algerian"/>
              <a:ea typeface="Algerian"/>
              <a:cs typeface="Algerian"/>
              <a:sym typeface="Algerian"/>
            </a:endParaRPr>
          </a:p>
        </p:txBody>
      </p:sp>
      <p:pic>
        <p:nvPicPr>
          <p:cNvPr id="260" name="Google Shape;260;p16"/>
          <p:cNvPicPr preferRelativeResize="0"/>
          <p:nvPr/>
        </p:nvPicPr>
        <p:blipFill rotWithShape="1">
          <a:blip r:embed="rId3">
            <a:alphaModFix/>
          </a:blip>
          <a:srcRect b="0" l="0" r="0" t="0"/>
          <a:stretch/>
        </p:blipFill>
        <p:spPr>
          <a:xfrm>
            <a:off x="338669" y="1226457"/>
            <a:ext cx="4805507" cy="5013054"/>
          </a:xfrm>
          <a:prstGeom prst="rect">
            <a:avLst/>
          </a:prstGeom>
          <a:noFill/>
          <a:ln>
            <a:noFill/>
          </a:ln>
        </p:spPr>
      </p:pic>
      <p:sp>
        <p:nvSpPr>
          <p:cNvPr id="261" name="Google Shape;261;p16"/>
          <p:cNvSpPr/>
          <p:nvPr/>
        </p:nvSpPr>
        <p:spPr>
          <a:xfrm>
            <a:off x="5586818" y="1226457"/>
            <a:ext cx="5617729" cy="2202543"/>
          </a:xfrm>
          <a:prstGeom prst="roundRect">
            <a:avLst>
              <a:gd fmla="val 16667" name="adj"/>
            </a:avLst>
          </a:prstGeom>
          <a:solidFill>
            <a:srgbClr val="92D050"/>
          </a:solidFill>
          <a:ln cap="rnd" cmpd="sng" w="15875">
            <a:solidFill>
              <a:srgbClr val="8932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2"/>
                </a:solidFill>
                <a:latin typeface="Lustria"/>
                <a:ea typeface="Lustria"/>
                <a:cs typeface="Lustria"/>
                <a:sym typeface="Lustria"/>
              </a:rPr>
              <a:t>After merging the dataset we got some null values, this is due to some of the books not read or rated by the users, also  some book having the different ISBN NO so while merging that data we got null values. </a:t>
            </a:r>
            <a:endParaRPr sz="2000">
              <a:solidFill>
                <a:schemeClr val="dk2"/>
              </a:solidFill>
              <a:latin typeface="Lustria"/>
              <a:ea typeface="Lustria"/>
              <a:cs typeface="Lustria"/>
              <a:sym typeface="Lustria"/>
            </a:endParaRPr>
          </a:p>
        </p:txBody>
      </p:sp>
      <p:sp>
        <p:nvSpPr>
          <p:cNvPr id="262" name="Google Shape;262;p16"/>
          <p:cNvSpPr/>
          <p:nvPr/>
        </p:nvSpPr>
        <p:spPr>
          <a:xfrm>
            <a:off x="5586818" y="3870980"/>
            <a:ext cx="5617729" cy="2202543"/>
          </a:xfrm>
          <a:prstGeom prst="roundRect">
            <a:avLst>
              <a:gd fmla="val 16667" name="adj"/>
            </a:avLst>
          </a:prstGeom>
          <a:solidFill>
            <a:srgbClr val="92D050"/>
          </a:solidFill>
          <a:ln cap="rnd" cmpd="sng" w="15875">
            <a:solidFill>
              <a:srgbClr val="8932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2"/>
                </a:solidFill>
                <a:latin typeface="Lustria"/>
                <a:ea typeface="Lustria"/>
                <a:cs typeface="Lustria"/>
                <a:sym typeface="Lustria"/>
              </a:rPr>
              <a:t>Since we can see in dataset, from ISBN to rating columns we have null values, we will drop that null values.</a:t>
            </a:r>
            <a:endParaRPr sz="2000">
              <a:solidFill>
                <a:schemeClr val="dk2"/>
              </a:solidFill>
              <a:latin typeface="Lustria"/>
              <a:ea typeface="Lustria"/>
              <a:cs typeface="Lustria"/>
              <a:sym typeface="Lustr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7"/>
          <p:cNvSpPr txBox="1"/>
          <p:nvPr/>
        </p:nvSpPr>
        <p:spPr>
          <a:xfrm>
            <a:off x="2600002" y="130276"/>
            <a:ext cx="753443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lgerian"/>
                <a:ea typeface="Algerian"/>
                <a:cs typeface="Algerian"/>
                <a:sym typeface="Algerian"/>
              </a:rPr>
              <a:t>Top 20 books with highest rating count</a:t>
            </a:r>
            <a:endParaRPr sz="2800">
              <a:solidFill>
                <a:schemeClr val="lt1"/>
              </a:solidFill>
              <a:latin typeface="Algerian"/>
              <a:ea typeface="Algerian"/>
              <a:cs typeface="Algerian"/>
              <a:sym typeface="Algerian"/>
            </a:endParaRPr>
          </a:p>
        </p:txBody>
      </p:sp>
      <p:pic>
        <p:nvPicPr>
          <p:cNvPr id="268" name="Google Shape;268;p17"/>
          <p:cNvPicPr preferRelativeResize="0"/>
          <p:nvPr/>
        </p:nvPicPr>
        <p:blipFill rotWithShape="1">
          <a:blip r:embed="rId3">
            <a:alphaModFix/>
          </a:blip>
          <a:srcRect b="0" l="0" r="0" t="0"/>
          <a:stretch/>
        </p:blipFill>
        <p:spPr>
          <a:xfrm>
            <a:off x="489997" y="1060248"/>
            <a:ext cx="5156060" cy="5496140"/>
          </a:xfrm>
          <a:prstGeom prst="rect">
            <a:avLst/>
          </a:prstGeom>
          <a:noFill/>
          <a:ln>
            <a:noFill/>
          </a:ln>
        </p:spPr>
      </p:pic>
      <p:pic>
        <p:nvPicPr>
          <p:cNvPr id="269" name="Google Shape;269;p17"/>
          <p:cNvPicPr preferRelativeResize="0"/>
          <p:nvPr/>
        </p:nvPicPr>
        <p:blipFill rotWithShape="1">
          <a:blip r:embed="rId4">
            <a:alphaModFix/>
          </a:blip>
          <a:srcRect b="0" l="0" r="0" t="0"/>
          <a:stretch/>
        </p:blipFill>
        <p:spPr>
          <a:xfrm>
            <a:off x="5943281" y="1098348"/>
            <a:ext cx="6120018" cy="536776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p18"/>
          <p:cNvPicPr preferRelativeResize="0"/>
          <p:nvPr/>
        </p:nvPicPr>
        <p:blipFill rotWithShape="1">
          <a:blip r:embed="rId3">
            <a:alphaModFix/>
          </a:blip>
          <a:srcRect b="0" l="0" r="0" t="0"/>
          <a:stretch/>
        </p:blipFill>
        <p:spPr>
          <a:xfrm>
            <a:off x="1297550" y="901331"/>
            <a:ext cx="9361375" cy="5596099"/>
          </a:xfrm>
          <a:prstGeom prst="rect">
            <a:avLst/>
          </a:prstGeom>
          <a:noFill/>
          <a:ln>
            <a:noFill/>
          </a:ln>
        </p:spPr>
      </p:pic>
      <p:sp>
        <p:nvSpPr>
          <p:cNvPr id="275" name="Google Shape;275;p18"/>
          <p:cNvSpPr txBox="1"/>
          <p:nvPr/>
        </p:nvSpPr>
        <p:spPr>
          <a:xfrm>
            <a:off x="2102759" y="98960"/>
            <a:ext cx="798648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lgerian"/>
                <a:ea typeface="Algerian"/>
                <a:cs typeface="Algerian"/>
                <a:sym typeface="Algerian"/>
              </a:rPr>
              <a:t>Top 10 authors with highest rating count</a:t>
            </a:r>
            <a:endParaRPr sz="2800">
              <a:solidFill>
                <a:schemeClr val="lt1"/>
              </a:solidFill>
              <a:latin typeface="Algerian"/>
              <a:ea typeface="Algerian"/>
              <a:cs typeface="Algerian"/>
              <a:sym typeface="Algeri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19"/>
          <p:cNvPicPr preferRelativeResize="0"/>
          <p:nvPr/>
        </p:nvPicPr>
        <p:blipFill rotWithShape="1">
          <a:blip r:embed="rId3">
            <a:alphaModFix/>
          </a:blip>
          <a:srcRect b="0" l="0" r="0" t="0"/>
          <a:stretch/>
        </p:blipFill>
        <p:spPr>
          <a:xfrm>
            <a:off x="1776207" y="806075"/>
            <a:ext cx="8358230" cy="5616909"/>
          </a:xfrm>
          <a:prstGeom prst="rect">
            <a:avLst/>
          </a:prstGeom>
          <a:noFill/>
          <a:ln>
            <a:noFill/>
          </a:ln>
        </p:spPr>
      </p:pic>
      <p:sp>
        <p:nvSpPr>
          <p:cNvPr id="281" name="Google Shape;281;p19"/>
          <p:cNvSpPr txBox="1"/>
          <p:nvPr/>
        </p:nvSpPr>
        <p:spPr>
          <a:xfrm>
            <a:off x="2973991" y="173406"/>
            <a:ext cx="624401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lgerian"/>
                <a:ea typeface="Algerian"/>
                <a:cs typeface="Algerian"/>
                <a:sym typeface="Algerian"/>
              </a:rPr>
              <a:t>Year vs books published in year</a:t>
            </a:r>
            <a:endParaRPr sz="2800">
              <a:solidFill>
                <a:schemeClr val="lt1"/>
              </a:solidFill>
              <a:latin typeface="Algerian"/>
              <a:ea typeface="Algerian"/>
              <a:cs typeface="Algerian"/>
              <a:sym typeface="Algeri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
          <p:cNvSpPr txBox="1"/>
          <p:nvPr>
            <p:ph type="title"/>
          </p:nvPr>
        </p:nvSpPr>
        <p:spPr>
          <a:xfrm>
            <a:off x="919119" y="463826"/>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Algerian"/>
              <a:buNone/>
            </a:pPr>
            <a:r>
              <a:rPr lang="en-US">
                <a:latin typeface="Algerian"/>
                <a:ea typeface="Algerian"/>
                <a:cs typeface="Algerian"/>
                <a:sym typeface="Algerian"/>
              </a:rPr>
              <a:t>Business Objective:</a:t>
            </a:r>
            <a:endParaRPr/>
          </a:p>
        </p:txBody>
      </p:sp>
      <p:sp>
        <p:nvSpPr>
          <p:cNvPr id="152" name="Google Shape;152;p2"/>
          <p:cNvSpPr txBox="1"/>
          <p:nvPr/>
        </p:nvSpPr>
        <p:spPr>
          <a:xfrm>
            <a:off x="919119" y="1434276"/>
            <a:ext cx="10628243"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Lustria"/>
                <a:ea typeface="Lustria"/>
                <a:cs typeface="Lustria"/>
                <a:sym typeface="Lustria"/>
              </a:rPr>
              <a:t>Generate the features from the dataset and use them to recommend the books accordingly to the users.</a:t>
            </a:r>
            <a:endParaRPr sz="2800">
              <a:solidFill>
                <a:schemeClr val="lt1"/>
              </a:solidFill>
              <a:latin typeface="Lustria"/>
              <a:ea typeface="Lustria"/>
              <a:cs typeface="Lustria"/>
              <a:sym typeface="Lustria"/>
            </a:endParaRPr>
          </a:p>
        </p:txBody>
      </p:sp>
      <p:sp>
        <p:nvSpPr>
          <p:cNvPr id="153" name="Google Shape;153;p2"/>
          <p:cNvSpPr txBox="1"/>
          <p:nvPr/>
        </p:nvSpPr>
        <p:spPr>
          <a:xfrm>
            <a:off x="919119" y="2388383"/>
            <a:ext cx="10353762" cy="36625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800">
              <a:solidFill>
                <a:schemeClr val="lt1"/>
              </a:solidFill>
              <a:latin typeface="Lustria"/>
              <a:ea typeface="Lustria"/>
              <a:cs typeface="Lustria"/>
              <a:sym typeface="Lustria"/>
            </a:endParaRPr>
          </a:p>
          <a:p>
            <a:pPr indent="0" lvl="0" marL="0" marR="0" rtl="0" algn="l">
              <a:spcBef>
                <a:spcPts val="0"/>
              </a:spcBef>
              <a:spcAft>
                <a:spcPts val="0"/>
              </a:spcAft>
              <a:buNone/>
            </a:pPr>
            <a:r>
              <a:t/>
            </a:r>
            <a:endParaRPr sz="2800">
              <a:solidFill>
                <a:schemeClr val="lt1"/>
              </a:solidFill>
              <a:latin typeface="Lustria"/>
              <a:ea typeface="Lustria"/>
              <a:cs typeface="Lustria"/>
              <a:sym typeface="Lustria"/>
            </a:endParaRPr>
          </a:p>
          <a:p>
            <a:pPr indent="0" lvl="0" marL="0" marR="0" rtl="0" algn="l">
              <a:spcBef>
                <a:spcPts val="0"/>
              </a:spcBef>
              <a:spcAft>
                <a:spcPts val="0"/>
              </a:spcAft>
              <a:buNone/>
            </a:pPr>
            <a:r>
              <a:rPr lang="en-US" sz="2800">
                <a:solidFill>
                  <a:schemeClr val="lt1"/>
                </a:solidFill>
                <a:latin typeface="Lustria"/>
                <a:ea typeface="Lustria"/>
                <a:cs typeface="Lustria"/>
                <a:sym typeface="Lustria"/>
              </a:rPr>
              <a:t>What Is Recommendation System?</a:t>
            </a:r>
            <a:endParaRPr/>
          </a:p>
          <a:p>
            <a:pPr indent="0" lvl="0" marL="0" marR="0" rtl="0" algn="l">
              <a:spcBef>
                <a:spcPts val="0"/>
              </a:spcBef>
              <a:spcAft>
                <a:spcPts val="0"/>
              </a:spcAft>
              <a:buNone/>
            </a:pPr>
            <a:r>
              <a:t/>
            </a:r>
            <a:endParaRPr sz="2800">
              <a:solidFill>
                <a:schemeClr val="lt1"/>
              </a:solidFill>
              <a:latin typeface="Lustria"/>
              <a:ea typeface="Lustria"/>
              <a:cs typeface="Lustria"/>
              <a:sym typeface="Lustria"/>
            </a:endParaRPr>
          </a:p>
          <a:p>
            <a:pPr indent="0" lvl="0" marL="0" marR="0" rtl="0" algn="l">
              <a:spcBef>
                <a:spcPts val="0"/>
              </a:spcBef>
              <a:spcAft>
                <a:spcPts val="0"/>
              </a:spcAft>
              <a:buNone/>
            </a:pPr>
            <a:r>
              <a:rPr lang="en-US" sz="2400">
                <a:solidFill>
                  <a:schemeClr val="lt1"/>
                </a:solidFill>
                <a:latin typeface="Lustria"/>
                <a:ea typeface="Lustria"/>
                <a:cs typeface="Lustria"/>
                <a:sym typeface="Lustria"/>
              </a:rPr>
              <a:t>A recommendation system is a subclass of Information filtering Systems that seeks to predict the rating or the preference a user might give to an item. In simple words, it is an algorithm that suggests relevant items to users.</a:t>
            </a:r>
            <a:endParaRPr/>
          </a:p>
          <a:p>
            <a:pPr indent="0" lvl="0" marL="0" marR="0" rtl="0" algn="l">
              <a:spcBef>
                <a:spcPts val="0"/>
              </a:spcBef>
              <a:spcAft>
                <a:spcPts val="0"/>
              </a:spcAft>
              <a:buNone/>
            </a:pPr>
            <a:r>
              <a:rPr lang="en-US" sz="2400">
                <a:solidFill>
                  <a:schemeClr val="lt1"/>
                </a:solidFill>
                <a:latin typeface="Lustria"/>
                <a:ea typeface="Lustria"/>
                <a:cs typeface="Lustria"/>
                <a:sym typeface="Lustria"/>
              </a:rPr>
              <a:t> E.g.: In the case of Netflix which movie to watch, In the case of e-commerce which product to buy, or In the case of kindle which book to read, etc.</a:t>
            </a:r>
            <a:endParaRPr sz="2400">
              <a:solidFill>
                <a:schemeClr val="lt1"/>
              </a:solidFill>
              <a:latin typeface="Lustria"/>
              <a:ea typeface="Lustria"/>
              <a:cs typeface="Lustria"/>
              <a:sym typeface="Lustr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p20"/>
          <p:cNvPicPr preferRelativeResize="0"/>
          <p:nvPr/>
        </p:nvPicPr>
        <p:blipFill rotWithShape="1">
          <a:blip r:embed="rId3">
            <a:alphaModFix/>
          </a:blip>
          <a:srcRect b="0" l="0" r="0" t="0"/>
          <a:stretch/>
        </p:blipFill>
        <p:spPr>
          <a:xfrm>
            <a:off x="1555252" y="717260"/>
            <a:ext cx="9205957" cy="5366040"/>
          </a:xfrm>
          <a:prstGeom prst="rect">
            <a:avLst/>
          </a:prstGeom>
          <a:noFill/>
          <a:ln>
            <a:noFill/>
          </a:ln>
        </p:spPr>
      </p:pic>
      <p:sp>
        <p:nvSpPr>
          <p:cNvPr id="287" name="Google Shape;287;p20"/>
          <p:cNvSpPr txBox="1"/>
          <p:nvPr/>
        </p:nvSpPr>
        <p:spPr>
          <a:xfrm>
            <a:off x="1420558" y="67903"/>
            <a:ext cx="969047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lgerian"/>
                <a:ea typeface="Algerian"/>
                <a:cs typeface="Algerian"/>
                <a:sym typeface="Algerian"/>
              </a:rPr>
              <a:t>Top 10 books  publisher with highest rating count</a:t>
            </a:r>
            <a:endParaRPr sz="2800">
              <a:solidFill>
                <a:schemeClr val="lt1"/>
              </a:solidFill>
              <a:latin typeface="Algerian"/>
              <a:ea typeface="Algerian"/>
              <a:cs typeface="Algerian"/>
              <a:sym typeface="Algeri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21"/>
          <p:cNvPicPr preferRelativeResize="0"/>
          <p:nvPr/>
        </p:nvPicPr>
        <p:blipFill rotWithShape="1">
          <a:blip r:embed="rId3">
            <a:alphaModFix/>
          </a:blip>
          <a:srcRect b="0" l="0" r="0" t="0"/>
          <a:stretch/>
        </p:blipFill>
        <p:spPr>
          <a:xfrm>
            <a:off x="1131528" y="551137"/>
            <a:ext cx="10220491" cy="4630463"/>
          </a:xfrm>
          <a:prstGeom prst="rect">
            <a:avLst/>
          </a:prstGeom>
          <a:noFill/>
          <a:ln>
            <a:noFill/>
          </a:ln>
        </p:spPr>
      </p:pic>
      <p:sp>
        <p:nvSpPr>
          <p:cNvPr id="293" name="Google Shape;293;p21"/>
          <p:cNvSpPr/>
          <p:nvPr/>
        </p:nvSpPr>
        <p:spPr>
          <a:xfrm>
            <a:off x="3678504" y="5394980"/>
            <a:ext cx="5617729" cy="1204603"/>
          </a:xfrm>
          <a:prstGeom prst="roundRect">
            <a:avLst>
              <a:gd fmla="val 16667" name="adj"/>
            </a:avLst>
          </a:prstGeom>
          <a:solidFill>
            <a:srgbClr val="92D050"/>
          </a:solidFill>
          <a:ln cap="rnd" cmpd="sng" w="15875">
            <a:solidFill>
              <a:srgbClr val="8932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2"/>
                </a:solidFill>
                <a:latin typeface="Lustria"/>
                <a:ea typeface="Lustria"/>
                <a:cs typeface="Lustria"/>
                <a:sym typeface="Lustria"/>
              </a:rPr>
              <a:t>We can  see hare that the books having more rating count have low rating also. </a:t>
            </a:r>
            <a:endParaRPr sz="2000">
              <a:solidFill>
                <a:schemeClr val="dk2"/>
              </a:solidFill>
              <a:latin typeface="Lustria"/>
              <a:ea typeface="Lustria"/>
              <a:cs typeface="Lustria"/>
              <a:sym typeface="Lustr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2"/>
          <p:cNvSpPr txBox="1"/>
          <p:nvPr/>
        </p:nvSpPr>
        <p:spPr>
          <a:xfrm>
            <a:off x="2040835" y="212899"/>
            <a:ext cx="881269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a:solidFill>
                  <a:schemeClr val="lt1"/>
                </a:solidFill>
                <a:latin typeface="Algerian"/>
                <a:ea typeface="Algerian"/>
                <a:cs typeface="Algerian"/>
                <a:sym typeface="Algerian"/>
              </a:rPr>
              <a:t>1. Popular Books among the various age category:</a:t>
            </a:r>
            <a:endParaRPr/>
          </a:p>
        </p:txBody>
      </p:sp>
      <p:sp>
        <p:nvSpPr>
          <p:cNvPr id="299" name="Google Shape;299;p22"/>
          <p:cNvSpPr txBox="1"/>
          <p:nvPr/>
        </p:nvSpPr>
        <p:spPr>
          <a:xfrm>
            <a:off x="693787" y="1398969"/>
            <a:ext cx="496293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a:solidFill>
                  <a:schemeClr val="lt1"/>
                </a:solidFill>
                <a:latin typeface="Arial Black"/>
                <a:ea typeface="Arial Black"/>
                <a:cs typeface="Arial Black"/>
                <a:sym typeface="Arial Black"/>
              </a:rPr>
              <a:t>1. Popular Books among children:</a:t>
            </a:r>
            <a:endParaRPr/>
          </a:p>
        </p:txBody>
      </p:sp>
      <p:pic>
        <p:nvPicPr>
          <p:cNvPr id="300" name="Google Shape;300;p22"/>
          <p:cNvPicPr preferRelativeResize="0"/>
          <p:nvPr/>
        </p:nvPicPr>
        <p:blipFill rotWithShape="1">
          <a:blip r:embed="rId3">
            <a:alphaModFix/>
          </a:blip>
          <a:srcRect b="0" l="0" r="0" t="0"/>
          <a:stretch/>
        </p:blipFill>
        <p:spPr>
          <a:xfrm>
            <a:off x="77796" y="2003860"/>
            <a:ext cx="5772292" cy="4410192"/>
          </a:xfrm>
          <a:prstGeom prst="rect">
            <a:avLst/>
          </a:prstGeom>
          <a:noFill/>
          <a:ln>
            <a:noFill/>
          </a:ln>
        </p:spPr>
      </p:pic>
      <p:pic>
        <p:nvPicPr>
          <p:cNvPr id="301" name="Google Shape;301;p22"/>
          <p:cNvPicPr preferRelativeResize="0"/>
          <p:nvPr/>
        </p:nvPicPr>
        <p:blipFill rotWithShape="1">
          <a:blip r:embed="rId4">
            <a:alphaModFix/>
          </a:blip>
          <a:srcRect b="0" l="0" r="0" t="0"/>
          <a:stretch/>
        </p:blipFill>
        <p:spPr>
          <a:xfrm>
            <a:off x="6113686" y="2003860"/>
            <a:ext cx="6078314" cy="4410192"/>
          </a:xfrm>
          <a:prstGeom prst="rect">
            <a:avLst/>
          </a:prstGeom>
          <a:noFill/>
          <a:ln>
            <a:noFill/>
          </a:ln>
        </p:spPr>
      </p:pic>
      <p:sp>
        <p:nvSpPr>
          <p:cNvPr id="302" name="Google Shape;302;p22"/>
          <p:cNvSpPr txBox="1"/>
          <p:nvPr/>
        </p:nvSpPr>
        <p:spPr>
          <a:xfrm>
            <a:off x="6535274" y="1426338"/>
            <a:ext cx="496293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Black"/>
                <a:ea typeface="Arial Black"/>
                <a:cs typeface="Arial Black"/>
                <a:sym typeface="Arial Black"/>
              </a:rPr>
              <a:t>2</a:t>
            </a:r>
            <a:r>
              <a:rPr b="1" i="0" lang="en-US" sz="2000">
                <a:solidFill>
                  <a:schemeClr val="lt1"/>
                </a:solidFill>
                <a:latin typeface="Arial Black"/>
                <a:ea typeface="Arial Black"/>
                <a:cs typeface="Arial Black"/>
                <a:sym typeface="Arial Black"/>
              </a:rPr>
              <a:t>. Popular Books among Youth:</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3"/>
          <p:cNvSpPr txBox="1"/>
          <p:nvPr/>
        </p:nvSpPr>
        <p:spPr>
          <a:xfrm>
            <a:off x="2040835" y="212899"/>
            <a:ext cx="881269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a:solidFill>
                  <a:schemeClr val="lt1"/>
                </a:solidFill>
                <a:latin typeface="Algerian"/>
                <a:ea typeface="Algerian"/>
                <a:cs typeface="Algerian"/>
                <a:sym typeface="Algerian"/>
              </a:rPr>
              <a:t>1. Popular Books among the various age category:</a:t>
            </a:r>
            <a:endParaRPr/>
          </a:p>
        </p:txBody>
      </p:sp>
      <p:sp>
        <p:nvSpPr>
          <p:cNvPr id="308" name="Google Shape;308;p23"/>
          <p:cNvSpPr txBox="1"/>
          <p:nvPr/>
        </p:nvSpPr>
        <p:spPr>
          <a:xfrm>
            <a:off x="693787" y="1398969"/>
            <a:ext cx="496293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a:solidFill>
                  <a:schemeClr val="lt1"/>
                </a:solidFill>
                <a:latin typeface="Arial Black"/>
                <a:ea typeface="Arial Black"/>
                <a:cs typeface="Arial Black"/>
                <a:sym typeface="Arial Black"/>
              </a:rPr>
              <a:t>1. Popular Books among Adults:</a:t>
            </a:r>
            <a:endParaRPr/>
          </a:p>
        </p:txBody>
      </p:sp>
      <p:sp>
        <p:nvSpPr>
          <p:cNvPr id="309" name="Google Shape;309;p23"/>
          <p:cNvSpPr txBox="1"/>
          <p:nvPr/>
        </p:nvSpPr>
        <p:spPr>
          <a:xfrm>
            <a:off x="6535274" y="1426338"/>
            <a:ext cx="496293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Black"/>
                <a:ea typeface="Arial Black"/>
                <a:cs typeface="Arial Black"/>
                <a:sym typeface="Arial Black"/>
              </a:rPr>
              <a:t>2</a:t>
            </a:r>
            <a:r>
              <a:rPr b="1" i="0" lang="en-US" sz="2000">
                <a:solidFill>
                  <a:schemeClr val="lt1"/>
                </a:solidFill>
                <a:latin typeface="Arial Black"/>
                <a:ea typeface="Arial Black"/>
                <a:cs typeface="Arial Black"/>
                <a:sym typeface="Arial Black"/>
              </a:rPr>
              <a:t>. Popular Books among Senior:</a:t>
            </a:r>
            <a:endParaRPr/>
          </a:p>
        </p:txBody>
      </p:sp>
      <p:pic>
        <p:nvPicPr>
          <p:cNvPr id="310" name="Google Shape;310;p23"/>
          <p:cNvPicPr preferRelativeResize="0"/>
          <p:nvPr/>
        </p:nvPicPr>
        <p:blipFill rotWithShape="1">
          <a:blip r:embed="rId3">
            <a:alphaModFix/>
          </a:blip>
          <a:srcRect b="0" l="0" r="0" t="0"/>
          <a:stretch/>
        </p:blipFill>
        <p:spPr>
          <a:xfrm>
            <a:off x="223909" y="1985527"/>
            <a:ext cx="5587536" cy="4468282"/>
          </a:xfrm>
          <a:prstGeom prst="rect">
            <a:avLst/>
          </a:prstGeom>
          <a:noFill/>
          <a:ln>
            <a:noFill/>
          </a:ln>
        </p:spPr>
      </p:pic>
      <p:pic>
        <p:nvPicPr>
          <p:cNvPr id="311" name="Google Shape;311;p23"/>
          <p:cNvPicPr preferRelativeResize="0"/>
          <p:nvPr/>
        </p:nvPicPr>
        <p:blipFill rotWithShape="1">
          <a:blip r:embed="rId4">
            <a:alphaModFix/>
          </a:blip>
          <a:srcRect b="0" l="0" r="0" t="0"/>
          <a:stretch/>
        </p:blipFill>
        <p:spPr>
          <a:xfrm>
            <a:off x="6059254" y="1985527"/>
            <a:ext cx="6005941" cy="446828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4"/>
          <p:cNvSpPr txBox="1"/>
          <p:nvPr/>
        </p:nvSpPr>
        <p:spPr>
          <a:xfrm>
            <a:off x="4625084" y="235857"/>
            <a:ext cx="294183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lgerian"/>
                <a:ea typeface="Algerian"/>
                <a:cs typeface="Algerian"/>
                <a:sym typeface="Algerian"/>
              </a:rPr>
              <a:t>Model building</a:t>
            </a:r>
            <a:endParaRPr sz="2800">
              <a:solidFill>
                <a:schemeClr val="lt1"/>
              </a:solidFill>
              <a:latin typeface="Algerian"/>
              <a:ea typeface="Algerian"/>
              <a:cs typeface="Algerian"/>
              <a:sym typeface="Algerian"/>
            </a:endParaRPr>
          </a:p>
        </p:txBody>
      </p:sp>
      <p:sp>
        <p:nvSpPr>
          <p:cNvPr id="317" name="Google Shape;317;p24"/>
          <p:cNvSpPr txBox="1"/>
          <p:nvPr/>
        </p:nvSpPr>
        <p:spPr>
          <a:xfrm>
            <a:off x="647700" y="1166843"/>
            <a:ext cx="10922000"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Lustria"/>
                <a:ea typeface="Lustria"/>
                <a:cs typeface="Lustria"/>
                <a:sym typeface="Lustria"/>
              </a:rPr>
              <a:t> </a:t>
            </a:r>
            <a:endParaRPr/>
          </a:p>
          <a:p>
            <a:pPr indent="0" lvl="0" marL="0" marR="0" rtl="0" algn="l">
              <a:spcBef>
                <a:spcPts val="0"/>
              </a:spcBef>
              <a:spcAft>
                <a:spcPts val="0"/>
              </a:spcAft>
              <a:buNone/>
            </a:pPr>
            <a:r>
              <a:rPr lang="en-US" sz="1800">
                <a:solidFill>
                  <a:schemeClr val="lt1"/>
                </a:solidFill>
                <a:latin typeface="Lustria"/>
                <a:ea typeface="Lustria"/>
                <a:cs typeface="Lustria"/>
                <a:sym typeface="Lustria"/>
              </a:rPr>
              <a:t>It is a type of recommendation system which works on the principle of popularity and or anything which is in trend. These systems check about the product or movie which are in trend or are most popular among the users and directly recommend those.</a:t>
            </a:r>
            <a:endParaRPr/>
          </a:p>
          <a:p>
            <a:pPr indent="0" lvl="0" marL="0" marR="0" rtl="0" algn="l">
              <a:spcBef>
                <a:spcPts val="0"/>
              </a:spcBef>
              <a:spcAft>
                <a:spcPts val="0"/>
              </a:spcAft>
              <a:buNone/>
            </a:pPr>
            <a:r>
              <a:rPr lang="en-US" sz="1800">
                <a:solidFill>
                  <a:schemeClr val="lt1"/>
                </a:solidFill>
                <a:latin typeface="Lustria"/>
                <a:ea typeface="Lustria"/>
                <a:cs typeface="Lustria"/>
                <a:sym typeface="Lustria"/>
              </a:rPr>
              <a:t>For example, if a product is often purchased by most people then the system will get to know that that product is most popular so for every new user who just signed it, the system will recommend that product to that user also and chances becomes high that the new user will also purchase that. </a:t>
            </a:r>
            <a:endParaRPr sz="1800">
              <a:solidFill>
                <a:schemeClr val="lt1"/>
              </a:solidFill>
              <a:latin typeface="Lustria"/>
              <a:ea typeface="Lustria"/>
              <a:cs typeface="Lustria"/>
              <a:sym typeface="Lustria"/>
            </a:endParaRPr>
          </a:p>
        </p:txBody>
      </p:sp>
      <p:sp>
        <p:nvSpPr>
          <p:cNvPr id="318" name="Google Shape;318;p24"/>
          <p:cNvSpPr txBox="1"/>
          <p:nvPr/>
        </p:nvSpPr>
        <p:spPr>
          <a:xfrm>
            <a:off x="647700" y="3429000"/>
            <a:ext cx="11074400"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Lustria"/>
                <a:ea typeface="Lustria"/>
                <a:cs typeface="Lustria"/>
                <a:sym typeface="Lustria"/>
              </a:rPr>
              <a:t>Merits of popularity based recommendation system</a:t>
            </a:r>
            <a:endParaRPr/>
          </a:p>
          <a:p>
            <a:pPr indent="0" lvl="0" marL="0" marR="0" rtl="0" algn="l">
              <a:spcBef>
                <a:spcPts val="0"/>
              </a:spcBef>
              <a:spcAft>
                <a:spcPts val="0"/>
              </a:spcAft>
              <a:buNone/>
            </a:pPr>
            <a:r>
              <a:rPr lang="en-US" sz="1800">
                <a:solidFill>
                  <a:schemeClr val="lt1"/>
                </a:solidFill>
                <a:latin typeface="Lustria"/>
                <a:ea typeface="Lustria"/>
                <a:cs typeface="Lustria"/>
                <a:sym typeface="Lustria"/>
              </a:rPr>
              <a:t> </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Lustria"/>
                <a:ea typeface="Lustria"/>
                <a:cs typeface="Lustria"/>
                <a:sym typeface="Lustria"/>
              </a:rPr>
              <a:t>It does not suffer from cold start problems which means on day 1 of the business also it can recommend products on various different filters.</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Lustria"/>
                <a:ea typeface="Lustria"/>
                <a:cs typeface="Lustria"/>
                <a:sym typeface="Lustria"/>
              </a:rPr>
              <a:t>There is no need for the user's historical data.</a:t>
            </a:r>
            <a:endParaRPr/>
          </a:p>
          <a:p>
            <a:pPr indent="0" lvl="0" marL="0" marR="0" rtl="0" algn="l">
              <a:spcBef>
                <a:spcPts val="0"/>
              </a:spcBef>
              <a:spcAft>
                <a:spcPts val="0"/>
              </a:spcAft>
              <a:buNone/>
            </a:pPr>
            <a:r>
              <a:t/>
            </a:r>
            <a:endParaRPr sz="1800">
              <a:solidFill>
                <a:schemeClr val="lt1"/>
              </a:solidFill>
              <a:latin typeface="Lustria"/>
              <a:ea typeface="Lustria"/>
              <a:cs typeface="Lustria"/>
              <a:sym typeface="Lustria"/>
            </a:endParaRPr>
          </a:p>
          <a:p>
            <a:pPr indent="0" lvl="0" marL="0" marR="0" rtl="0" algn="l">
              <a:spcBef>
                <a:spcPts val="0"/>
              </a:spcBef>
              <a:spcAft>
                <a:spcPts val="0"/>
              </a:spcAft>
              <a:buNone/>
            </a:pPr>
            <a:r>
              <a:rPr lang="en-US" sz="1800">
                <a:solidFill>
                  <a:schemeClr val="lt1"/>
                </a:solidFill>
                <a:latin typeface="Lustria"/>
                <a:ea typeface="Lustria"/>
                <a:cs typeface="Lustria"/>
                <a:sym typeface="Lustria"/>
              </a:rPr>
              <a:t> Demerits of popularity based recommendation system</a:t>
            </a:r>
            <a:endParaRPr/>
          </a:p>
          <a:p>
            <a:pPr indent="0" lvl="0" marL="0" marR="0" rtl="0" algn="l">
              <a:spcBef>
                <a:spcPts val="0"/>
              </a:spcBef>
              <a:spcAft>
                <a:spcPts val="0"/>
              </a:spcAft>
              <a:buNone/>
            </a:pPr>
            <a:r>
              <a:rPr lang="en-US" sz="1800">
                <a:solidFill>
                  <a:schemeClr val="lt1"/>
                </a:solidFill>
                <a:latin typeface="Lustria"/>
                <a:ea typeface="Lustria"/>
                <a:cs typeface="Lustria"/>
                <a:sym typeface="Lustria"/>
              </a:rPr>
              <a:t> </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Lustria"/>
                <a:ea typeface="Lustria"/>
                <a:cs typeface="Lustria"/>
                <a:sym typeface="Lustria"/>
              </a:rPr>
              <a:t>Not personalized </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Lustria"/>
                <a:ea typeface="Lustria"/>
                <a:cs typeface="Lustria"/>
                <a:sym typeface="Lustria"/>
              </a:rPr>
              <a:t>The system would recommend the same sort of products/movies which are solely based upon popularity to every other user.</a:t>
            </a:r>
            <a:endParaRPr sz="1800">
              <a:solidFill>
                <a:schemeClr val="lt1"/>
              </a:solidFill>
              <a:latin typeface="Lustria"/>
              <a:ea typeface="Lustria"/>
              <a:cs typeface="Lustria"/>
              <a:sym typeface="Lustria"/>
            </a:endParaRPr>
          </a:p>
        </p:txBody>
      </p:sp>
      <p:sp>
        <p:nvSpPr>
          <p:cNvPr id="319" name="Google Shape;319;p24"/>
          <p:cNvSpPr txBox="1"/>
          <p:nvPr/>
        </p:nvSpPr>
        <p:spPr>
          <a:xfrm>
            <a:off x="749300" y="834054"/>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lgerian"/>
                <a:ea typeface="Algerian"/>
                <a:cs typeface="Algerian"/>
                <a:sym typeface="Algerian"/>
              </a:rPr>
              <a:t>2. Popularity Based Recommendation System</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5"/>
          <p:cNvSpPr txBox="1"/>
          <p:nvPr/>
        </p:nvSpPr>
        <p:spPr>
          <a:xfrm>
            <a:off x="749300" y="1583035"/>
            <a:ext cx="105283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Lustria"/>
                <a:ea typeface="Lustria"/>
                <a:cs typeface="Lustria"/>
                <a:sym typeface="Lustria"/>
              </a:rPr>
              <a:t>wee will take two criteria for popular books</a:t>
            </a:r>
            <a:endParaRPr/>
          </a:p>
          <a:p>
            <a:pPr indent="-342900" lvl="0" marL="342900" marR="0" rtl="0" algn="l">
              <a:spcBef>
                <a:spcPts val="0"/>
              </a:spcBef>
              <a:spcAft>
                <a:spcPts val="0"/>
              </a:spcAft>
              <a:buClr>
                <a:schemeClr val="lt1"/>
              </a:buClr>
              <a:buSzPts val="1800"/>
              <a:buFont typeface="Lustria"/>
              <a:buAutoNum type="arabicPeriod"/>
            </a:pPr>
            <a:r>
              <a:rPr lang="en-US" sz="1800">
                <a:solidFill>
                  <a:schemeClr val="lt1"/>
                </a:solidFill>
                <a:latin typeface="Lustria"/>
                <a:ea typeface="Lustria"/>
                <a:cs typeface="Lustria"/>
                <a:sym typeface="Lustria"/>
              </a:rPr>
              <a:t>book with at least have 150 rating count  ( this number is randomly chosen for model )</a:t>
            </a:r>
            <a:endParaRPr/>
          </a:p>
          <a:p>
            <a:pPr indent="-342900" lvl="0" marL="342900" marR="0" rtl="0" algn="l">
              <a:spcBef>
                <a:spcPts val="0"/>
              </a:spcBef>
              <a:spcAft>
                <a:spcPts val="0"/>
              </a:spcAft>
              <a:buClr>
                <a:schemeClr val="lt1"/>
              </a:buClr>
              <a:buSzPts val="1800"/>
              <a:buFont typeface="Lustria"/>
              <a:buAutoNum type="arabicPeriod"/>
            </a:pPr>
            <a:r>
              <a:rPr lang="en-US" sz="1800">
                <a:solidFill>
                  <a:schemeClr val="lt1"/>
                </a:solidFill>
                <a:latin typeface="Lustria"/>
                <a:ea typeface="Lustria"/>
                <a:cs typeface="Lustria"/>
                <a:sym typeface="Lustria"/>
              </a:rPr>
              <a:t>book with highest Avg rating</a:t>
            </a:r>
            <a:endParaRPr/>
          </a:p>
        </p:txBody>
      </p:sp>
      <p:sp>
        <p:nvSpPr>
          <p:cNvPr id="325" name="Google Shape;325;p25"/>
          <p:cNvSpPr txBox="1"/>
          <p:nvPr/>
        </p:nvSpPr>
        <p:spPr>
          <a:xfrm>
            <a:off x="4625084" y="235857"/>
            <a:ext cx="294183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lgerian"/>
                <a:ea typeface="Algerian"/>
                <a:cs typeface="Algerian"/>
                <a:sym typeface="Algerian"/>
              </a:rPr>
              <a:t>Model building</a:t>
            </a:r>
            <a:endParaRPr sz="2800">
              <a:solidFill>
                <a:schemeClr val="lt1"/>
              </a:solidFill>
              <a:latin typeface="Algerian"/>
              <a:ea typeface="Algerian"/>
              <a:cs typeface="Algerian"/>
              <a:sym typeface="Algerian"/>
            </a:endParaRPr>
          </a:p>
        </p:txBody>
      </p:sp>
      <p:sp>
        <p:nvSpPr>
          <p:cNvPr id="326" name="Google Shape;326;p25"/>
          <p:cNvSpPr txBox="1"/>
          <p:nvPr/>
        </p:nvSpPr>
        <p:spPr>
          <a:xfrm>
            <a:off x="749300" y="834054"/>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lgerian"/>
                <a:ea typeface="Algerian"/>
                <a:cs typeface="Algerian"/>
                <a:sym typeface="Algerian"/>
              </a:rPr>
              <a:t>2. Popularity Based Recommendation System</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p26"/>
          <p:cNvPicPr preferRelativeResize="0"/>
          <p:nvPr/>
        </p:nvPicPr>
        <p:blipFill rotWithShape="1">
          <a:blip r:embed="rId3">
            <a:alphaModFix/>
          </a:blip>
          <a:srcRect b="0" l="0" r="0" t="0"/>
          <a:stretch/>
        </p:blipFill>
        <p:spPr>
          <a:xfrm>
            <a:off x="505493" y="1114280"/>
            <a:ext cx="10836457" cy="4336973"/>
          </a:xfrm>
          <a:prstGeom prst="rect">
            <a:avLst/>
          </a:prstGeom>
          <a:noFill/>
          <a:ln>
            <a:noFill/>
          </a:ln>
        </p:spPr>
      </p:pic>
      <p:sp>
        <p:nvSpPr>
          <p:cNvPr id="332" name="Google Shape;332;p26"/>
          <p:cNvSpPr txBox="1"/>
          <p:nvPr/>
        </p:nvSpPr>
        <p:spPr>
          <a:xfrm>
            <a:off x="861408" y="5764608"/>
            <a:ext cx="9829295" cy="646331"/>
          </a:xfrm>
          <a:prstGeom prst="rect">
            <a:avLst/>
          </a:prstGeom>
          <a:solidFill>
            <a:srgbClr val="92D050"/>
          </a:solidFill>
          <a:ln cap="rnd" cmpd="sng" w="1587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ustria"/>
                <a:ea typeface="Lustria"/>
                <a:cs typeface="Lustria"/>
                <a:sym typeface="Lustria"/>
              </a:rPr>
              <a:t>We have dropped the columns like Location, Age, Image_url_S and Image_url_L, as it doesn’t add values to model .</a:t>
            </a:r>
            <a:endParaRPr/>
          </a:p>
        </p:txBody>
      </p:sp>
      <p:sp>
        <p:nvSpPr>
          <p:cNvPr id="333" name="Google Shape;333;p26"/>
          <p:cNvSpPr txBox="1"/>
          <p:nvPr/>
        </p:nvSpPr>
        <p:spPr>
          <a:xfrm>
            <a:off x="2213114" y="339261"/>
            <a:ext cx="742121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Algerian"/>
                <a:ea typeface="Algerian"/>
                <a:cs typeface="Algerian"/>
                <a:sym typeface="Algerian"/>
              </a:rPr>
              <a:t>2. Popularity Based Recommendation System</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27"/>
          <p:cNvPicPr preferRelativeResize="0"/>
          <p:nvPr/>
        </p:nvPicPr>
        <p:blipFill rotWithShape="1">
          <a:blip r:embed="rId3">
            <a:alphaModFix/>
          </a:blip>
          <a:srcRect b="0" l="0" r="0" t="0"/>
          <a:stretch/>
        </p:blipFill>
        <p:spPr>
          <a:xfrm>
            <a:off x="278569" y="986855"/>
            <a:ext cx="5817431" cy="4433284"/>
          </a:xfrm>
          <a:prstGeom prst="rect">
            <a:avLst/>
          </a:prstGeom>
          <a:noFill/>
          <a:ln>
            <a:noFill/>
          </a:ln>
        </p:spPr>
      </p:pic>
      <p:pic>
        <p:nvPicPr>
          <p:cNvPr id="339" name="Google Shape;339;p27"/>
          <p:cNvPicPr preferRelativeResize="0"/>
          <p:nvPr/>
        </p:nvPicPr>
        <p:blipFill rotWithShape="1">
          <a:blip r:embed="rId4">
            <a:alphaModFix/>
          </a:blip>
          <a:srcRect b="0" l="0" r="0" t="0"/>
          <a:stretch/>
        </p:blipFill>
        <p:spPr>
          <a:xfrm>
            <a:off x="6292542" y="986855"/>
            <a:ext cx="5806692" cy="4433284"/>
          </a:xfrm>
          <a:prstGeom prst="rect">
            <a:avLst/>
          </a:prstGeom>
          <a:noFill/>
          <a:ln>
            <a:noFill/>
          </a:ln>
        </p:spPr>
      </p:pic>
      <p:sp>
        <p:nvSpPr>
          <p:cNvPr id="340" name="Google Shape;340;p27"/>
          <p:cNvSpPr txBox="1"/>
          <p:nvPr/>
        </p:nvSpPr>
        <p:spPr>
          <a:xfrm>
            <a:off x="2485578" y="204714"/>
            <a:ext cx="761392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Algerian"/>
                <a:ea typeface="Algerian"/>
                <a:cs typeface="Algerian"/>
                <a:sym typeface="Algerian"/>
              </a:rPr>
              <a:t>1. Popularity Based Recommendation System</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pic>
        <p:nvPicPr>
          <p:cNvPr id="345" name="Google Shape;345;p28"/>
          <p:cNvPicPr preferRelativeResize="0"/>
          <p:nvPr/>
        </p:nvPicPr>
        <p:blipFill rotWithShape="1">
          <a:blip r:embed="rId3">
            <a:alphaModFix/>
          </a:blip>
          <a:srcRect b="0" l="0" r="0" t="0"/>
          <a:stretch/>
        </p:blipFill>
        <p:spPr>
          <a:xfrm>
            <a:off x="414371" y="1549857"/>
            <a:ext cx="11582671" cy="4585899"/>
          </a:xfrm>
          <a:prstGeom prst="rect">
            <a:avLst/>
          </a:prstGeom>
          <a:noFill/>
          <a:ln>
            <a:noFill/>
          </a:ln>
        </p:spPr>
      </p:pic>
      <p:sp>
        <p:nvSpPr>
          <p:cNvPr id="346" name="Google Shape;346;p28"/>
          <p:cNvSpPr txBox="1"/>
          <p:nvPr/>
        </p:nvSpPr>
        <p:spPr>
          <a:xfrm>
            <a:off x="4744279" y="702366"/>
            <a:ext cx="232294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Lustria"/>
                <a:ea typeface="Lustria"/>
                <a:cs typeface="Lustria"/>
                <a:sym typeface="Lustria"/>
              </a:rPr>
              <a:t>Popular book:</a:t>
            </a:r>
            <a:endParaRPr/>
          </a:p>
        </p:txBody>
      </p:sp>
      <p:sp>
        <p:nvSpPr>
          <p:cNvPr id="347" name="Google Shape;347;p28"/>
          <p:cNvSpPr txBox="1"/>
          <p:nvPr/>
        </p:nvSpPr>
        <p:spPr>
          <a:xfrm>
            <a:off x="2098787" y="240701"/>
            <a:ext cx="761392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Algerian"/>
                <a:ea typeface="Algerian"/>
                <a:cs typeface="Algerian"/>
                <a:sym typeface="Algerian"/>
              </a:rPr>
              <a:t>1. Popularity Based Recommendation System</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pic>
        <p:nvPicPr>
          <p:cNvPr id="352" name="Google Shape;352;p29"/>
          <p:cNvPicPr preferRelativeResize="0"/>
          <p:nvPr/>
        </p:nvPicPr>
        <p:blipFill rotWithShape="1">
          <a:blip r:embed="rId3">
            <a:alphaModFix/>
          </a:blip>
          <a:srcRect b="0" l="0" r="0" t="0"/>
          <a:stretch/>
        </p:blipFill>
        <p:spPr>
          <a:xfrm>
            <a:off x="1190669" y="1016150"/>
            <a:ext cx="9810662" cy="5425101"/>
          </a:xfrm>
          <a:prstGeom prst="rect">
            <a:avLst/>
          </a:prstGeom>
          <a:noFill/>
          <a:ln>
            <a:noFill/>
          </a:ln>
        </p:spPr>
      </p:pic>
      <p:sp>
        <p:nvSpPr>
          <p:cNvPr id="353" name="Google Shape;353;p29"/>
          <p:cNvSpPr txBox="1"/>
          <p:nvPr/>
        </p:nvSpPr>
        <p:spPr>
          <a:xfrm>
            <a:off x="2133599" y="416749"/>
            <a:ext cx="761392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Algerian"/>
                <a:ea typeface="Algerian"/>
                <a:cs typeface="Algerian"/>
                <a:sym typeface="Algerian"/>
              </a:rPr>
              <a:t>1. Popularity Based Recommendation System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
          <p:cNvSpPr txBox="1"/>
          <p:nvPr>
            <p:ph type="title"/>
          </p:nvPr>
        </p:nvSpPr>
        <p:spPr>
          <a:xfrm>
            <a:off x="924443" y="149393"/>
            <a:ext cx="10353762" cy="651033"/>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2"/>
              </a:buClr>
              <a:buSzPct val="100000"/>
              <a:buFont typeface="Algerian"/>
              <a:buNone/>
            </a:pPr>
            <a:r>
              <a:rPr lang="en-US">
                <a:latin typeface="Algerian"/>
                <a:ea typeface="Algerian"/>
                <a:cs typeface="Algerian"/>
                <a:sym typeface="Algerian"/>
              </a:rPr>
              <a:t>TYPES OF RECOMMENDATION SYSTEM</a:t>
            </a:r>
            <a:endParaRPr>
              <a:latin typeface="Algerian"/>
              <a:ea typeface="Algerian"/>
              <a:cs typeface="Algerian"/>
              <a:sym typeface="Algerian"/>
            </a:endParaRPr>
          </a:p>
        </p:txBody>
      </p:sp>
      <p:sp>
        <p:nvSpPr>
          <p:cNvPr id="159" name="Google Shape;159;p3"/>
          <p:cNvSpPr txBox="1"/>
          <p:nvPr/>
        </p:nvSpPr>
        <p:spPr>
          <a:xfrm>
            <a:off x="522514" y="1019358"/>
            <a:ext cx="6096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Lustria"/>
                <a:ea typeface="Lustria"/>
                <a:cs typeface="Lustria"/>
                <a:sym typeface="Lustria"/>
              </a:rPr>
              <a:t>1. Content-Based Filtering:</a:t>
            </a:r>
            <a:endParaRPr sz="2400">
              <a:solidFill>
                <a:schemeClr val="lt1"/>
              </a:solidFill>
              <a:latin typeface="Lustria"/>
              <a:ea typeface="Lustria"/>
              <a:cs typeface="Lustria"/>
              <a:sym typeface="Lustria"/>
            </a:endParaRPr>
          </a:p>
        </p:txBody>
      </p:sp>
      <p:pic>
        <p:nvPicPr>
          <p:cNvPr id="160" name="Google Shape;160;p3"/>
          <p:cNvPicPr preferRelativeResize="0"/>
          <p:nvPr/>
        </p:nvPicPr>
        <p:blipFill rotWithShape="1">
          <a:blip r:embed="rId3">
            <a:alphaModFix/>
          </a:blip>
          <a:srcRect b="0" l="0" r="0" t="0"/>
          <a:stretch/>
        </p:blipFill>
        <p:spPr>
          <a:xfrm>
            <a:off x="7020443" y="1287784"/>
            <a:ext cx="4801714" cy="2494818"/>
          </a:xfrm>
          <a:prstGeom prst="rect">
            <a:avLst/>
          </a:prstGeom>
          <a:noFill/>
          <a:ln>
            <a:noFill/>
          </a:ln>
        </p:spPr>
      </p:pic>
      <p:sp>
        <p:nvSpPr>
          <p:cNvPr id="161" name="Google Shape;161;p3"/>
          <p:cNvSpPr txBox="1"/>
          <p:nvPr/>
        </p:nvSpPr>
        <p:spPr>
          <a:xfrm>
            <a:off x="522514" y="1481023"/>
            <a:ext cx="6567400"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Lustria"/>
                <a:ea typeface="Lustria"/>
                <a:cs typeface="Lustria"/>
                <a:sym typeface="Lustria"/>
              </a:rPr>
              <a:t>In this type of recommendation system, relevant items are shown using the content of the previously searched items by the users. Here content refers to the attribute/tag of the product that the user like. In this type of system, products are tagged using certain keywords, then the system tries to understand what the user wants and it looks in its database and finally tries to recommend different products that the user wants.</a:t>
            </a:r>
            <a:endParaRPr sz="1800">
              <a:solidFill>
                <a:schemeClr val="lt1"/>
              </a:solidFill>
              <a:latin typeface="Lustria"/>
              <a:ea typeface="Lustria"/>
              <a:cs typeface="Lustria"/>
              <a:sym typeface="Lustria"/>
            </a:endParaRPr>
          </a:p>
        </p:txBody>
      </p:sp>
      <p:sp>
        <p:nvSpPr>
          <p:cNvPr id="162" name="Google Shape;162;p3"/>
          <p:cNvSpPr txBox="1"/>
          <p:nvPr/>
        </p:nvSpPr>
        <p:spPr>
          <a:xfrm>
            <a:off x="522514" y="3945816"/>
            <a:ext cx="11299643"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Lustria"/>
                <a:ea typeface="Lustria"/>
                <a:cs typeface="Lustria"/>
                <a:sym typeface="Lustria"/>
              </a:rPr>
              <a:t>Advantage</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Lustria"/>
                <a:ea typeface="Lustria"/>
                <a:cs typeface="Lustria"/>
                <a:sym typeface="Lustria"/>
              </a:rPr>
              <a:t>Model doesn’t need data of other users since recommendations are specific to a single user.</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Lustria"/>
                <a:ea typeface="Lustria"/>
                <a:cs typeface="Lustria"/>
                <a:sym typeface="Lustria"/>
              </a:rPr>
              <a:t>It makes it easier to scale to a large number of users.</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Lustria"/>
                <a:ea typeface="Lustria"/>
                <a:cs typeface="Lustria"/>
                <a:sym typeface="Lustria"/>
              </a:rPr>
              <a:t>The model can Capture the specific Interests of the user and can recommend items that very few other users are interested in.</a:t>
            </a:r>
            <a:endParaRPr/>
          </a:p>
          <a:p>
            <a:pPr indent="0" lvl="0" marL="0" marR="0" rtl="0" algn="l">
              <a:spcBef>
                <a:spcPts val="0"/>
              </a:spcBef>
              <a:spcAft>
                <a:spcPts val="0"/>
              </a:spcAft>
              <a:buNone/>
            </a:pPr>
            <a:r>
              <a:rPr lang="en-US" sz="1800">
                <a:solidFill>
                  <a:schemeClr val="lt1"/>
                </a:solidFill>
                <a:latin typeface="Lustria"/>
                <a:ea typeface="Lustria"/>
                <a:cs typeface="Lustria"/>
                <a:sym typeface="Lustria"/>
              </a:rPr>
              <a:t>Disadvantage</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Lustria"/>
                <a:ea typeface="Lustria"/>
                <a:cs typeface="Lustria"/>
                <a:sym typeface="Lustria"/>
              </a:rPr>
              <a:t>Feature representation of items is hand-engineered to some extent, this tech requires a lot of domain knowledge.</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Lustria"/>
                <a:ea typeface="Lustria"/>
                <a:cs typeface="Lustria"/>
                <a:sym typeface="Lustria"/>
              </a:rPr>
              <a:t>The model can only make recommendations based on the existing interest of a user. In other words, the model has limited ability to expand on the user’s existing interests.</a:t>
            </a:r>
            <a:endParaRPr sz="1800">
              <a:solidFill>
                <a:schemeClr val="lt1"/>
              </a:solidFill>
              <a:latin typeface="Lustria"/>
              <a:ea typeface="Lustria"/>
              <a:cs typeface="Lustria"/>
              <a:sym typeface="Lustri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0"/>
          <p:cNvSpPr txBox="1"/>
          <p:nvPr/>
        </p:nvSpPr>
        <p:spPr>
          <a:xfrm>
            <a:off x="1785336" y="281921"/>
            <a:ext cx="943554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Algerian"/>
                <a:ea typeface="Algerian"/>
                <a:cs typeface="Algerian"/>
                <a:sym typeface="Algerian"/>
              </a:rPr>
              <a:t>3.1.Collaborative Filtering Based Recommender System</a:t>
            </a:r>
            <a:endParaRPr sz="2400">
              <a:solidFill>
                <a:schemeClr val="lt1"/>
              </a:solidFill>
              <a:latin typeface="Algerian"/>
              <a:ea typeface="Algerian"/>
              <a:cs typeface="Algerian"/>
              <a:sym typeface="Algerian"/>
            </a:endParaRPr>
          </a:p>
        </p:txBody>
      </p:sp>
      <p:pic>
        <p:nvPicPr>
          <p:cNvPr id="359" name="Google Shape;359;p30"/>
          <p:cNvPicPr preferRelativeResize="0"/>
          <p:nvPr/>
        </p:nvPicPr>
        <p:blipFill rotWithShape="1">
          <a:blip r:embed="rId3">
            <a:alphaModFix/>
          </a:blip>
          <a:srcRect b="0" l="0" r="0" t="0"/>
          <a:stretch/>
        </p:blipFill>
        <p:spPr>
          <a:xfrm>
            <a:off x="537272" y="1243334"/>
            <a:ext cx="11117456" cy="468038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pic>
        <p:nvPicPr>
          <p:cNvPr id="364" name="Google Shape;364;p31"/>
          <p:cNvPicPr preferRelativeResize="0"/>
          <p:nvPr/>
        </p:nvPicPr>
        <p:blipFill rotWithShape="1">
          <a:blip r:embed="rId3">
            <a:alphaModFix/>
          </a:blip>
          <a:srcRect b="0" l="0" r="0" t="0"/>
          <a:stretch/>
        </p:blipFill>
        <p:spPr>
          <a:xfrm>
            <a:off x="897802" y="1683316"/>
            <a:ext cx="10396395" cy="1762371"/>
          </a:xfrm>
          <a:prstGeom prst="rect">
            <a:avLst/>
          </a:prstGeom>
          <a:noFill/>
          <a:ln>
            <a:noFill/>
          </a:ln>
        </p:spPr>
      </p:pic>
      <p:pic>
        <p:nvPicPr>
          <p:cNvPr id="365" name="Google Shape;365;p31"/>
          <p:cNvPicPr preferRelativeResize="0"/>
          <p:nvPr/>
        </p:nvPicPr>
        <p:blipFill rotWithShape="1">
          <a:blip r:embed="rId4">
            <a:alphaModFix/>
          </a:blip>
          <a:srcRect b="0" l="0" r="0" t="0"/>
          <a:stretch/>
        </p:blipFill>
        <p:spPr>
          <a:xfrm>
            <a:off x="901627" y="4112531"/>
            <a:ext cx="10392570" cy="2429214"/>
          </a:xfrm>
          <a:prstGeom prst="rect">
            <a:avLst/>
          </a:prstGeom>
          <a:noFill/>
          <a:ln>
            <a:noFill/>
          </a:ln>
        </p:spPr>
      </p:pic>
      <p:sp>
        <p:nvSpPr>
          <p:cNvPr id="366" name="Google Shape;366;p31"/>
          <p:cNvSpPr txBox="1"/>
          <p:nvPr/>
        </p:nvSpPr>
        <p:spPr>
          <a:xfrm>
            <a:off x="1785336" y="281921"/>
            <a:ext cx="943554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Algerian"/>
                <a:ea typeface="Algerian"/>
                <a:cs typeface="Algerian"/>
                <a:sym typeface="Algerian"/>
              </a:rPr>
              <a:t>3.1Collaborative Filtering Based Recommender System</a:t>
            </a:r>
            <a:endParaRPr sz="2400">
              <a:solidFill>
                <a:schemeClr val="lt1"/>
              </a:solidFill>
              <a:latin typeface="Algerian"/>
              <a:ea typeface="Algerian"/>
              <a:cs typeface="Algerian"/>
              <a:sym typeface="Algerian"/>
            </a:endParaRPr>
          </a:p>
        </p:txBody>
      </p:sp>
      <p:sp>
        <p:nvSpPr>
          <p:cNvPr id="367" name="Google Shape;367;p31"/>
          <p:cNvSpPr txBox="1"/>
          <p:nvPr/>
        </p:nvSpPr>
        <p:spPr>
          <a:xfrm>
            <a:off x="818866" y="1165229"/>
            <a:ext cx="45232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Lustria"/>
                <a:ea typeface="Lustria"/>
                <a:cs typeface="Lustria"/>
                <a:sym typeface="Lustria"/>
              </a:rPr>
              <a:t>User which have rated books more than 200 </a:t>
            </a:r>
            <a:endParaRPr sz="1800">
              <a:solidFill>
                <a:schemeClr val="lt1"/>
              </a:solidFill>
              <a:latin typeface="Lustria"/>
              <a:ea typeface="Lustria"/>
              <a:cs typeface="Lustria"/>
              <a:sym typeface="Lustria"/>
            </a:endParaRPr>
          </a:p>
        </p:txBody>
      </p:sp>
      <p:sp>
        <p:nvSpPr>
          <p:cNvPr id="368" name="Google Shape;368;p31"/>
          <p:cNvSpPr txBox="1"/>
          <p:nvPr/>
        </p:nvSpPr>
        <p:spPr>
          <a:xfrm>
            <a:off x="818866" y="3640467"/>
            <a:ext cx="396858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Lustria"/>
                <a:ea typeface="Lustria"/>
                <a:cs typeface="Lustria"/>
                <a:sym typeface="Lustria"/>
              </a:rPr>
              <a:t>Book which have more than 50 rating: </a:t>
            </a:r>
            <a:endParaRPr sz="1800">
              <a:solidFill>
                <a:schemeClr val="lt1"/>
              </a:solidFill>
              <a:latin typeface="Lustria"/>
              <a:ea typeface="Lustria"/>
              <a:cs typeface="Lustria"/>
              <a:sym typeface="Lustri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pic>
        <p:nvPicPr>
          <p:cNvPr id="373" name="Google Shape;373;p32"/>
          <p:cNvPicPr preferRelativeResize="0"/>
          <p:nvPr/>
        </p:nvPicPr>
        <p:blipFill rotWithShape="1">
          <a:blip r:embed="rId3">
            <a:alphaModFix/>
          </a:blip>
          <a:srcRect b="0" l="0" r="0" t="0"/>
          <a:stretch/>
        </p:blipFill>
        <p:spPr>
          <a:xfrm>
            <a:off x="467967" y="1286301"/>
            <a:ext cx="11256066" cy="5182738"/>
          </a:xfrm>
          <a:prstGeom prst="rect">
            <a:avLst/>
          </a:prstGeom>
          <a:noFill/>
          <a:ln>
            <a:noFill/>
          </a:ln>
        </p:spPr>
      </p:pic>
      <p:sp>
        <p:nvSpPr>
          <p:cNvPr id="374" name="Google Shape;374;p32"/>
          <p:cNvSpPr txBox="1"/>
          <p:nvPr/>
        </p:nvSpPr>
        <p:spPr>
          <a:xfrm>
            <a:off x="467967" y="830277"/>
            <a:ext cx="65157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Lustria"/>
                <a:ea typeface="Lustria"/>
                <a:cs typeface="Lustria"/>
                <a:sym typeface="Lustria"/>
              </a:rPr>
              <a:t>Book which  have more than 50 rating and rated by popular user:</a:t>
            </a:r>
            <a:endParaRPr sz="1800">
              <a:solidFill>
                <a:schemeClr val="lt1"/>
              </a:solidFill>
              <a:latin typeface="Lustria"/>
              <a:ea typeface="Lustria"/>
              <a:cs typeface="Lustria"/>
              <a:sym typeface="Lustria"/>
            </a:endParaRPr>
          </a:p>
        </p:txBody>
      </p:sp>
      <p:sp>
        <p:nvSpPr>
          <p:cNvPr id="375" name="Google Shape;375;p32"/>
          <p:cNvSpPr txBox="1"/>
          <p:nvPr/>
        </p:nvSpPr>
        <p:spPr>
          <a:xfrm>
            <a:off x="1785336" y="281921"/>
            <a:ext cx="943554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Algerian"/>
                <a:ea typeface="Algerian"/>
                <a:cs typeface="Algerian"/>
                <a:sym typeface="Algerian"/>
              </a:rPr>
              <a:t>3.1Collaborative Filtering Based Recommender System</a:t>
            </a:r>
            <a:endParaRPr sz="2400">
              <a:solidFill>
                <a:schemeClr val="lt1"/>
              </a:solidFill>
              <a:latin typeface="Algerian"/>
              <a:ea typeface="Algerian"/>
              <a:cs typeface="Algerian"/>
              <a:sym typeface="Algeri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pic>
        <p:nvPicPr>
          <p:cNvPr id="380" name="Google Shape;380;p33"/>
          <p:cNvPicPr preferRelativeResize="0"/>
          <p:nvPr/>
        </p:nvPicPr>
        <p:blipFill rotWithShape="1">
          <a:blip r:embed="rId3">
            <a:alphaModFix/>
          </a:blip>
          <a:srcRect b="0" l="0" r="0" t="0"/>
          <a:stretch/>
        </p:blipFill>
        <p:spPr>
          <a:xfrm>
            <a:off x="75998" y="1204219"/>
            <a:ext cx="6020002" cy="3587541"/>
          </a:xfrm>
          <a:prstGeom prst="rect">
            <a:avLst/>
          </a:prstGeom>
          <a:noFill/>
          <a:ln>
            <a:noFill/>
          </a:ln>
        </p:spPr>
      </p:pic>
      <p:pic>
        <p:nvPicPr>
          <p:cNvPr id="381" name="Google Shape;381;p33"/>
          <p:cNvPicPr preferRelativeResize="0"/>
          <p:nvPr/>
        </p:nvPicPr>
        <p:blipFill rotWithShape="1">
          <a:blip r:embed="rId4">
            <a:alphaModFix/>
          </a:blip>
          <a:srcRect b="0" l="0" r="0" t="0"/>
          <a:stretch/>
        </p:blipFill>
        <p:spPr>
          <a:xfrm>
            <a:off x="6096000" y="3270459"/>
            <a:ext cx="6090478" cy="3587541"/>
          </a:xfrm>
          <a:prstGeom prst="rect">
            <a:avLst/>
          </a:prstGeom>
          <a:noFill/>
          <a:ln>
            <a:noFill/>
          </a:ln>
        </p:spPr>
      </p:pic>
      <p:sp>
        <p:nvSpPr>
          <p:cNvPr id="382" name="Google Shape;382;p33"/>
          <p:cNvSpPr txBox="1"/>
          <p:nvPr/>
        </p:nvSpPr>
        <p:spPr>
          <a:xfrm>
            <a:off x="1497496" y="715617"/>
            <a:ext cx="24588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Lustria"/>
                <a:ea typeface="Lustria"/>
                <a:cs typeface="Lustria"/>
                <a:sym typeface="Lustria"/>
              </a:rPr>
              <a:t>Creating the pivot table</a:t>
            </a:r>
            <a:endParaRPr sz="1800">
              <a:solidFill>
                <a:schemeClr val="lt1"/>
              </a:solidFill>
              <a:latin typeface="Lustria"/>
              <a:ea typeface="Lustria"/>
              <a:cs typeface="Lustria"/>
              <a:sym typeface="Lustria"/>
            </a:endParaRPr>
          </a:p>
        </p:txBody>
      </p:sp>
      <p:sp>
        <p:nvSpPr>
          <p:cNvPr id="383" name="Google Shape;383;p33"/>
          <p:cNvSpPr txBox="1"/>
          <p:nvPr/>
        </p:nvSpPr>
        <p:spPr>
          <a:xfrm>
            <a:off x="8302487" y="2640180"/>
            <a:ext cx="259045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Lustria"/>
                <a:ea typeface="Lustria"/>
                <a:cs typeface="Lustria"/>
                <a:sym typeface="Lustria"/>
              </a:rPr>
              <a:t>Filling null values with 0</a:t>
            </a:r>
            <a:endParaRPr sz="1800">
              <a:solidFill>
                <a:schemeClr val="lt1"/>
              </a:solidFill>
              <a:latin typeface="Lustria"/>
              <a:ea typeface="Lustria"/>
              <a:cs typeface="Lustria"/>
              <a:sym typeface="Lustria"/>
            </a:endParaRPr>
          </a:p>
        </p:txBody>
      </p:sp>
      <p:sp>
        <p:nvSpPr>
          <p:cNvPr id="384" name="Google Shape;384;p33"/>
          <p:cNvSpPr txBox="1"/>
          <p:nvPr/>
        </p:nvSpPr>
        <p:spPr>
          <a:xfrm>
            <a:off x="1785336" y="281921"/>
            <a:ext cx="943554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Algerian"/>
                <a:ea typeface="Algerian"/>
                <a:cs typeface="Algerian"/>
                <a:sym typeface="Algerian"/>
              </a:rPr>
              <a:t>3.1Collaborative Filtering Based Recommender System</a:t>
            </a:r>
            <a:endParaRPr sz="2400">
              <a:solidFill>
                <a:schemeClr val="lt1"/>
              </a:solidFill>
              <a:latin typeface="Algerian"/>
              <a:ea typeface="Algerian"/>
              <a:cs typeface="Algerian"/>
              <a:sym typeface="Algeri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pic>
        <p:nvPicPr>
          <p:cNvPr id="389" name="Google Shape;389;p34"/>
          <p:cNvPicPr preferRelativeResize="0"/>
          <p:nvPr/>
        </p:nvPicPr>
        <p:blipFill rotWithShape="1">
          <a:blip r:embed="rId3">
            <a:alphaModFix/>
          </a:blip>
          <a:srcRect b="0" l="0" r="0" t="0"/>
          <a:stretch/>
        </p:blipFill>
        <p:spPr>
          <a:xfrm>
            <a:off x="1311965" y="1343358"/>
            <a:ext cx="8852452" cy="5514642"/>
          </a:xfrm>
          <a:prstGeom prst="rect">
            <a:avLst/>
          </a:prstGeom>
          <a:noFill/>
          <a:ln>
            <a:noFill/>
          </a:ln>
        </p:spPr>
      </p:pic>
      <p:sp>
        <p:nvSpPr>
          <p:cNvPr id="390" name="Google Shape;390;p34"/>
          <p:cNvSpPr txBox="1"/>
          <p:nvPr/>
        </p:nvSpPr>
        <p:spPr>
          <a:xfrm>
            <a:off x="1311965" y="858806"/>
            <a:ext cx="194796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Lustria"/>
                <a:ea typeface="Lustria"/>
                <a:cs typeface="Lustria"/>
                <a:sym typeface="Lustria"/>
              </a:rPr>
              <a:t>Cosine Similarity</a:t>
            </a:r>
            <a:endParaRPr sz="1800">
              <a:solidFill>
                <a:schemeClr val="lt1"/>
              </a:solidFill>
              <a:latin typeface="Lustria"/>
              <a:ea typeface="Lustria"/>
              <a:cs typeface="Lustria"/>
              <a:sym typeface="Lustria"/>
            </a:endParaRPr>
          </a:p>
        </p:txBody>
      </p:sp>
      <p:sp>
        <p:nvSpPr>
          <p:cNvPr id="391" name="Google Shape;391;p34"/>
          <p:cNvSpPr txBox="1"/>
          <p:nvPr/>
        </p:nvSpPr>
        <p:spPr>
          <a:xfrm>
            <a:off x="1785336" y="281921"/>
            <a:ext cx="943554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Algerian"/>
                <a:ea typeface="Algerian"/>
                <a:cs typeface="Algerian"/>
                <a:sym typeface="Algerian"/>
              </a:rPr>
              <a:t>3.1Collaborative Filtering Based Recommender System</a:t>
            </a:r>
            <a:endParaRPr sz="2400">
              <a:solidFill>
                <a:schemeClr val="lt1"/>
              </a:solidFill>
              <a:latin typeface="Algerian"/>
              <a:ea typeface="Algerian"/>
              <a:cs typeface="Algerian"/>
              <a:sym typeface="Algeri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pic>
        <p:nvPicPr>
          <p:cNvPr id="396" name="Google Shape;396;p35"/>
          <p:cNvPicPr preferRelativeResize="0"/>
          <p:nvPr/>
        </p:nvPicPr>
        <p:blipFill rotWithShape="1">
          <a:blip r:embed="rId3">
            <a:alphaModFix/>
          </a:blip>
          <a:srcRect b="0" l="0" r="0" t="0"/>
          <a:stretch/>
        </p:blipFill>
        <p:spPr>
          <a:xfrm>
            <a:off x="818746" y="1494007"/>
            <a:ext cx="10554507" cy="3869986"/>
          </a:xfrm>
          <a:prstGeom prst="rect">
            <a:avLst/>
          </a:prstGeom>
          <a:noFill/>
          <a:ln>
            <a:noFill/>
          </a:ln>
        </p:spPr>
      </p:pic>
      <p:sp>
        <p:nvSpPr>
          <p:cNvPr id="397" name="Google Shape;397;p35"/>
          <p:cNvSpPr txBox="1"/>
          <p:nvPr/>
        </p:nvSpPr>
        <p:spPr>
          <a:xfrm>
            <a:off x="818746" y="967409"/>
            <a:ext cx="454823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Lustria"/>
                <a:ea typeface="Lustria"/>
                <a:cs typeface="Lustria"/>
                <a:sym typeface="Lustria"/>
              </a:rPr>
              <a:t>Function for recommendation of books:</a:t>
            </a:r>
            <a:endParaRPr sz="2000">
              <a:solidFill>
                <a:schemeClr val="lt1"/>
              </a:solidFill>
              <a:latin typeface="Lustria"/>
              <a:ea typeface="Lustria"/>
              <a:cs typeface="Lustria"/>
              <a:sym typeface="Lustria"/>
            </a:endParaRPr>
          </a:p>
        </p:txBody>
      </p:sp>
      <p:sp>
        <p:nvSpPr>
          <p:cNvPr id="398" name="Google Shape;398;p35"/>
          <p:cNvSpPr txBox="1"/>
          <p:nvPr/>
        </p:nvSpPr>
        <p:spPr>
          <a:xfrm>
            <a:off x="1785336" y="281921"/>
            <a:ext cx="943554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Algerian"/>
                <a:ea typeface="Algerian"/>
                <a:cs typeface="Algerian"/>
                <a:sym typeface="Algerian"/>
              </a:rPr>
              <a:t>3.1Collaborative Filtering Based Recommender System</a:t>
            </a:r>
            <a:endParaRPr sz="2400">
              <a:solidFill>
                <a:schemeClr val="lt1"/>
              </a:solidFill>
              <a:latin typeface="Algerian"/>
              <a:ea typeface="Algerian"/>
              <a:cs typeface="Algerian"/>
              <a:sym typeface="Algeri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pic>
        <p:nvPicPr>
          <p:cNvPr id="403" name="Google Shape;403;p36"/>
          <p:cNvPicPr preferRelativeResize="0"/>
          <p:nvPr/>
        </p:nvPicPr>
        <p:blipFill rotWithShape="1">
          <a:blip r:embed="rId3">
            <a:alphaModFix/>
          </a:blip>
          <a:srcRect b="0" l="0" r="0" t="0"/>
          <a:stretch/>
        </p:blipFill>
        <p:spPr>
          <a:xfrm>
            <a:off x="1231817" y="1441870"/>
            <a:ext cx="9363211" cy="5237225"/>
          </a:xfrm>
          <a:prstGeom prst="rect">
            <a:avLst/>
          </a:prstGeom>
          <a:noFill/>
          <a:ln>
            <a:noFill/>
          </a:ln>
        </p:spPr>
      </p:pic>
      <p:sp>
        <p:nvSpPr>
          <p:cNvPr id="404" name="Google Shape;404;p36"/>
          <p:cNvSpPr txBox="1"/>
          <p:nvPr/>
        </p:nvSpPr>
        <p:spPr>
          <a:xfrm>
            <a:off x="1231817" y="908639"/>
            <a:ext cx="485100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Lustria"/>
                <a:ea typeface="Lustria"/>
                <a:cs typeface="Lustria"/>
                <a:sym typeface="Lustria"/>
              </a:rPr>
              <a:t>Model 2: Using standard scaler to scale the data</a:t>
            </a:r>
            <a:endParaRPr sz="1800">
              <a:solidFill>
                <a:schemeClr val="lt1"/>
              </a:solidFill>
              <a:latin typeface="Lustria"/>
              <a:ea typeface="Lustria"/>
              <a:cs typeface="Lustria"/>
              <a:sym typeface="Lustria"/>
            </a:endParaRPr>
          </a:p>
        </p:txBody>
      </p:sp>
      <p:sp>
        <p:nvSpPr>
          <p:cNvPr id="405" name="Google Shape;405;p36"/>
          <p:cNvSpPr txBox="1"/>
          <p:nvPr/>
        </p:nvSpPr>
        <p:spPr>
          <a:xfrm>
            <a:off x="1785336" y="281921"/>
            <a:ext cx="943554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Algerian"/>
                <a:ea typeface="Algerian"/>
                <a:cs typeface="Algerian"/>
                <a:sym typeface="Algerian"/>
              </a:rPr>
              <a:t>3.2 Collaborative Filtering Based Recommender System</a:t>
            </a:r>
            <a:endParaRPr sz="2400">
              <a:solidFill>
                <a:schemeClr val="lt1"/>
              </a:solidFill>
              <a:latin typeface="Algerian"/>
              <a:ea typeface="Algerian"/>
              <a:cs typeface="Algerian"/>
              <a:sym typeface="Algeri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pic>
        <p:nvPicPr>
          <p:cNvPr id="410" name="Google Shape;410;p37"/>
          <p:cNvPicPr preferRelativeResize="0"/>
          <p:nvPr/>
        </p:nvPicPr>
        <p:blipFill rotWithShape="1">
          <a:blip r:embed="rId3">
            <a:alphaModFix/>
          </a:blip>
          <a:srcRect b="0" l="0" r="0" t="0"/>
          <a:stretch/>
        </p:blipFill>
        <p:spPr>
          <a:xfrm>
            <a:off x="3621429" y="1008629"/>
            <a:ext cx="6353870" cy="3407520"/>
          </a:xfrm>
          <a:prstGeom prst="rect">
            <a:avLst/>
          </a:prstGeom>
          <a:noFill/>
          <a:ln>
            <a:noFill/>
          </a:ln>
        </p:spPr>
      </p:pic>
      <p:pic>
        <p:nvPicPr>
          <p:cNvPr id="411" name="Google Shape;411;p37"/>
          <p:cNvPicPr preferRelativeResize="0"/>
          <p:nvPr/>
        </p:nvPicPr>
        <p:blipFill rotWithShape="1">
          <a:blip r:embed="rId4">
            <a:alphaModFix/>
          </a:blip>
          <a:srcRect b="0" l="0" r="0" t="0"/>
          <a:stretch/>
        </p:blipFill>
        <p:spPr>
          <a:xfrm>
            <a:off x="3306965" y="4289427"/>
            <a:ext cx="6982799" cy="2476846"/>
          </a:xfrm>
          <a:prstGeom prst="rect">
            <a:avLst/>
          </a:prstGeom>
          <a:noFill/>
          <a:ln>
            <a:noFill/>
          </a:ln>
        </p:spPr>
      </p:pic>
      <p:sp>
        <p:nvSpPr>
          <p:cNvPr id="412" name="Google Shape;412;p37"/>
          <p:cNvSpPr txBox="1"/>
          <p:nvPr/>
        </p:nvSpPr>
        <p:spPr>
          <a:xfrm>
            <a:off x="291072" y="1008629"/>
            <a:ext cx="207140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Lustria"/>
                <a:ea typeface="Lustria"/>
                <a:cs typeface="Lustria"/>
                <a:sym typeface="Lustria"/>
              </a:rPr>
              <a:t>Cosine Similarity</a:t>
            </a:r>
            <a:endParaRPr sz="2000">
              <a:solidFill>
                <a:schemeClr val="lt1"/>
              </a:solidFill>
              <a:latin typeface="Lustria"/>
              <a:ea typeface="Lustria"/>
              <a:cs typeface="Lustria"/>
              <a:sym typeface="Lustria"/>
            </a:endParaRPr>
          </a:p>
        </p:txBody>
      </p:sp>
      <p:sp>
        <p:nvSpPr>
          <p:cNvPr id="413" name="Google Shape;413;p37"/>
          <p:cNvSpPr txBox="1"/>
          <p:nvPr/>
        </p:nvSpPr>
        <p:spPr>
          <a:xfrm>
            <a:off x="1785336" y="281921"/>
            <a:ext cx="943554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Algerian"/>
                <a:ea typeface="Algerian"/>
                <a:cs typeface="Algerian"/>
                <a:sym typeface="Algerian"/>
              </a:rPr>
              <a:t>3.2 Collaborative Filtering Based Recommender System</a:t>
            </a:r>
            <a:endParaRPr sz="2400">
              <a:solidFill>
                <a:schemeClr val="lt1"/>
              </a:solidFill>
              <a:latin typeface="Algerian"/>
              <a:ea typeface="Algerian"/>
              <a:cs typeface="Algerian"/>
              <a:sym typeface="Algeri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8"/>
          <p:cNvSpPr txBox="1"/>
          <p:nvPr/>
        </p:nvSpPr>
        <p:spPr>
          <a:xfrm>
            <a:off x="516834" y="582067"/>
            <a:ext cx="11158331" cy="569386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chemeClr val="lt1"/>
                </a:solidFill>
                <a:latin typeface="Algerian"/>
                <a:ea typeface="Algerian"/>
                <a:cs typeface="Algerian"/>
                <a:sym typeface="Algerian"/>
              </a:rPr>
              <a:t>Conclusion:</a:t>
            </a:r>
            <a:endParaRPr/>
          </a:p>
          <a:p>
            <a:pPr indent="0" lvl="0" marL="0" marR="0" rtl="0" algn="ctr">
              <a:spcBef>
                <a:spcPts val="0"/>
              </a:spcBef>
              <a:spcAft>
                <a:spcPts val="0"/>
              </a:spcAft>
              <a:buNone/>
            </a:pPr>
            <a:r>
              <a:t/>
            </a:r>
            <a:endParaRPr sz="2800">
              <a:solidFill>
                <a:schemeClr val="lt1"/>
              </a:solidFill>
              <a:latin typeface="Algerian"/>
              <a:ea typeface="Algerian"/>
              <a:cs typeface="Algerian"/>
              <a:sym typeface="Algerian"/>
            </a:endParaRPr>
          </a:p>
          <a:p>
            <a:pPr indent="0" lvl="0" marL="0" marR="0" rtl="0" algn="ctr">
              <a:spcBef>
                <a:spcPts val="0"/>
              </a:spcBef>
              <a:spcAft>
                <a:spcPts val="0"/>
              </a:spcAft>
              <a:buNone/>
            </a:pPr>
            <a:r>
              <a:t/>
            </a:r>
            <a:endParaRPr sz="2800">
              <a:solidFill>
                <a:schemeClr val="lt1"/>
              </a:solidFill>
              <a:latin typeface="Algerian"/>
              <a:ea typeface="Algerian"/>
              <a:cs typeface="Algerian"/>
              <a:sym typeface="Algerian"/>
            </a:endParaRPr>
          </a:p>
          <a:p>
            <a:pPr indent="0" lvl="0" marL="0" marR="0" rtl="0" algn="l">
              <a:spcBef>
                <a:spcPts val="0"/>
              </a:spcBef>
              <a:spcAft>
                <a:spcPts val="0"/>
              </a:spcAft>
              <a:buNone/>
            </a:pPr>
            <a:r>
              <a:rPr lang="en-US" sz="2800">
                <a:solidFill>
                  <a:schemeClr val="lt1"/>
                </a:solidFill>
                <a:latin typeface="Lustria"/>
                <a:ea typeface="Lustria"/>
                <a:cs typeface="Lustria"/>
                <a:sym typeface="Lustria"/>
              </a:rPr>
              <a:t>1.We have build 3 model</a:t>
            </a:r>
            <a:endParaRPr/>
          </a:p>
          <a:p>
            <a:pPr indent="0" lvl="0" marL="0" marR="0" rtl="0" algn="l">
              <a:spcBef>
                <a:spcPts val="0"/>
              </a:spcBef>
              <a:spcAft>
                <a:spcPts val="0"/>
              </a:spcAft>
              <a:buNone/>
            </a:pPr>
            <a:r>
              <a:rPr lang="en-US" sz="2800">
                <a:solidFill>
                  <a:schemeClr val="lt1"/>
                </a:solidFill>
                <a:latin typeface="Lustria"/>
                <a:ea typeface="Lustria"/>
                <a:cs typeface="Lustria"/>
                <a:sym typeface="Lustria"/>
              </a:rPr>
              <a:t>       1. Popular Books on basis of Age Class</a:t>
            </a:r>
            <a:endParaRPr/>
          </a:p>
          <a:p>
            <a:pPr indent="0" lvl="0" marL="0" marR="0" rtl="0" algn="l">
              <a:spcBef>
                <a:spcPts val="0"/>
              </a:spcBef>
              <a:spcAft>
                <a:spcPts val="0"/>
              </a:spcAft>
              <a:buNone/>
            </a:pPr>
            <a:r>
              <a:rPr lang="en-US" sz="2800">
                <a:solidFill>
                  <a:schemeClr val="lt1"/>
                </a:solidFill>
                <a:latin typeface="Lustria"/>
                <a:ea typeface="Lustria"/>
                <a:cs typeface="Lustria"/>
                <a:sym typeface="Lustria"/>
              </a:rPr>
              <a:t>       2. Popular Boon Recommendation System.</a:t>
            </a:r>
            <a:endParaRPr/>
          </a:p>
          <a:p>
            <a:pPr indent="0" lvl="0" marL="0" marR="0" rtl="0" algn="l">
              <a:spcBef>
                <a:spcPts val="0"/>
              </a:spcBef>
              <a:spcAft>
                <a:spcPts val="0"/>
              </a:spcAft>
              <a:buNone/>
            </a:pPr>
            <a:r>
              <a:rPr lang="en-US" sz="2800">
                <a:solidFill>
                  <a:schemeClr val="lt1"/>
                </a:solidFill>
                <a:latin typeface="Lustria"/>
                <a:ea typeface="Lustria"/>
                <a:cs typeface="Lustria"/>
                <a:sym typeface="Lustria"/>
              </a:rPr>
              <a:t>       3. Collaborative filtering : item to item</a:t>
            </a:r>
            <a:endParaRPr/>
          </a:p>
          <a:p>
            <a:pPr indent="0" lvl="0" marL="0" marR="0" rtl="0" algn="l">
              <a:spcBef>
                <a:spcPts val="0"/>
              </a:spcBef>
              <a:spcAft>
                <a:spcPts val="0"/>
              </a:spcAft>
              <a:buNone/>
            </a:pPr>
            <a:r>
              <a:rPr lang="en-US" sz="2800">
                <a:solidFill>
                  <a:schemeClr val="lt1"/>
                </a:solidFill>
                <a:latin typeface="Lustria"/>
                <a:ea typeface="Lustria"/>
                <a:cs typeface="Lustria"/>
                <a:sym typeface="Lustria"/>
              </a:rPr>
              <a:t>       4. Collaborative filtering : item to item ( by standardizing data)</a:t>
            </a:r>
            <a:endParaRPr/>
          </a:p>
          <a:p>
            <a:pPr indent="0" lvl="0" marL="0" marR="0" rtl="0" algn="l">
              <a:spcBef>
                <a:spcPts val="0"/>
              </a:spcBef>
              <a:spcAft>
                <a:spcPts val="0"/>
              </a:spcAft>
              <a:buNone/>
            </a:pPr>
            <a:r>
              <a:rPr lang="en-US" sz="2800">
                <a:solidFill>
                  <a:schemeClr val="lt1"/>
                </a:solidFill>
                <a:latin typeface="Lustria"/>
                <a:ea typeface="Lustria"/>
                <a:cs typeface="Lustria"/>
                <a:sym typeface="Lustria"/>
              </a:rPr>
              <a:t>2. We can Recommend the books to new users on basis of popular books</a:t>
            </a:r>
            <a:endParaRPr/>
          </a:p>
          <a:p>
            <a:pPr indent="0" lvl="0" marL="0" marR="0" rtl="0" algn="l">
              <a:spcBef>
                <a:spcPts val="0"/>
              </a:spcBef>
              <a:spcAft>
                <a:spcPts val="0"/>
              </a:spcAft>
              <a:buNone/>
            </a:pPr>
            <a:r>
              <a:rPr lang="en-US" sz="2800">
                <a:solidFill>
                  <a:schemeClr val="lt1"/>
                </a:solidFill>
                <a:latin typeface="Lustria"/>
                <a:ea typeface="Lustria"/>
                <a:cs typeface="Lustria"/>
                <a:sym typeface="Lustria"/>
              </a:rPr>
              <a:t>3. We can also recommend books by age wise.</a:t>
            </a:r>
            <a:endParaRPr/>
          </a:p>
          <a:p>
            <a:pPr indent="0" lvl="0" marL="0" marR="0" rtl="0" algn="l">
              <a:spcBef>
                <a:spcPts val="0"/>
              </a:spcBef>
              <a:spcAft>
                <a:spcPts val="0"/>
              </a:spcAft>
              <a:buNone/>
            </a:pPr>
            <a:r>
              <a:rPr lang="en-US" sz="2800">
                <a:solidFill>
                  <a:schemeClr val="lt1"/>
                </a:solidFill>
                <a:latin typeface="Lustria"/>
                <a:ea typeface="Lustria"/>
                <a:cs typeface="Lustria"/>
                <a:sym typeface="Lustria"/>
              </a:rPr>
              <a:t>4. In Collaborative filtering model without scaling the data work      </a:t>
            </a:r>
            <a:endParaRPr/>
          </a:p>
          <a:p>
            <a:pPr indent="0" lvl="0" marL="0" marR="0" rtl="0" algn="l">
              <a:spcBef>
                <a:spcPts val="0"/>
              </a:spcBef>
              <a:spcAft>
                <a:spcPts val="0"/>
              </a:spcAft>
              <a:buNone/>
            </a:pPr>
            <a:r>
              <a:rPr lang="en-US" sz="2800">
                <a:solidFill>
                  <a:schemeClr val="lt1"/>
                </a:solidFill>
                <a:latin typeface="Lustria"/>
                <a:ea typeface="Lustria"/>
                <a:cs typeface="Lustria"/>
                <a:sym typeface="Lustria"/>
              </a:rPr>
              <a:t>    recommend more accurate books.</a:t>
            </a:r>
            <a:endParaRPr/>
          </a:p>
          <a:p>
            <a:pPr indent="0" lvl="0" marL="0" marR="0" rtl="0" algn="l">
              <a:spcBef>
                <a:spcPts val="0"/>
              </a:spcBef>
              <a:spcAft>
                <a:spcPts val="0"/>
              </a:spcAft>
              <a:buNone/>
            </a:pPr>
            <a:r>
              <a:t/>
            </a:r>
            <a:endParaRPr sz="2800">
              <a:solidFill>
                <a:schemeClr val="lt1"/>
              </a:solidFill>
              <a:latin typeface="Lustria"/>
              <a:ea typeface="Lustria"/>
              <a:cs typeface="Lustria"/>
              <a:sym typeface="Lustri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pic>
        <p:nvPicPr>
          <p:cNvPr id="423" name="Google Shape;423;p39"/>
          <p:cNvPicPr preferRelativeResize="0"/>
          <p:nvPr/>
        </p:nvPicPr>
        <p:blipFill rotWithShape="1">
          <a:blip r:embed="rId3">
            <a:alphaModFix/>
          </a:blip>
          <a:srcRect b="0" l="0" r="0" t="0"/>
          <a:stretch/>
        </p:blipFill>
        <p:spPr>
          <a:xfrm>
            <a:off x="1030829" y="1003521"/>
            <a:ext cx="9835954" cy="5487070"/>
          </a:xfrm>
          <a:prstGeom prst="rect">
            <a:avLst/>
          </a:prstGeom>
          <a:noFill/>
          <a:ln>
            <a:noFill/>
          </a:ln>
        </p:spPr>
      </p:pic>
      <p:sp>
        <p:nvSpPr>
          <p:cNvPr id="424" name="Google Shape;424;p39"/>
          <p:cNvSpPr txBox="1"/>
          <p:nvPr/>
        </p:nvSpPr>
        <p:spPr>
          <a:xfrm>
            <a:off x="2500955" y="250308"/>
            <a:ext cx="580816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Algerian"/>
                <a:ea typeface="Algerian"/>
                <a:cs typeface="Algerian"/>
                <a:sym typeface="Algerian"/>
              </a:rPr>
              <a:t>Model deployment using flask api </a:t>
            </a:r>
            <a:endParaRPr sz="2400">
              <a:solidFill>
                <a:schemeClr val="lt1"/>
              </a:solidFill>
              <a:latin typeface="Algerian"/>
              <a:ea typeface="Algerian"/>
              <a:cs typeface="Algerian"/>
              <a:sym typeface="Algeri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4"/>
          <p:cNvSpPr txBox="1"/>
          <p:nvPr>
            <p:ph type="title"/>
          </p:nvPr>
        </p:nvSpPr>
        <p:spPr>
          <a:xfrm>
            <a:off x="924443" y="1028342"/>
            <a:ext cx="10875671" cy="2031325"/>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spAutoFit/>
          </a:bodyPr>
          <a:lstStyle/>
          <a:p>
            <a:pPr indent="0" lvl="0" marL="0" rtl="0" algn="l">
              <a:spcBef>
                <a:spcPts val="0"/>
              </a:spcBef>
              <a:spcAft>
                <a:spcPts val="0"/>
              </a:spcAft>
              <a:buClr>
                <a:schemeClr val="lt1"/>
              </a:buClr>
              <a:buSzPts val="2400"/>
              <a:buFont typeface="Lustria"/>
              <a:buNone/>
            </a:pPr>
            <a:r>
              <a:rPr lang="en-US" sz="2400">
                <a:solidFill>
                  <a:schemeClr val="lt1"/>
                </a:solidFill>
                <a:latin typeface="Lustria"/>
                <a:ea typeface="Lustria"/>
                <a:cs typeface="Lustria"/>
                <a:sym typeface="Lustria"/>
              </a:rPr>
              <a:t>2. Collaborative Based Filtering:</a:t>
            </a:r>
            <a:br>
              <a:rPr lang="en-US" sz="2400">
                <a:solidFill>
                  <a:schemeClr val="lt1"/>
                </a:solidFill>
                <a:latin typeface="Lustria"/>
                <a:ea typeface="Lustria"/>
                <a:cs typeface="Lustria"/>
                <a:sym typeface="Lustria"/>
              </a:rPr>
            </a:br>
            <a:r>
              <a:rPr lang="en-US" sz="1800">
                <a:solidFill>
                  <a:schemeClr val="lt1"/>
                </a:solidFill>
                <a:latin typeface="Lustria"/>
                <a:ea typeface="Lustria"/>
                <a:cs typeface="Lustria"/>
                <a:sym typeface="Lustria"/>
              </a:rPr>
              <a:t>Recommending the new items to users based on the interest and preference of other similar users is basically collaborative-based filtering. For e.g.:- When we shop on Amazon it recommends new products saying “Customer who brought this also brought” </a:t>
            </a:r>
            <a:br>
              <a:rPr lang="en-US" sz="2400">
                <a:solidFill>
                  <a:schemeClr val="lt1"/>
                </a:solidFill>
                <a:latin typeface="Lustria"/>
                <a:ea typeface="Lustria"/>
                <a:cs typeface="Lustria"/>
                <a:sym typeface="Lustria"/>
              </a:rPr>
            </a:br>
            <a:br>
              <a:rPr lang="en-US" sz="2400">
                <a:solidFill>
                  <a:schemeClr val="lt1"/>
                </a:solidFill>
                <a:latin typeface="Lustria"/>
                <a:ea typeface="Lustria"/>
                <a:cs typeface="Lustria"/>
                <a:sym typeface="Lustria"/>
              </a:rPr>
            </a:br>
            <a:r>
              <a:rPr lang="en-US" sz="2400">
                <a:solidFill>
                  <a:schemeClr val="lt1"/>
                </a:solidFill>
                <a:latin typeface="Lustria"/>
                <a:ea typeface="Lustria"/>
                <a:cs typeface="Lustria"/>
                <a:sym typeface="Lustria"/>
              </a:rPr>
              <a:t>A. User-Based Collaborative Filtering</a:t>
            </a:r>
            <a:endParaRPr/>
          </a:p>
        </p:txBody>
      </p:sp>
      <p:sp>
        <p:nvSpPr>
          <p:cNvPr id="168" name="Google Shape;168;p4"/>
          <p:cNvSpPr txBox="1"/>
          <p:nvPr/>
        </p:nvSpPr>
        <p:spPr>
          <a:xfrm>
            <a:off x="924443" y="149393"/>
            <a:ext cx="10353762" cy="651033"/>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fontScale="97500" lnSpcReduction="10000"/>
          </a:bodyPr>
          <a:lstStyle/>
          <a:p>
            <a:pPr indent="0" lvl="0" marL="0" marR="0" rtl="0" algn="ctr">
              <a:spcBef>
                <a:spcPts val="0"/>
              </a:spcBef>
              <a:spcAft>
                <a:spcPts val="0"/>
              </a:spcAft>
              <a:buClr>
                <a:schemeClr val="lt2"/>
              </a:buClr>
              <a:buSzPct val="100000"/>
              <a:buFont typeface="Algerian"/>
              <a:buNone/>
            </a:pPr>
            <a:r>
              <a:rPr lang="en-US" sz="4000">
                <a:solidFill>
                  <a:schemeClr val="lt2"/>
                </a:solidFill>
                <a:latin typeface="Algerian"/>
                <a:ea typeface="Algerian"/>
                <a:cs typeface="Algerian"/>
                <a:sym typeface="Algerian"/>
              </a:rPr>
              <a:t>TYPES OF RECOMMENDATION SYSTEM</a:t>
            </a:r>
            <a:endParaRPr sz="4000">
              <a:solidFill>
                <a:schemeClr val="lt2"/>
              </a:solidFill>
              <a:latin typeface="Algerian"/>
              <a:ea typeface="Algerian"/>
              <a:cs typeface="Algerian"/>
              <a:sym typeface="Algerian"/>
            </a:endParaRPr>
          </a:p>
        </p:txBody>
      </p:sp>
      <p:pic>
        <p:nvPicPr>
          <p:cNvPr id="169" name="Google Shape;169;p4"/>
          <p:cNvPicPr preferRelativeResize="0"/>
          <p:nvPr/>
        </p:nvPicPr>
        <p:blipFill rotWithShape="1">
          <a:blip r:embed="rId3">
            <a:alphaModFix/>
          </a:blip>
          <a:srcRect b="0" l="0" r="0" t="0"/>
          <a:stretch/>
        </p:blipFill>
        <p:spPr>
          <a:xfrm>
            <a:off x="8504806" y="3162091"/>
            <a:ext cx="3498508" cy="3264815"/>
          </a:xfrm>
          <a:prstGeom prst="rect">
            <a:avLst/>
          </a:prstGeom>
          <a:noFill/>
          <a:ln>
            <a:noFill/>
          </a:ln>
        </p:spPr>
      </p:pic>
      <p:sp>
        <p:nvSpPr>
          <p:cNvPr id="170" name="Google Shape;170;p4"/>
          <p:cNvSpPr txBox="1"/>
          <p:nvPr/>
        </p:nvSpPr>
        <p:spPr>
          <a:xfrm>
            <a:off x="924443" y="3287585"/>
            <a:ext cx="7300686"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Lustria"/>
                <a:ea typeface="Lustria"/>
                <a:cs typeface="Lustria"/>
                <a:sym typeface="Lustria"/>
              </a:rPr>
              <a:t>Rating of the item is done using the rating of neighboring users. In simple words, It is based on the notion of users’ similarity.</a:t>
            </a:r>
            <a:endParaRPr/>
          </a:p>
          <a:p>
            <a:pPr indent="0" lvl="0" marL="0" marR="0" rtl="0" algn="l">
              <a:spcBef>
                <a:spcPts val="0"/>
              </a:spcBef>
              <a:spcAft>
                <a:spcPts val="0"/>
              </a:spcAft>
              <a:buNone/>
            </a:pPr>
            <a:r>
              <a:t/>
            </a:r>
            <a:endParaRPr sz="1800">
              <a:solidFill>
                <a:schemeClr val="lt1"/>
              </a:solidFill>
              <a:latin typeface="Lustria"/>
              <a:ea typeface="Lustria"/>
              <a:cs typeface="Lustria"/>
              <a:sym typeface="Lustria"/>
            </a:endParaRPr>
          </a:p>
          <a:p>
            <a:pPr indent="0" lvl="0" marL="0" marR="0" rtl="0" algn="l">
              <a:spcBef>
                <a:spcPts val="0"/>
              </a:spcBef>
              <a:spcAft>
                <a:spcPts val="0"/>
              </a:spcAft>
              <a:buNone/>
            </a:pPr>
            <a:r>
              <a:rPr lang="en-US" sz="1800">
                <a:solidFill>
                  <a:schemeClr val="lt1"/>
                </a:solidFill>
                <a:latin typeface="Lustria"/>
                <a:ea typeface="Lustria"/>
                <a:cs typeface="Lustria"/>
                <a:sym typeface="Lustria"/>
              </a:rPr>
              <a:t>Let see an example. On the left side, you can see a picture where 3 children named A, B, C, and 4 fruits i.e., grapes, strawberry, watermelon, and orange respectively.</a:t>
            </a:r>
            <a:endParaRPr/>
          </a:p>
          <a:p>
            <a:pPr indent="0" lvl="0" marL="0" marR="0" rtl="0" algn="l">
              <a:spcBef>
                <a:spcPts val="0"/>
              </a:spcBef>
              <a:spcAft>
                <a:spcPts val="0"/>
              </a:spcAft>
              <a:buNone/>
            </a:pPr>
            <a:r>
              <a:t/>
            </a:r>
            <a:endParaRPr sz="1800">
              <a:solidFill>
                <a:schemeClr val="lt1"/>
              </a:solidFill>
              <a:latin typeface="Lustria"/>
              <a:ea typeface="Lustria"/>
              <a:cs typeface="Lustria"/>
              <a:sym typeface="Lustria"/>
            </a:endParaRPr>
          </a:p>
          <a:p>
            <a:pPr indent="0" lvl="0" marL="0" marR="0" rtl="0" algn="l">
              <a:spcBef>
                <a:spcPts val="0"/>
              </a:spcBef>
              <a:spcAft>
                <a:spcPts val="0"/>
              </a:spcAft>
              <a:buNone/>
            </a:pPr>
            <a:r>
              <a:rPr lang="en-US" sz="1800">
                <a:solidFill>
                  <a:schemeClr val="lt1"/>
                </a:solidFill>
                <a:latin typeface="Lustria"/>
                <a:ea typeface="Lustria"/>
                <a:cs typeface="Lustria"/>
                <a:sym typeface="Lustria"/>
              </a:rPr>
              <a:t>Based on the image let assume A purchased all 4 fruits, B purchased only strawberry and C purchased strawberry as well as watermelon. Here A &amp; C are similar kinds of users because of this C will be recommended Grapes and Orange as shown in dotted line.</a:t>
            </a:r>
            <a:endParaRPr sz="1800">
              <a:solidFill>
                <a:schemeClr val="lt1"/>
              </a:solidFill>
              <a:latin typeface="Lustria"/>
              <a:ea typeface="Lustria"/>
              <a:cs typeface="Lustria"/>
              <a:sym typeface="Lustri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pic>
        <p:nvPicPr>
          <p:cNvPr id="429" name="Google Shape;429;p40"/>
          <p:cNvPicPr preferRelativeResize="0"/>
          <p:nvPr/>
        </p:nvPicPr>
        <p:blipFill rotWithShape="1">
          <a:blip r:embed="rId3">
            <a:alphaModFix/>
          </a:blip>
          <a:srcRect b="0" l="0" r="0" t="0"/>
          <a:stretch/>
        </p:blipFill>
        <p:spPr>
          <a:xfrm>
            <a:off x="537387" y="711973"/>
            <a:ext cx="11117226" cy="6058746"/>
          </a:xfrm>
          <a:prstGeom prst="rect">
            <a:avLst/>
          </a:prstGeom>
          <a:noFill/>
          <a:ln>
            <a:noFill/>
          </a:ln>
        </p:spPr>
      </p:pic>
      <p:sp>
        <p:nvSpPr>
          <p:cNvPr id="430" name="Google Shape;430;p40"/>
          <p:cNvSpPr txBox="1"/>
          <p:nvPr/>
        </p:nvSpPr>
        <p:spPr>
          <a:xfrm>
            <a:off x="2832259" y="250308"/>
            <a:ext cx="580816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Algerian"/>
                <a:ea typeface="Algerian"/>
                <a:cs typeface="Algerian"/>
                <a:sym typeface="Algerian"/>
              </a:rPr>
              <a:t>Model deployment using flask api </a:t>
            </a:r>
            <a:endParaRPr sz="2400">
              <a:solidFill>
                <a:schemeClr val="lt1"/>
              </a:solidFill>
              <a:latin typeface="Algerian"/>
              <a:ea typeface="Algerian"/>
              <a:cs typeface="Algerian"/>
              <a:sym typeface="Algeri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pic>
        <p:nvPicPr>
          <p:cNvPr id="435" name="Google Shape;435;p41"/>
          <p:cNvPicPr preferRelativeResize="0"/>
          <p:nvPr/>
        </p:nvPicPr>
        <p:blipFill rotWithShape="1">
          <a:blip r:embed="rId3">
            <a:alphaModFix/>
          </a:blip>
          <a:srcRect b="0" l="0" r="0" t="0"/>
          <a:stretch/>
        </p:blipFill>
        <p:spPr>
          <a:xfrm>
            <a:off x="899768" y="972160"/>
            <a:ext cx="10111347" cy="5680432"/>
          </a:xfrm>
          <a:prstGeom prst="rect">
            <a:avLst/>
          </a:prstGeom>
          <a:noFill/>
          <a:ln>
            <a:noFill/>
          </a:ln>
        </p:spPr>
      </p:pic>
      <p:sp>
        <p:nvSpPr>
          <p:cNvPr id="436" name="Google Shape;436;p41"/>
          <p:cNvSpPr txBox="1"/>
          <p:nvPr/>
        </p:nvSpPr>
        <p:spPr>
          <a:xfrm>
            <a:off x="2500955" y="250308"/>
            <a:ext cx="580816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Algerian"/>
                <a:ea typeface="Algerian"/>
                <a:cs typeface="Algerian"/>
                <a:sym typeface="Algerian"/>
              </a:rPr>
              <a:t>Model deployment using flask api </a:t>
            </a:r>
            <a:endParaRPr sz="2400">
              <a:solidFill>
                <a:schemeClr val="lt1"/>
              </a:solidFill>
              <a:latin typeface="Algerian"/>
              <a:ea typeface="Algerian"/>
              <a:cs typeface="Algerian"/>
              <a:sym typeface="Algeri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2"/>
          <p:cNvSpPr txBox="1"/>
          <p:nvPr/>
        </p:nvSpPr>
        <p:spPr>
          <a:xfrm>
            <a:off x="4147389" y="2967335"/>
            <a:ext cx="389722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400">
                <a:solidFill>
                  <a:schemeClr val="lt1"/>
                </a:solidFill>
                <a:latin typeface="Algerian"/>
                <a:ea typeface="Algerian"/>
                <a:cs typeface="Algerian"/>
                <a:sym typeface="Algerian"/>
              </a:rPr>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5"/>
          <p:cNvSpPr txBox="1"/>
          <p:nvPr>
            <p:ph type="title"/>
          </p:nvPr>
        </p:nvSpPr>
        <p:spPr>
          <a:xfrm>
            <a:off x="919162" y="18935"/>
            <a:ext cx="10353675" cy="969963"/>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fontScale="97500"/>
          </a:bodyPr>
          <a:lstStyle/>
          <a:p>
            <a:pPr indent="0" lvl="0" marL="0" rtl="0" algn="ctr">
              <a:spcBef>
                <a:spcPts val="0"/>
              </a:spcBef>
              <a:spcAft>
                <a:spcPts val="0"/>
              </a:spcAft>
              <a:buClr>
                <a:schemeClr val="lt2"/>
              </a:buClr>
              <a:buSzPct val="100000"/>
              <a:buFont typeface="Algerian"/>
              <a:buNone/>
            </a:pPr>
            <a:r>
              <a:rPr b="0" i="0" lang="en-US" sz="4000" u="none" cap="none" strike="noStrike">
                <a:solidFill>
                  <a:schemeClr val="lt2"/>
                </a:solidFill>
                <a:latin typeface="Algerian"/>
                <a:ea typeface="Algerian"/>
                <a:cs typeface="Algerian"/>
                <a:sym typeface="Algerian"/>
              </a:rPr>
              <a:t>TYPES OF RECOMMENDATION SYSTEM</a:t>
            </a:r>
            <a:endParaRPr b="0" i="0" sz="4000" u="none" cap="none" strike="noStrike">
              <a:solidFill>
                <a:schemeClr val="lt2"/>
              </a:solidFill>
              <a:latin typeface="Algerian"/>
              <a:ea typeface="Algerian"/>
              <a:cs typeface="Algerian"/>
              <a:sym typeface="Algerian"/>
            </a:endParaRPr>
          </a:p>
        </p:txBody>
      </p:sp>
      <p:pic>
        <p:nvPicPr>
          <p:cNvPr id="176" name="Google Shape;176;p5"/>
          <p:cNvPicPr preferRelativeResize="0"/>
          <p:nvPr/>
        </p:nvPicPr>
        <p:blipFill rotWithShape="1">
          <a:blip r:embed="rId3">
            <a:alphaModFix/>
          </a:blip>
          <a:srcRect b="0" l="0" r="0" t="0"/>
          <a:stretch/>
        </p:blipFill>
        <p:spPr>
          <a:xfrm>
            <a:off x="9037456" y="1647872"/>
            <a:ext cx="3043310" cy="3158280"/>
          </a:xfrm>
          <a:prstGeom prst="rect">
            <a:avLst/>
          </a:prstGeom>
          <a:noFill/>
          <a:ln>
            <a:noFill/>
          </a:ln>
        </p:spPr>
      </p:pic>
      <p:sp>
        <p:nvSpPr>
          <p:cNvPr id="177" name="Google Shape;177;p5"/>
          <p:cNvSpPr txBox="1"/>
          <p:nvPr/>
        </p:nvSpPr>
        <p:spPr>
          <a:xfrm>
            <a:off x="914400" y="988898"/>
            <a:ext cx="10875671" cy="1200329"/>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spAutoFit/>
          </a:bodyPr>
          <a:lstStyle/>
          <a:p>
            <a:pPr indent="0" lvl="0" marL="0" marR="0" rtl="0" algn="l">
              <a:spcBef>
                <a:spcPts val="0"/>
              </a:spcBef>
              <a:spcAft>
                <a:spcPts val="0"/>
              </a:spcAft>
              <a:buClr>
                <a:schemeClr val="lt1"/>
              </a:buClr>
              <a:buSzPts val="2400"/>
              <a:buFont typeface="Lustria"/>
              <a:buNone/>
            </a:pPr>
            <a:r>
              <a:rPr lang="en-US" sz="2400">
                <a:solidFill>
                  <a:schemeClr val="lt1"/>
                </a:solidFill>
                <a:latin typeface="Lustria"/>
                <a:ea typeface="Lustria"/>
                <a:cs typeface="Lustria"/>
                <a:sym typeface="Lustria"/>
              </a:rPr>
              <a:t>2. Collaborative Based Filtering:</a:t>
            </a:r>
            <a:br>
              <a:rPr lang="en-US" sz="2400">
                <a:solidFill>
                  <a:schemeClr val="lt1"/>
                </a:solidFill>
                <a:latin typeface="Lustria"/>
                <a:ea typeface="Lustria"/>
                <a:cs typeface="Lustria"/>
                <a:sym typeface="Lustria"/>
              </a:rPr>
            </a:br>
            <a:endParaRPr sz="2400">
              <a:solidFill>
                <a:schemeClr val="lt1"/>
              </a:solidFill>
              <a:latin typeface="Lustria"/>
              <a:ea typeface="Lustria"/>
              <a:cs typeface="Lustria"/>
              <a:sym typeface="Lustria"/>
            </a:endParaRPr>
          </a:p>
          <a:p>
            <a:pPr indent="0" lvl="0" marL="0" marR="0" rtl="0" algn="l">
              <a:spcBef>
                <a:spcPts val="0"/>
              </a:spcBef>
              <a:spcAft>
                <a:spcPts val="0"/>
              </a:spcAft>
              <a:buClr>
                <a:schemeClr val="lt1"/>
              </a:buClr>
              <a:buSzPts val="2400"/>
              <a:buFont typeface="Lustria"/>
              <a:buNone/>
            </a:pPr>
            <a:r>
              <a:rPr lang="en-US" sz="2400">
                <a:solidFill>
                  <a:schemeClr val="lt1"/>
                </a:solidFill>
                <a:latin typeface="Lustria"/>
                <a:ea typeface="Lustria"/>
                <a:cs typeface="Lustria"/>
                <a:sym typeface="Lustria"/>
              </a:rPr>
              <a:t>A. User-Based Collaborative Filtering</a:t>
            </a:r>
            <a:endParaRPr/>
          </a:p>
        </p:txBody>
      </p:sp>
      <p:sp>
        <p:nvSpPr>
          <p:cNvPr id="178" name="Google Shape;178;p5"/>
          <p:cNvSpPr txBox="1"/>
          <p:nvPr/>
        </p:nvSpPr>
        <p:spPr>
          <a:xfrm>
            <a:off x="914400" y="2392673"/>
            <a:ext cx="7866743"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Lustria"/>
                <a:ea typeface="Lustria"/>
                <a:cs typeface="Lustria"/>
                <a:sym typeface="Lustria"/>
              </a:rPr>
              <a:t>The rating of the item is predicted using the user’s own rating on neighbouring items. In simple words, it is based on the notion of item similarity.</a:t>
            </a:r>
            <a:endParaRPr/>
          </a:p>
          <a:p>
            <a:pPr indent="0" lvl="0" marL="0" marR="0" rtl="0" algn="l">
              <a:spcBef>
                <a:spcPts val="0"/>
              </a:spcBef>
              <a:spcAft>
                <a:spcPts val="0"/>
              </a:spcAft>
              <a:buNone/>
            </a:pPr>
            <a:r>
              <a:t/>
            </a:r>
            <a:endParaRPr sz="1800">
              <a:solidFill>
                <a:schemeClr val="lt1"/>
              </a:solidFill>
              <a:latin typeface="Lustria"/>
              <a:ea typeface="Lustria"/>
              <a:cs typeface="Lustria"/>
              <a:sym typeface="Lustria"/>
            </a:endParaRPr>
          </a:p>
          <a:p>
            <a:pPr indent="0" lvl="0" marL="0" marR="0" rtl="0" algn="l">
              <a:spcBef>
                <a:spcPts val="0"/>
              </a:spcBef>
              <a:spcAft>
                <a:spcPts val="0"/>
              </a:spcAft>
              <a:buNone/>
            </a:pPr>
            <a:r>
              <a:rPr lang="en-US" sz="1800">
                <a:solidFill>
                  <a:schemeClr val="lt1"/>
                </a:solidFill>
                <a:latin typeface="Lustria"/>
                <a:ea typeface="Lustria"/>
                <a:cs typeface="Lustria"/>
                <a:sym typeface="Lustria"/>
              </a:rPr>
              <a:t>Let us see with an example as told above about users and items. Here the only difference is that we see similar items, not similar users like if you see grapes and watermelon you will realize that watermelon is purchased by all of them but grapes are purchased by Children A &amp; B. Hence Children C is being recommended grapes.</a:t>
            </a:r>
            <a:endParaRPr/>
          </a:p>
          <a:p>
            <a:pPr indent="0" lvl="0" marL="0" marR="0" rtl="0" algn="l">
              <a:spcBef>
                <a:spcPts val="0"/>
              </a:spcBef>
              <a:spcAft>
                <a:spcPts val="0"/>
              </a:spcAft>
              <a:buNone/>
            </a:pPr>
            <a:r>
              <a:t/>
            </a:r>
            <a:endParaRPr sz="1800">
              <a:solidFill>
                <a:schemeClr val="lt1"/>
              </a:solidFill>
              <a:latin typeface="Lustria"/>
              <a:ea typeface="Lustria"/>
              <a:cs typeface="Lustria"/>
              <a:sym typeface="Lustria"/>
            </a:endParaRPr>
          </a:p>
        </p:txBody>
      </p:sp>
      <p:sp>
        <p:nvSpPr>
          <p:cNvPr id="179" name="Google Shape;179;p5"/>
          <p:cNvSpPr txBox="1"/>
          <p:nvPr/>
        </p:nvSpPr>
        <p:spPr>
          <a:xfrm>
            <a:off x="914400" y="5021381"/>
            <a:ext cx="11166366"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Lustria"/>
                <a:ea typeface="Lustria"/>
                <a:cs typeface="Lustria"/>
                <a:sym typeface="Lustria"/>
              </a:rPr>
              <a:t>Now after understanding both of them you may be wondering which to use when. Here is the solution if No. of items is greater than No. of users go with user-based collaborative filtering as it will reduce the computation power and If No. of users is greater than No. of items go with item-based collaborative filtering. For Example, Amazon has lakhs of items to sell but has billions of customers. Hence Amazon uses item-based collaborative filtering because of less no. of products as compared to its customers.</a:t>
            </a:r>
            <a:endParaRPr sz="1800">
              <a:solidFill>
                <a:schemeClr val="lt1"/>
              </a:solidFill>
              <a:latin typeface="Lustria"/>
              <a:ea typeface="Lustria"/>
              <a:cs typeface="Lustria"/>
              <a:sym typeface="Lust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6"/>
          <p:cNvSpPr txBox="1"/>
          <p:nvPr/>
        </p:nvSpPr>
        <p:spPr>
          <a:xfrm>
            <a:off x="4441371" y="223692"/>
            <a:ext cx="279916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lgerian"/>
                <a:ea typeface="Algerian"/>
                <a:cs typeface="Algerian"/>
                <a:sym typeface="Algerian"/>
              </a:rPr>
              <a:t>Book Dataset</a:t>
            </a:r>
            <a:endParaRPr sz="2800">
              <a:solidFill>
                <a:schemeClr val="lt1"/>
              </a:solidFill>
              <a:latin typeface="Algerian"/>
              <a:ea typeface="Algerian"/>
              <a:cs typeface="Algerian"/>
              <a:sym typeface="Algerian"/>
            </a:endParaRPr>
          </a:p>
        </p:txBody>
      </p:sp>
      <p:pic>
        <p:nvPicPr>
          <p:cNvPr id="185" name="Google Shape;185;p6"/>
          <p:cNvPicPr preferRelativeResize="0"/>
          <p:nvPr/>
        </p:nvPicPr>
        <p:blipFill rotWithShape="1">
          <a:blip r:embed="rId3">
            <a:alphaModFix/>
          </a:blip>
          <a:srcRect b="0" l="0" r="0" t="0"/>
          <a:stretch/>
        </p:blipFill>
        <p:spPr>
          <a:xfrm>
            <a:off x="1099696" y="874641"/>
            <a:ext cx="4662476" cy="3202250"/>
          </a:xfrm>
          <a:prstGeom prst="rect">
            <a:avLst/>
          </a:prstGeom>
          <a:noFill/>
          <a:ln>
            <a:noFill/>
          </a:ln>
        </p:spPr>
      </p:pic>
      <p:pic>
        <p:nvPicPr>
          <p:cNvPr id="186" name="Google Shape;186;p6"/>
          <p:cNvPicPr preferRelativeResize="0"/>
          <p:nvPr/>
        </p:nvPicPr>
        <p:blipFill rotWithShape="1">
          <a:blip r:embed="rId4">
            <a:alphaModFix/>
          </a:blip>
          <a:srcRect b="0" l="0" r="0" t="0"/>
          <a:stretch/>
        </p:blipFill>
        <p:spPr>
          <a:xfrm>
            <a:off x="1099697" y="4076890"/>
            <a:ext cx="4662476" cy="2676797"/>
          </a:xfrm>
          <a:prstGeom prst="rect">
            <a:avLst/>
          </a:prstGeom>
          <a:noFill/>
          <a:ln>
            <a:noFill/>
          </a:ln>
        </p:spPr>
      </p:pic>
      <p:pic>
        <p:nvPicPr>
          <p:cNvPr id="187" name="Google Shape;187;p6"/>
          <p:cNvPicPr preferRelativeResize="0"/>
          <p:nvPr/>
        </p:nvPicPr>
        <p:blipFill rotWithShape="1">
          <a:blip r:embed="rId5">
            <a:alphaModFix/>
          </a:blip>
          <a:srcRect b="0" l="0" r="0" t="0"/>
          <a:stretch/>
        </p:blipFill>
        <p:spPr>
          <a:xfrm>
            <a:off x="6096000" y="882978"/>
            <a:ext cx="5620534" cy="1962424"/>
          </a:xfrm>
          <a:prstGeom prst="rect">
            <a:avLst/>
          </a:prstGeom>
          <a:noFill/>
          <a:ln>
            <a:noFill/>
          </a:ln>
        </p:spPr>
      </p:pic>
      <p:sp>
        <p:nvSpPr>
          <p:cNvPr id="188" name="Google Shape;188;p6"/>
          <p:cNvSpPr/>
          <p:nvPr/>
        </p:nvSpPr>
        <p:spPr>
          <a:xfrm>
            <a:off x="7924800" y="4583452"/>
            <a:ext cx="3167503" cy="1962424"/>
          </a:xfrm>
          <a:prstGeom prst="rect">
            <a:avLst/>
          </a:prstGeom>
          <a:solidFill>
            <a:srgbClr val="92D050"/>
          </a:solidFill>
          <a:ln cap="rnd"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Lustria"/>
                <a:ea typeface="Lustria"/>
                <a:cs typeface="Lustria"/>
                <a:sym typeface="Lustria"/>
              </a:rPr>
              <a:t>Since the null values are very less we can drop  that null values</a:t>
            </a:r>
            <a:endParaRPr sz="2400">
              <a:solidFill>
                <a:schemeClr val="dk1"/>
              </a:solidFill>
              <a:latin typeface="Lustria"/>
              <a:ea typeface="Lustria"/>
              <a:cs typeface="Lustria"/>
              <a:sym typeface="Lustria"/>
            </a:endParaRPr>
          </a:p>
        </p:txBody>
      </p:sp>
      <p:sp>
        <p:nvSpPr>
          <p:cNvPr id="189" name="Google Shape;189;p6"/>
          <p:cNvSpPr/>
          <p:nvPr/>
        </p:nvSpPr>
        <p:spPr>
          <a:xfrm rot="10800000">
            <a:off x="5784707" y="5322348"/>
            <a:ext cx="2087320" cy="484632"/>
          </a:xfrm>
          <a:prstGeom prst="rightArrow">
            <a:avLst>
              <a:gd fmla="val 50000" name="adj1"/>
              <a:gd fmla="val 50000" name="adj2"/>
            </a:avLst>
          </a:prstGeom>
          <a:solidFill>
            <a:schemeClr val="lt1"/>
          </a:solidFill>
          <a:ln cap="rnd"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Lustria"/>
              <a:ea typeface="Lustria"/>
              <a:cs typeface="Lustria"/>
              <a:sym typeface="Lustr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7"/>
          <p:cNvPicPr preferRelativeResize="0"/>
          <p:nvPr/>
        </p:nvPicPr>
        <p:blipFill rotWithShape="1">
          <a:blip r:embed="rId3">
            <a:alphaModFix/>
          </a:blip>
          <a:srcRect b="0" l="0" r="0" t="0"/>
          <a:stretch/>
        </p:blipFill>
        <p:spPr>
          <a:xfrm>
            <a:off x="1653615" y="834571"/>
            <a:ext cx="8884770" cy="3481532"/>
          </a:xfrm>
          <a:prstGeom prst="rect">
            <a:avLst/>
          </a:prstGeom>
          <a:noFill/>
          <a:ln>
            <a:noFill/>
          </a:ln>
        </p:spPr>
      </p:pic>
      <p:sp>
        <p:nvSpPr>
          <p:cNvPr id="195" name="Google Shape;195;p7"/>
          <p:cNvSpPr/>
          <p:nvPr/>
        </p:nvSpPr>
        <p:spPr>
          <a:xfrm>
            <a:off x="2332384" y="5109029"/>
            <a:ext cx="7871790" cy="914400"/>
          </a:xfrm>
          <a:prstGeom prst="roundRect">
            <a:avLst>
              <a:gd fmla="val 16667" name="adj"/>
            </a:avLst>
          </a:prstGeom>
          <a:solidFill>
            <a:srgbClr val="92D050"/>
          </a:solidFill>
          <a:ln cap="rnd"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Lustria"/>
                <a:ea typeface="Lustria"/>
                <a:cs typeface="Lustria"/>
                <a:sym typeface="Lustria"/>
              </a:rPr>
              <a:t>We will drop this indexes from book data set as the year of publication for this books are ahead of current date.</a:t>
            </a:r>
            <a:endParaRPr sz="2400">
              <a:solidFill>
                <a:schemeClr val="dk1"/>
              </a:solidFill>
              <a:latin typeface="Lustria"/>
              <a:ea typeface="Lustria"/>
              <a:cs typeface="Lustria"/>
              <a:sym typeface="Lustria"/>
            </a:endParaRPr>
          </a:p>
        </p:txBody>
      </p:sp>
      <p:sp>
        <p:nvSpPr>
          <p:cNvPr id="196" name="Google Shape;196;p7"/>
          <p:cNvSpPr txBox="1"/>
          <p:nvPr/>
        </p:nvSpPr>
        <p:spPr>
          <a:xfrm>
            <a:off x="4441371" y="223692"/>
            <a:ext cx="279916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lgerian"/>
                <a:ea typeface="Algerian"/>
                <a:cs typeface="Algerian"/>
                <a:sym typeface="Algerian"/>
              </a:rPr>
              <a:t>Book Dataset</a:t>
            </a:r>
            <a:endParaRPr sz="2800">
              <a:solidFill>
                <a:schemeClr val="lt1"/>
              </a:solidFill>
              <a:latin typeface="Algerian"/>
              <a:ea typeface="Algerian"/>
              <a:cs typeface="Algerian"/>
              <a:sym typeface="Algeri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8"/>
          <p:cNvPicPr preferRelativeResize="0"/>
          <p:nvPr/>
        </p:nvPicPr>
        <p:blipFill rotWithShape="1">
          <a:blip r:embed="rId3">
            <a:alphaModFix/>
          </a:blip>
          <a:srcRect b="0" l="0" r="0" t="0"/>
          <a:stretch/>
        </p:blipFill>
        <p:spPr>
          <a:xfrm>
            <a:off x="671128" y="773416"/>
            <a:ext cx="10849744" cy="5911975"/>
          </a:xfrm>
          <a:prstGeom prst="rect">
            <a:avLst/>
          </a:prstGeom>
          <a:noFill/>
          <a:ln cap="flat" cmpd="sng" w="9525">
            <a:solidFill>
              <a:schemeClr val="lt1"/>
            </a:solidFill>
            <a:prstDash val="solid"/>
            <a:round/>
            <a:headEnd len="sm" w="sm" type="none"/>
            <a:tailEnd len="sm" w="sm" type="none"/>
          </a:ln>
        </p:spPr>
      </p:pic>
      <p:sp>
        <p:nvSpPr>
          <p:cNvPr id="202" name="Google Shape;202;p8"/>
          <p:cNvSpPr txBox="1"/>
          <p:nvPr/>
        </p:nvSpPr>
        <p:spPr>
          <a:xfrm>
            <a:off x="2572815" y="210440"/>
            <a:ext cx="637706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lgerian"/>
                <a:ea typeface="Algerian"/>
                <a:cs typeface="Algerian"/>
                <a:sym typeface="Algerian"/>
              </a:rPr>
              <a:t>Top 20 books with highest isbn no</a:t>
            </a:r>
            <a:endParaRPr sz="2800">
              <a:solidFill>
                <a:schemeClr val="lt1"/>
              </a:solidFill>
              <a:latin typeface="Algerian"/>
              <a:ea typeface="Algerian"/>
              <a:cs typeface="Algerian"/>
              <a:sym typeface="Algeri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9"/>
          <p:cNvPicPr preferRelativeResize="0"/>
          <p:nvPr/>
        </p:nvPicPr>
        <p:blipFill rotWithShape="1">
          <a:blip r:embed="rId3">
            <a:alphaModFix/>
          </a:blip>
          <a:srcRect b="0" l="0" r="0" t="0"/>
          <a:stretch/>
        </p:blipFill>
        <p:spPr>
          <a:xfrm>
            <a:off x="948360" y="709825"/>
            <a:ext cx="10210774" cy="5961570"/>
          </a:xfrm>
          <a:prstGeom prst="rect">
            <a:avLst/>
          </a:prstGeom>
          <a:noFill/>
          <a:ln cap="flat" cmpd="sng" w="9525">
            <a:solidFill>
              <a:schemeClr val="lt1"/>
            </a:solidFill>
            <a:prstDash val="solid"/>
            <a:round/>
            <a:headEnd len="sm" w="sm" type="none"/>
            <a:tailEnd len="sm" w="sm" type="none"/>
          </a:ln>
        </p:spPr>
      </p:pic>
      <p:sp>
        <p:nvSpPr>
          <p:cNvPr id="208" name="Google Shape;208;p9"/>
          <p:cNvSpPr txBox="1"/>
          <p:nvPr/>
        </p:nvSpPr>
        <p:spPr>
          <a:xfrm>
            <a:off x="2738576" y="186605"/>
            <a:ext cx="663034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lgerian"/>
                <a:ea typeface="Algerian"/>
                <a:cs typeface="Algerian"/>
                <a:sym typeface="Algerian"/>
              </a:rPr>
              <a:t>Top 20 author with highest isbn no</a:t>
            </a:r>
            <a:endParaRPr sz="2800">
              <a:solidFill>
                <a:schemeClr val="lt1"/>
              </a:solidFill>
              <a:latin typeface="Algerian"/>
              <a:ea typeface="Algerian"/>
              <a:cs typeface="Algerian"/>
              <a:sym typeface="Algerian"/>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000000"/>
      </a:dk1>
      <a:lt1>
        <a:srgbClr val="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2023-01-17T15:05:06Z</dcterms:created>
  <dc:creator>manish mohite</dc:creator>
</cp:coreProperties>
</file>