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85FE-6F08-D901-DF5E-B104A4FFE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123" y="263612"/>
            <a:ext cx="870542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SREENIVASA INSTITUTE OF TECHNOLOGY 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</a:rPr>
              <a:t>AND MANAGEMENT STUDIES (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AUTONOMOUS)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CEF0B-BA76-955B-2169-1BDF7FDF1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912" y="1772816"/>
            <a:ext cx="10506270" cy="4457572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CROP PREDICTION USING SUPERVISED ML TECHNIQUE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GUIDED BY: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	</a:t>
            </a:r>
            <a:r>
              <a:rPr lang="en-US" b="1" dirty="0">
                <a:solidFill>
                  <a:srgbClr val="0070C0"/>
                </a:solidFill>
              </a:rPr>
              <a:t>PRESENTED BY: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M.PUSHPANJALI 						    				</a:t>
            </a:r>
            <a:r>
              <a:rPr lang="en-US" b="1" dirty="0">
                <a:solidFill>
                  <a:srgbClr val="002060"/>
                </a:solidFill>
              </a:rPr>
              <a:t>G.M.SANDEEP- 19751A0522</a:t>
            </a:r>
          </a:p>
          <a:p>
            <a:r>
              <a:rPr lang="en-US" b="1" dirty="0">
                <a:solidFill>
                  <a:srgbClr val="002060"/>
                </a:solidFill>
              </a:rPr>
              <a:t>															      C.GIRI- 19751A0517</a:t>
            </a:r>
          </a:p>
          <a:p>
            <a:r>
              <a:rPr lang="en-US" b="1" dirty="0">
                <a:solidFill>
                  <a:srgbClr val="002060"/>
                </a:solidFill>
              </a:rPr>
              <a:t>														   J.GOWTHAM- 19751A0536</a:t>
            </a:r>
          </a:p>
          <a:p>
            <a:r>
              <a:rPr lang="en-US" b="1" dirty="0">
                <a:solidFill>
                  <a:srgbClr val="002060"/>
                </a:solidFill>
              </a:rPr>
              <a:t>														  M.GUNADEEP- 19751A0561</a:t>
            </a:r>
          </a:p>
          <a:p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6C975-0E15-8E49-68CF-406799723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9" y="263612"/>
            <a:ext cx="1104824" cy="15092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704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4AC8-736F-21BE-4095-4204BEAB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940" y="3115384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THANK YOU !!!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1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4349-AD5B-24E2-2056-AC64CBAC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2E99-5E4B-F45C-CB2C-0981963B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147" y="1905000"/>
            <a:ext cx="9638521" cy="421588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griculture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the backbone of India and also plays an important role in the Indian economy. 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Now-a-days, food production and prediction are getting scarcity due to unnatural climatic changes, which will adversely affect the economy of farmers by getting a poor yield and also help the farmers to remain less familiar with forecasting the future crops. 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work helps the beginner farmer in such a way to guide them for reasonable crops by deploying machine learning, one of the advanced technologies in crop prediction. 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algorithm puts in the way to achieve it.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2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9D99-20D1-1F68-E262-E6169432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			  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C4A7-8986-5F00-743A-83FD42B4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1" y="1727718"/>
            <a:ext cx="10161037" cy="513028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 yield prediction is one of the challenging tasks in agriculture. It plays an essential role in decision making at global, regional, and field levels.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prediction of crop yield is based on soil, meteorological, environmental, and crop parameters.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support models are broadly used to extract significant crop features for prediction.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Precision agriculture focuses on monitoring (sensing technologies), management information systems, variable rate technologies, and responses to inter- and intra variability in cropping systems.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benefits of precision agriculture involve increasing crop yield and crop quality, while reducing the environmental impact.</a:t>
            </a:r>
            <a:endParaRPr lang="en-US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0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5105-7838-97D5-9433-CC196663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AFAE-9FC9-E217-21A1-F87838B0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106" y="1741714"/>
            <a:ext cx="9731829" cy="468707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	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Yield Prediction Model Using Firefly based Feature Selection with Modified Fuzzy 		   Cognitive Maps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Sabareeswaran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Gunasundari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	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worldwide, agriculture has the major responsibility for improving the economic contribution of the nation.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in this paper, a development of agricultural productivity is enhanced based on the plant yield prediction.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different features such as plant images, soil characteristics, and weather factors are gathered and Firefly (FF) optimization algorithm is proposed for Feature Selection (FFFS).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Then, the most selected optimal features are classified based on the Modified Fuzzy Cognitive Map (MFCM) algorithm for predicting the growth of plant yield.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outcome is transmitted to the farmer’s through smart phones which helps for identifying the growth of plant and improving the harvesting.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results show that the effectiveness of the proposed technique can be compared with the other prediction techniques.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5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393E-3CB5-EE97-C3C5-BCF6BBC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6CBD-16B0-8975-9BB4-7120D8CEE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282" y="2133600"/>
            <a:ext cx="9041330" cy="4100290"/>
          </a:xfrm>
        </p:spPr>
        <p:txBody>
          <a:bodyPr>
            <a:normAutofit/>
          </a:bodyPr>
          <a:lstStyle/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used variance-based global sensitivity analysis (GSA) as a quantitative framework for investigating the sensitivity of X-band backscattering to agronomic and morphological features typical of two different crops maize and rice.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this end, we jointly exploited empirical data on crop status and growth, high-resolution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TerraSAR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-X (TSX) data, and microwave radiative transfer model (RTM) simulations.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Phenology-informed simulations allowed us to quantify the contributions of different scattering mechanisms for the two crops under varying observation setups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sensitivity of X-band backscattering to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morphostructural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crop biophysical parameters (BPs)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10C-94AB-7206-06FD-C60A7612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F831-BD2F-6AB5-6C6A-75373F4A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620" y="1567543"/>
            <a:ext cx="9059992" cy="4590661"/>
          </a:xfrm>
        </p:spPr>
        <p:txBody>
          <a:bodyPr/>
          <a:lstStyle/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will predict the most suitable crop for particular land based on soil contents and weather parameters such as Temperature, Humidity, Soil PH, Nitrogen, Phosphorus, and Rainfall.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is the most efficient method for collecting and measuring data from different resources. 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algorithms and machine learning techniques to identify future outcomes based on historical data.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go beyond knowing what has happened to provide the best assessment of what will happen in the future.</a:t>
            </a:r>
          </a:p>
          <a:p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our system, we used a supervised machine learning algorithm having subcategories as classification and regression. The classification algorithm will be most suitable for our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30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58F-AA2B-662E-320B-CD9E9D12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ADVANTAGES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2A31-2A56-5AB9-2E77-9CB9FA89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the machine learning technique for getting better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two machine learning algorithms are compared.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didn’t calculate the accuracy and performance metrics.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is done 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60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C76F-B04A-D3BA-9366-E0F33B4E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F759-0D7F-3016-CB2C-B6F5E1C0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10" y="2456268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not using any machine learning or deep learning technique.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not implementing any algorithm for getting accuracy.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not mentioned any metrics reports.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56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08C8-15AC-E36C-E1B5-9737052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5969-5585-C4F1-9566-F88A37EB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94" y="1653072"/>
            <a:ext cx="8915400" cy="4729065"/>
          </a:xfrm>
        </p:spPr>
        <p:txBody>
          <a:bodyPr>
            <a:normAutofit fontScale="47500" lnSpcReduction="20000"/>
          </a:bodyPr>
          <a:lstStyle/>
          <a:p>
            <a:r>
              <a:rPr lang="en-US" sz="4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Yield Prediction Using Machine Learning: A Review, by Nitish Kumar Sharma, et al. (2019).</a:t>
            </a:r>
          </a:p>
          <a:p>
            <a:endParaRPr lang="en-US" sz="4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crop yield with deep learning, by Andrew Ng, et al. (2018).</a:t>
            </a:r>
          </a:p>
          <a:p>
            <a:endParaRPr lang="en-US" sz="4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yield prediction using remote sensing and machine learning, by </a:t>
            </a:r>
            <a:r>
              <a:rPr lang="en-US" sz="42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Jiali</a:t>
            </a:r>
            <a:r>
              <a:rPr lang="en-US" sz="4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Shang, et al. (2017).</a:t>
            </a:r>
          </a:p>
          <a:p>
            <a:endParaRPr lang="en-US" sz="4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yield prediction using satellite remote sensing data: A review, by </a:t>
            </a:r>
            <a:r>
              <a:rPr lang="en-US" sz="42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Hailong</a:t>
            </a:r>
            <a:r>
              <a:rPr lang="en-US" sz="4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Zhang, et al. (2021).</a:t>
            </a:r>
          </a:p>
          <a:p>
            <a:endParaRPr lang="en-US" sz="42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Crop Yield Prediction Using Remote Sensing Data: A Review and Meta-Analysis, by Muhammad Arsalan, et al. (2021).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0108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301</TotalTime>
  <Words>954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Times New Roman</vt:lpstr>
      <vt:lpstr>Wingdings 3</vt:lpstr>
      <vt:lpstr>Wisp</vt:lpstr>
      <vt:lpstr>SREENIVASA INSTITUTE OF TECHNOLOGY AND MANAGEMENT STUDIES (AUTONOMOUS)</vt:lpstr>
      <vt:lpstr>        ABSTRACT</vt:lpstr>
      <vt:lpstr>      INTRODUCTION</vt:lpstr>
      <vt:lpstr>   LITERATURE REVIEW</vt:lpstr>
      <vt:lpstr>     EXISTING SYSTEM</vt:lpstr>
      <vt:lpstr>     PROPOSED SYSTEM</vt:lpstr>
      <vt:lpstr>     ADVANTAGES</vt:lpstr>
      <vt:lpstr>    DISADVANTAGES</vt:lpstr>
      <vt:lpstr>     REFERENCES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SREENIVASA INSTITUTE OF TECHNOLOGY AND MANAGEMENTSTUDIES(AUTONOMOUS)</dc:title>
  <dc:creator>Sandeep Gundlapalli</dc:creator>
  <cp:lastModifiedBy>Sandeep Gundlapalli</cp:lastModifiedBy>
  <cp:revision>6</cp:revision>
  <dcterms:created xsi:type="dcterms:W3CDTF">2023-02-24T14:04:00Z</dcterms:created>
  <dcterms:modified xsi:type="dcterms:W3CDTF">2023-02-25T05:00:44Z</dcterms:modified>
</cp:coreProperties>
</file>