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tliQHardwareSales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8B815D-330F-4964-890F-384EF6B887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AtliQ Hardware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690AC7-BD87-4CB9-AFB3-FDB2771075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3/22/2023 4:54:19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EC579EE-08E4-4CF7-827D-D220F098F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988"/>
            <a:ext cx="12192000" cy="50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2023-03-22T16:54:20Z</dcterms:created>
  <dcterms:modified xsi:type="dcterms:W3CDTF">2023-03-22T16:54:20Z</dcterms:modified>
</cp:coreProperties>
</file>