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  <p:sldMasterId id="2147483888" r:id="rId2"/>
    <p:sldMasterId id="2147483912" r:id="rId3"/>
  </p:sldMasterIdLst>
  <p:notesMasterIdLst>
    <p:notesMasterId r:id="rId14"/>
  </p:notesMasterIdLst>
  <p:sldIdLst>
    <p:sldId id="305" r:id="rId4"/>
    <p:sldId id="362" r:id="rId5"/>
    <p:sldId id="311" r:id="rId6"/>
    <p:sldId id="364" r:id="rId7"/>
    <p:sldId id="365" r:id="rId8"/>
    <p:sldId id="323" r:id="rId9"/>
    <p:sldId id="366" r:id="rId10"/>
    <p:sldId id="367" r:id="rId11"/>
    <p:sldId id="368" r:id="rId12"/>
    <p:sldId id="27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A1E"/>
    <a:srgbClr val="111B0B"/>
    <a:srgbClr val="A80000"/>
    <a:srgbClr val="580000"/>
    <a:srgbClr val="131E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580" autoAdjust="0"/>
  </p:normalViewPr>
  <p:slideViewPr>
    <p:cSldViewPr>
      <p:cViewPr varScale="1">
        <p:scale>
          <a:sx n="69" d="100"/>
          <a:sy n="69" d="100"/>
        </p:scale>
        <p:origin x="142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40B215-A17C-48A4-B60D-AECF7087A930}" type="datetimeFigureOut">
              <a:rPr lang="en-IN" smtClean="0"/>
              <a:t>14-12-2022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522C3-E4E2-4F42-BBCB-45001B4B9AC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163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524D-A58A-4616-80FD-23CB6BB075EF}" type="datetimeFigureOut">
              <a:rPr lang="en-IN" smtClean="0"/>
              <a:t>14-12-2022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D88E-F130-455E-99D1-2081B1D69D6D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524D-A58A-4616-80FD-23CB6BB075EF}" type="datetimeFigureOut">
              <a:rPr lang="en-IN" smtClean="0"/>
              <a:t>14-12-2022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D88E-F130-455E-99D1-2081B1D69D6D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524D-A58A-4616-80FD-23CB6BB075EF}" type="datetimeFigureOut">
              <a:rPr lang="en-IN" smtClean="0"/>
              <a:t>14-12-2022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D88E-F130-455E-99D1-2081B1D69D6D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524D-A58A-4616-80FD-23CB6BB075EF}" type="datetimeFigureOut">
              <a:rPr lang="en-IN" smtClean="0"/>
              <a:t>14-12-2022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D88E-F130-455E-99D1-2081B1D69D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0280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524D-A58A-4616-80FD-23CB6BB075EF}" type="datetimeFigureOut">
              <a:rPr lang="en-IN" smtClean="0"/>
              <a:t>14-12-2022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D88E-F130-455E-99D1-2081B1D69D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4016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524D-A58A-4616-80FD-23CB6BB075EF}" type="datetimeFigureOut">
              <a:rPr lang="en-IN" smtClean="0"/>
              <a:t>14-12-2022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D88E-F130-455E-99D1-2081B1D69D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1361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524D-A58A-4616-80FD-23CB6BB075EF}" type="datetimeFigureOut">
              <a:rPr lang="en-IN" smtClean="0"/>
              <a:t>14-12-2022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D88E-F130-455E-99D1-2081B1D69D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1680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524D-A58A-4616-80FD-23CB6BB075EF}" type="datetimeFigureOut">
              <a:rPr lang="en-IN" smtClean="0"/>
              <a:t>14-12-2022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D88E-F130-455E-99D1-2081B1D69D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95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524D-A58A-4616-80FD-23CB6BB075EF}" type="datetimeFigureOut">
              <a:rPr lang="en-IN" smtClean="0"/>
              <a:t>14-12-2022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D88E-F130-455E-99D1-2081B1D69D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62814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524D-A58A-4616-80FD-23CB6BB075EF}" type="datetimeFigureOut">
              <a:rPr lang="en-IN" smtClean="0"/>
              <a:t>14-12-2022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D88E-F130-455E-99D1-2081B1D69D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75384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524D-A58A-4616-80FD-23CB6BB075EF}" type="datetimeFigureOut">
              <a:rPr lang="en-IN" smtClean="0"/>
              <a:t>14-12-2022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D88E-F130-455E-99D1-2081B1D69D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424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524D-A58A-4616-80FD-23CB6BB075EF}" type="datetimeFigureOut">
              <a:rPr lang="en-IN" smtClean="0"/>
              <a:t>14-12-2022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D88E-F130-455E-99D1-2081B1D69D6D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524D-A58A-4616-80FD-23CB6BB075EF}" type="datetimeFigureOut">
              <a:rPr lang="en-IN" smtClean="0"/>
              <a:t>14-12-2022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D88E-F130-455E-99D1-2081B1D69D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00839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524D-A58A-4616-80FD-23CB6BB075EF}" type="datetimeFigureOut">
              <a:rPr lang="en-IN" smtClean="0"/>
              <a:t>14-12-2022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D88E-F130-455E-99D1-2081B1D69D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13675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524D-A58A-4616-80FD-23CB6BB075EF}" type="datetimeFigureOut">
              <a:rPr lang="en-IN" smtClean="0"/>
              <a:t>14-12-2022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D88E-F130-455E-99D1-2081B1D69D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5748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524D-A58A-4616-80FD-23CB6BB075EF}" type="datetimeFigureOut">
              <a:rPr lang="en-IN" smtClean="0"/>
              <a:t>14-12-2022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D88E-F130-455E-99D1-2081B1D69D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94982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524D-A58A-4616-80FD-23CB6BB075EF}" type="datetimeFigureOut">
              <a:rPr lang="en-IN" smtClean="0"/>
              <a:t>14-12-2022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D88E-F130-455E-99D1-2081B1D69D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63172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524D-A58A-4616-80FD-23CB6BB075EF}" type="datetimeFigureOut">
              <a:rPr lang="en-IN" smtClean="0"/>
              <a:t>14-12-2022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D88E-F130-455E-99D1-2081B1D69D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79721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524D-A58A-4616-80FD-23CB6BB075EF}" type="datetimeFigureOut">
              <a:rPr lang="en-IN" smtClean="0"/>
              <a:t>14-12-2022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D88E-F130-455E-99D1-2081B1D69D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37138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524D-A58A-4616-80FD-23CB6BB075EF}" type="datetimeFigureOut">
              <a:rPr lang="en-IN" smtClean="0"/>
              <a:t>14-12-2022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D88E-F130-455E-99D1-2081B1D69D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09601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524D-A58A-4616-80FD-23CB6BB075EF}" type="datetimeFigureOut">
              <a:rPr lang="en-IN" smtClean="0"/>
              <a:t>14-12-2022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D88E-F130-455E-99D1-2081B1D69D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1313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524D-A58A-4616-80FD-23CB6BB075EF}" type="datetimeFigureOut">
              <a:rPr lang="en-IN" smtClean="0"/>
              <a:t>14-12-2022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D88E-F130-455E-99D1-2081B1D69D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8138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524D-A58A-4616-80FD-23CB6BB075EF}" type="datetimeFigureOut">
              <a:rPr lang="en-IN" smtClean="0"/>
              <a:t>14-12-2022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D88E-F130-455E-99D1-2081B1D69D6D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524D-A58A-4616-80FD-23CB6BB075EF}" type="datetimeFigureOut">
              <a:rPr lang="en-IN" smtClean="0"/>
              <a:t>14-12-2022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D88E-F130-455E-99D1-2081B1D69D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52425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524D-A58A-4616-80FD-23CB6BB075EF}" type="datetimeFigureOut">
              <a:rPr lang="en-IN" smtClean="0"/>
              <a:t>14-12-2022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D88E-F130-455E-99D1-2081B1D69D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63114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524D-A58A-4616-80FD-23CB6BB075EF}" type="datetimeFigureOut">
              <a:rPr lang="en-IN" smtClean="0"/>
              <a:t>14-12-2022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D88E-F130-455E-99D1-2081B1D69D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95270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524D-A58A-4616-80FD-23CB6BB075EF}" type="datetimeFigureOut">
              <a:rPr lang="en-IN" smtClean="0"/>
              <a:t>14-12-2022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D88E-F130-455E-99D1-2081B1D69D6D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69722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524D-A58A-4616-80FD-23CB6BB075EF}" type="datetimeFigureOut">
              <a:rPr lang="en-IN" smtClean="0"/>
              <a:t>14-12-2022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D88E-F130-455E-99D1-2081B1D69D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3107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524D-A58A-4616-80FD-23CB6BB075EF}" type="datetimeFigureOut">
              <a:rPr lang="en-IN" smtClean="0"/>
              <a:t>14-12-2022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D88E-F130-455E-99D1-2081B1D69D6D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12509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524D-A58A-4616-80FD-23CB6BB075EF}" type="datetimeFigureOut">
              <a:rPr lang="en-IN" smtClean="0"/>
              <a:t>14-12-2022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D88E-F130-455E-99D1-2081B1D69D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22215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524D-A58A-4616-80FD-23CB6BB075EF}" type="datetimeFigureOut">
              <a:rPr lang="en-IN" smtClean="0"/>
              <a:t>14-12-2022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D88E-F130-455E-99D1-2081B1D69D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97440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524D-A58A-4616-80FD-23CB6BB075EF}" type="datetimeFigureOut">
              <a:rPr lang="en-IN" smtClean="0"/>
              <a:t>14-12-2022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D88E-F130-455E-99D1-2081B1D69D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8066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524D-A58A-4616-80FD-23CB6BB075EF}" type="datetimeFigureOut">
              <a:rPr lang="en-IN" smtClean="0"/>
              <a:t>14-12-2022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D88E-F130-455E-99D1-2081B1D69D6D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524D-A58A-4616-80FD-23CB6BB075EF}" type="datetimeFigureOut">
              <a:rPr lang="en-IN" smtClean="0"/>
              <a:t>14-12-2022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D88E-F130-455E-99D1-2081B1D69D6D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524D-A58A-4616-80FD-23CB6BB075EF}" type="datetimeFigureOut">
              <a:rPr lang="en-IN" smtClean="0"/>
              <a:t>14-12-2022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D88E-F130-455E-99D1-2081B1D69D6D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524D-A58A-4616-80FD-23CB6BB075EF}" type="datetimeFigureOut">
              <a:rPr lang="en-IN" smtClean="0"/>
              <a:t>14-12-2022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D88E-F130-455E-99D1-2081B1D69D6D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524D-A58A-4616-80FD-23CB6BB075EF}" type="datetimeFigureOut">
              <a:rPr lang="en-IN" smtClean="0"/>
              <a:t>14-12-2022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D88E-F130-455E-99D1-2081B1D69D6D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524D-A58A-4616-80FD-23CB6BB075EF}" type="datetimeFigureOut">
              <a:rPr lang="en-IN" smtClean="0"/>
              <a:t>14-12-2022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D88E-F130-455E-99D1-2081B1D69D6D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648524D-A58A-4616-80FD-23CB6BB075EF}" type="datetimeFigureOut">
              <a:rPr lang="en-IN" smtClean="0"/>
              <a:t>14-12-2022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5309D88E-F130-455E-99D1-2081B1D69D6D}" type="slidenum">
              <a:rPr lang="en-IN" smtClean="0"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8524D-A58A-4616-80FD-23CB6BB075EF}" type="datetimeFigureOut">
              <a:rPr lang="en-IN" smtClean="0"/>
              <a:t>14-12-2022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9D88E-F130-455E-99D1-2081B1D69D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7385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8524D-A58A-4616-80FD-23CB6BB075EF}" type="datetimeFigureOut">
              <a:rPr lang="en-IN" smtClean="0"/>
              <a:t>14-12-2022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309D88E-F130-455E-99D1-2081B1D69D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743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  <p:sldLayoutId id="2147483926" r:id="rId14"/>
    <p:sldLayoutId id="2147483927" r:id="rId15"/>
    <p:sldLayoutId id="214748392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Half Frame 15"/>
          <p:cNvSpPr/>
          <p:nvPr/>
        </p:nvSpPr>
        <p:spPr>
          <a:xfrm>
            <a:off x="611560" y="188640"/>
            <a:ext cx="8280920" cy="1512168"/>
          </a:xfrm>
          <a:prstGeom prst="halfFrame">
            <a:avLst>
              <a:gd name="adj1" fmla="val 8062"/>
              <a:gd name="adj2" fmla="val 10168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19672" y="836712"/>
            <a:ext cx="5660830" cy="21852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0"/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sz="2800" b="1" dirty="0" smtClean="0">
                <a:ln w="0"/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ROJECT</a:t>
            </a:r>
          </a:p>
          <a:p>
            <a:pPr algn="ctr"/>
            <a:r>
              <a:rPr lang="en-US" sz="2800" b="1" dirty="0" smtClean="0">
                <a:ln w="0"/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b="1" dirty="0" smtClean="0">
                <a:ln w="0"/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algn="ctr"/>
            <a:r>
              <a:rPr lang="en-US" sz="2800" b="1" dirty="0">
                <a:ln w="0"/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en-US" sz="2800" b="1" dirty="0" smtClean="0">
                <a:ln w="0"/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Scraping </a:t>
            </a:r>
            <a:r>
              <a:rPr lang="en-US" sz="2800" b="1" dirty="0">
                <a:ln w="0"/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from LinkedIn </a:t>
            </a:r>
          </a:p>
          <a:p>
            <a:pPr algn="ctr"/>
            <a:endParaRPr lang="en-US" sz="2000" dirty="0" smtClean="0">
              <a:ln w="0"/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 smtClean="0">
                <a:ln w="0"/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0" cap="none" spc="0" dirty="0">
              <a:ln w="0"/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396552" y="3454554"/>
            <a:ext cx="461727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0"/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PTDA-16</a:t>
            </a:r>
            <a:r>
              <a:rPr lang="en-US" sz="2200" b="1" dirty="0" smtClean="0">
                <a:ln w="0"/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BATCH  </a:t>
            </a:r>
            <a:endParaRPr lang="en-US" sz="2200" b="1" dirty="0">
              <a:ln w="0"/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67544" y="1365273"/>
            <a:ext cx="8309568" cy="15363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339752" y="3454554"/>
            <a:ext cx="5760640" cy="20005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0"/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Group Members</a:t>
            </a:r>
            <a:endParaRPr lang="en-US" sz="2000" b="1" dirty="0" smtClean="0">
              <a:ln w="0"/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b="1" dirty="0" smtClean="0">
              <a:ln w="0"/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ctr">
              <a:buAutoNum type="arabicPeriod"/>
            </a:pPr>
            <a:r>
              <a:rPr lang="en-US" sz="2000" b="1" dirty="0" smtClean="0">
                <a:ln w="0"/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Abhishek Desai</a:t>
            </a:r>
          </a:p>
          <a:p>
            <a:r>
              <a:rPr lang="en-US" sz="2000" b="1" dirty="0">
                <a:ln w="0"/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n w="0"/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2.     Adarsh Patil</a:t>
            </a:r>
            <a:endParaRPr lang="en-US" sz="2000" b="1" dirty="0">
              <a:ln w="0"/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n w="0"/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3</a:t>
            </a:r>
            <a:r>
              <a:rPr lang="en-US" sz="2000" b="1" dirty="0">
                <a:ln w="0"/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b="1" dirty="0" smtClean="0">
                <a:ln w="0"/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Sanjeev </a:t>
            </a:r>
            <a:r>
              <a:rPr lang="en-US" sz="2000" b="1" dirty="0">
                <a:ln w="0"/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Kumar </a:t>
            </a:r>
            <a:r>
              <a:rPr lang="en-US" sz="2000" b="1" dirty="0" smtClean="0">
                <a:ln w="0"/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Vishwakarma</a:t>
            </a:r>
          </a:p>
          <a:p>
            <a:r>
              <a:rPr lang="en-US" sz="2000" b="1" dirty="0">
                <a:ln w="0"/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n w="0"/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US" sz="2000" dirty="0" smtClean="0">
                <a:ln w="0"/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    </a:t>
            </a:r>
            <a:r>
              <a:rPr lang="en-US" sz="2000" b="1" dirty="0" smtClean="0">
                <a:ln w="0"/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Tushar Ingle</a:t>
            </a:r>
            <a:endParaRPr lang="en-US" sz="2800" b="1" dirty="0">
              <a:ln w="0"/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79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84501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580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836712"/>
            <a:ext cx="7815749" cy="1097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42039" y="109231"/>
            <a:ext cx="244329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0"/>
                <a:solidFill>
                  <a:srgbClr val="A8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sz="3200" b="1" cap="none" spc="0" dirty="0">
              <a:ln w="0"/>
              <a:solidFill>
                <a:srgbClr val="A8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6352" y="946450"/>
            <a:ext cx="7932965" cy="45391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n w="0"/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n w="0"/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n w="0"/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n w="0"/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Approach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n w="0"/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n w="0"/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n w="0"/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331671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836712"/>
            <a:ext cx="7815749" cy="1097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81540" y="294728"/>
            <a:ext cx="474168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dirty="0" smtClean="0">
                <a:ln w="0"/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Scrape LinkedIn </a:t>
            </a:r>
            <a:r>
              <a:rPr lang="en-US" sz="300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3000" b="1" dirty="0" smtClean="0">
                <a:ln w="0"/>
                <a:solidFill>
                  <a:srgbClr val="A8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</a:t>
            </a:r>
            <a:endParaRPr lang="en-US" sz="3000" b="1" cap="none" spc="0" dirty="0">
              <a:ln w="0"/>
              <a:solidFill>
                <a:srgbClr val="A8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8954" y="1268760"/>
            <a:ext cx="8784976" cy="449353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600" dirty="0">
                <a:ln w="0"/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Scrape data from professional networking platform </a:t>
            </a:r>
            <a:r>
              <a:rPr lang="en-US" sz="2600" dirty="0" smtClean="0">
                <a:ln w="0"/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LinkedIn </a:t>
            </a:r>
            <a:r>
              <a:rPr lang="en-US" sz="2600" dirty="0">
                <a:ln w="0"/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python library called </a:t>
            </a:r>
            <a:r>
              <a:rPr lang="en-US" sz="2600" dirty="0" smtClean="0">
                <a:ln w="0"/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Beautiful soup as well as selenium and collect and combine all information.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600" dirty="0">
              <a:ln w="0"/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600" dirty="0" smtClean="0">
                <a:ln w="0"/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out all the possible insights from the scrape data with the help of using SQL server.</a:t>
            </a:r>
          </a:p>
          <a:p>
            <a:pPr algn="just"/>
            <a:endParaRPr lang="en-US" sz="2600" dirty="0" smtClean="0">
              <a:ln w="0"/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600" dirty="0">
                <a:ln w="0"/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600" dirty="0" smtClean="0">
                <a:ln w="0"/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anipulating data and Aggregation part will be done by using SQL.</a:t>
            </a:r>
          </a:p>
          <a:p>
            <a:pPr algn="just"/>
            <a:endParaRPr lang="en-US" sz="2600" dirty="0" smtClean="0">
              <a:ln w="0"/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600" dirty="0" smtClean="0">
                <a:ln w="0"/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Presenting </a:t>
            </a:r>
            <a:r>
              <a:rPr lang="en-US" sz="2600" dirty="0">
                <a:ln w="0"/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600" dirty="0" smtClean="0">
                <a:ln w="0"/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the help of Dashboard using excel.</a:t>
            </a:r>
            <a:endParaRPr lang="en-US" sz="2600" dirty="0">
              <a:ln w="0"/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36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836712"/>
            <a:ext cx="7815749" cy="1097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5536" y="304464"/>
            <a:ext cx="7120027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dirty="0" smtClean="0">
                <a:ln w="0"/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Scrape LinkedIn </a:t>
            </a:r>
            <a:r>
              <a:rPr lang="en-US" sz="300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3000" b="1" dirty="0">
                <a:ln w="0"/>
                <a:solidFill>
                  <a:srgbClr val="A8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3000" b="1" cap="none" spc="0" dirty="0">
              <a:ln w="0"/>
              <a:solidFill>
                <a:srgbClr val="A8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8954" y="1268760"/>
            <a:ext cx="8784976" cy="40934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600" dirty="0">
                <a:ln w="0"/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Extracting </a:t>
            </a:r>
            <a:r>
              <a:rPr lang="en-US" sz="2600" dirty="0" smtClean="0">
                <a:ln w="0"/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 data </a:t>
            </a:r>
            <a:r>
              <a:rPr lang="en-US" sz="2600" dirty="0">
                <a:ln w="0"/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600" dirty="0" smtClean="0">
                <a:ln w="0"/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the pages of the LinkedIn  </a:t>
            </a:r>
          </a:p>
          <a:p>
            <a:pPr algn="just"/>
            <a:endParaRPr lang="en-US" sz="2600" dirty="0">
              <a:ln w="0"/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600" dirty="0">
                <a:ln w="0"/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Converting data into csv </a:t>
            </a:r>
            <a:r>
              <a:rPr lang="en-US" sz="2600" dirty="0" smtClean="0">
                <a:ln w="0"/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files.</a:t>
            </a:r>
          </a:p>
          <a:p>
            <a:pPr algn="just"/>
            <a:endParaRPr lang="en-US" sz="2600" dirty="0">
              <a:ln w="0"/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600" dirty="0">
                <a:ln w="0"/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Connecting data and cleaning </a:t>
            </a:r>
            <a:r>
              <a:rPr lang="en-US" sz="2600" dirty="0" smtClean="0">
                <a:ln w="0"/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</a:p>
          <a:p>
            <a:pPr algn="just"/>
            <a:r>
              <a:rPr lang="en-US" sz="2600" dirty="0" smtClean="0">
                <a:ln w="0"/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600" dirty="0">
              <a:ln w="0"/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600" dirty="0">
                <a:ln w="0"/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Coming out with </a:t>
            </a:r>
            <a:r>
              <a:rPr lang="en-US" sz="2600" dirty="0" smtClean="0">
                <a:ln w="0"/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Insights.</a:t>
            </a:r>
          </a:p>
          <a:p>
            <a:pPr algn="just"/>
            <a:endParaRPr lang="en-US" sz="2600" dirty="0">
              <a:ln w="0"/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600" dirty="0" smtClean="0">
                <a:ln w="0"/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and explain insights with</a:t>
            </a:r>
          </a:p>
          <a:p>
            <a:pPr algn="just"/>
            <a:r>
              <a:rPr lang="en-US" sz="2600" dirty="0">
                <a:ln w="0"/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ln w="0"/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the help of dashboard. </a:t>
            </a:r>
            <a:endParaRPr lang="en-US" sz="2600" dirty="0">
              <a:ln w="0"/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1988840"/>
            <a:ext cx="3031035" cy="4320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458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836712"/>
            <a:ext cx="7815749" cy="1097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83568" y="243575"/>
            <a:ext cx="5746766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dirty="0" smtClean="0">
                <a:ln w="0"/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Scrape LinkedIn </a:t>
            </a:r>
            <a:r>
              <a:rPr lang="en-US" sz="300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3000" b="1" dirty="0">
                <a:ln w="0"/>
                <a:solidFill>
                  <a:srgbClr val="A8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lang="en-US" sz="3000" b="1" cap="none" spc="0" dirty="0">
              <a:ln w="0"/>
              <a:solidFill>
                <a:srgbClr val="A8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6572" y="1268760"/>
            <a:ext cx="8784976" cy="369331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600" dirty="0">
                <a:ln w="0"/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en-US" sz="2600" dirty="0" smtClean="0">
                <a:ln w="0"/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scraping</a:t>
            </a:r>
          </a:p>
          <a:p>
            <a:pPr algn="just"/>
            <a:endParaRPr lang="en-US" sz="2600" dirty="0">
              <a:ln w="0"/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600" dirty="0">
                <a:ln w="0"/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in secure </a:t>
            </a:r>
            <a:r>
              <a:rPr lang="en-US" sz="2600" dirty="0" smtClean="0">
                <a:ln w="0"/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  <a:p>
            <a:pPr algn="just"/>
            <a:r>
              <a:rPr lang="en-US" sz="2600" dirty="0" smtClean="0">
                <a:ln w="0"/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600" dirty="0">
              <a:ln w="0"/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600" dirty="0" smtClean="0">
                <a:ln w="0"/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</a:p>
          <a:p>
            <a:pPr algn="just"/>
            <a:endParaRPr lang="en-US" sz="2600" dirty="0">
              <a:ln w="0"/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600" dirty="0">
                <a:ln w="0"/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Extracting  clean </a:t>
            </a:r>
            <a:r>
              <a:rPr lang="en-US" sz="2600" dirty="0" smtClean="0">
                <a:ln w="0"/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algn="just"/>
            <a:endParaRPr lang="en-US" sz="2600" dirty="0">
              <a:ln w="0"/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600" dirty="0">
                <a:ln w="0"/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Correlating the data</a:t>
            </a:r>
          </a:p>
        </p:txBody>
      </p:sp>
    </p:spTree>
    <p:extLst>
      <p:ext uri="{BB962C8B-B14F-4D97-AF65-F5344CB8AC3E}">
        <p14:creationId xmlns:p14="http://schemas.microsoft.com/office/powerpoint/2010/main" val="317549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13" y="570708"/>
            <a:ext cx="7815749" cy="109738"/>
          </a:xfrm>
          <a:prstGeom prst="rect">
            <a:avLst/>
          </a:prstGeom>
        </p:spPr>
      </p:pic>
      <p:sp>
        <p:nvSpPr>
          <p:cNvPr id="6" name="Flowchart: Alternate Process 5"/>
          <p:cNvSpPr/>
          <p:nvPr/>
        </p:nvSpPr>
        <p:spPr>
          <a:xfrm>
            <a:off x="1115616" y="764388"/>
            <a:ext cx="6903319" cy="787206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Flowchart: Alternate Process 9"/>
          <p:cNvSpPr/>
          <p:nvPr/>
        </p:nvSpPr>
        <p:spPr>
          <a:xfrm>
            <a:off x="1164430" y="3905452"/>
            <a:ext cx="6903320" cy="767486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 Diagonal Corner Rectangle 12"/>
          <p:cNvSpPr/>
          <p:nvPr/>
        </p:nvSpPr>
        <p:spPr>
          <a:xfrm>
            <a:off x="1131162" y="5118910"/>
            <a:ext cx="6883550" cy="439982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1331641" y="3914941"/>
            <a:ext cx="666752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Extracting data from first page then clicking one by one for all the pages to collecting data from them</a:t>
            </a:r>
            <a:endParaRPr lang="en-US" sz="2000" dirty="0">
              <a:ln w="0"/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331641" y="759227"/>
            <a:ext cx="668729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For automation using Selenium Procedure and directly landed on </a:t>
            </a:r>
            <a:r>
              <a:rPr lang="en-US" sz="2000" b="1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b="1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inkedIn job portal</a:t>
            </a:r>
            <a:endParaRPr lang="en-US" sz="2000" b="1" cap="none" spc="0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259632" y="5118910"/>
            <a:ext cx="673953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Cleaning data and </a:t>
            </a:r>
            <a:r>
              <a:rPr lang="en-US" sz="2000" dirty="0" smtClean="0">
                <a:ln w="0"/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Manipulating </a:t>
            </a:r>
            <a:r>
              <a:rPr lang="en-US" sz="2000" dirty="0">
                <a:ln w="0"/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in </a:t>
            </a:r>
            <a:r>
              <a:rPr lang="en-US" sz="2000" dirty="0" smtClean="0">
                <a:ln w="0"/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endParaRPr lang="en-US" sz="2000" b="0" cap="none" spc="0" dirty="0">
              <a:ln w="0"/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647418" y="5964992"/>
            <a:ext cx="362460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 smtClean="0">
                <a:ln w="0"/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howing data and explaining data in Excel Dashboard</a:t>
            </a:r>
            <a:endParaRPr lang="en-US" sz="2000" b="0" cap="none" spc="0" dirty="0">
              <a:ln w="0"/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Curved Left Arrow 40"/>
          <p:cNvSpPr/>
          <p:nvPr/>
        </p:nvSpPr>
        <p:spPr>
          <a:xfrm rot="392991">
            <a:off x="8077302" y="1360909"/>
            <a:ext cx="596845" cy="1404156"/>
          </a:xfrm>
          <a:prstGeom prst="curved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67413" y="51645"/>
            <a:ext cx="592604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Scrape LinkedIn </a:t>
            </a:r>
            <a:r>
              <a:rPr lang="en-US" sz="280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2800" b="1" dirty="0">
                <a:ln w="0"/>
                <a:solidFill>
                  <a:srgbClr val="A8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Approach</a:t>
            </a:r>
            <a:endParaRPr lang="en-US" sz="2800" b="1" cap="none" spc="0" dirty="0">
              <a:ln w="0"/>
              <a:solidFill>
                <a:srgbClr val="A8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93" y="1699020"/>
            <a:ext cx="5552963" cy="17343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4" name="Down Arrow 33"/>
          <p:cNvSpPr/>
          <p:nvPr/>
        </p:nvSpPr>
        <p:spPr>
          <a:xfrm>
            <a:off x="4373322" y="3482854"/>
            <a:ext cx="172799" cy="36004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Down Arrow 42"/>
          <p:cNvSpPr/>
          <p:nvPr/>
        </p:nvSpPr>
        <p:spPr>
          <a:xfrm>
            <a:off x="4373321" y="4695569"/>
            <a:ext cx="172799" cy="36004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Down Arrow 44"/>
          <p:cNvSpPr/>
          <p:nvPr/>
        </p:nvSpPr>
        <p:spPr>
          <a:xfrm>
            <a:off x="4383520" y="5582321"/>
            <a:ext cx="152400" cy="36004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16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836712"/>
            <a:ext cx="7815749" cy="1097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30431" y="243575"/>
            <a:ext cx="525304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dirty="0" smtClean="0">
                <a:ln w="0"/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Scrape LinkedIn </a:t>
            </a:r>
            <a:r>
              <a:rPr lang="en-US" sz="300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3000" b="1" dirty="0">
                <a:ln w="0"/>
                <a:solidFill>
                  <a:srgbClr val="A8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endParaRPr lang="en-US" sz="3000" b="1" cap="none" spc="0" dirty="0">
              <a:ln w="0"/>
              <a:solidFill>
                <a:srgbClr val="A8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6572" y="1268760"/>
            <a:ext cx="8784976" cy="449353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600" dirty="0" smtClean="0">
                <a:ln w="0"/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Jobs </a:t>
            </a:r>
          </a:p>
          <a:p>
            <a:pPr algn="just"/>
            <a:r>
              <a:rPr lang="en-US" sz="2600" dirty="0" smtClean="0">
                <a:ln w="0"/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1. on the basis of state</a:t>
            </a:r>
          </a:p>
          <a:p>
            <a:pPr algn="just"/>
            <a:r>
              <a:rPr lang="en-US" sz="2600" dirty="0">
                <a:ln w="0"/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ln w="0"/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2. on the basis of city    </a:t>
            </a:r>
          </a:p>
          <a:p>
            <a:pPr algn="just"/>
            <a:endParaRPr lang="en-US" sz="2600" dirty="0">
              <a:ln w="0"/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600" dirty="0" smtClean="0">
                <a:ln w="0"/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applicant on the basis of Designation.</a:t>
            </a:r>
          </a:p>
          <a:p>
            <a:pPr algn="just"/>
            <a:r>
              <a:rPr lang="en-US" sz="2600" dirty="0" smtClean="0">
                <a:ln w="0"/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600" dirty="0">
              <a:ln w="0"/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600" dirty="0" smtClean="0">
                <a:ln w="0"/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states having more numbers of employers.</a:t>
            </a:r>
          </a:p>
          <a:p>
            <a:pPr algn="just"/>
            <a:endParaRPr lang="en-US" sz="2600" dirty="0">
              <a:ln w="0"/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600" dirty="0" smtClean="0">
                <a:ln w="0"/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Company with the highest followers</a:t>
            </a:r>
            <a:r>
              <a:rPr lang="en-US" sz="2600" dirty="0">
                <a:ln w="0"/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600" dirty="0" smtClean="0">
              <a:ln w="0"/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ln w="0"/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600" dirty="0" smtClean="0">
                <a:ln w="0"/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company with highest sum of employees. </a:t>
            </a:r>
            <a:endParaRPr lang="en-US" sz="2600" dirty="0">
              <a:ln w="0"/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02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836712"/>
            <a:ext cx="7815749" cy="1097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47688" y="243575"/>
            <a:ext cx="5618526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dirty="0" smtClean="0">
                <a:ln w="0"/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Scrape LinkedIn </a:t>
            </a:r>
            <a:r>
              <a:rPr lang="en-US" sz="300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3000" b="1" dirty="0">
                <a:ln w="0"/>
                <a:solidFill>
                  <a:srgbClr val="A8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Learnings</a:t>
            </a:r>
            <a:endParaRPr lang="en-US" sz="3000" b="1" cap="none" spc="0" dirty="0">
              <a:ln w="0"/>
              <a:solidFill>
                <a:srgbClr val="A8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6572" y="1268760"/>
            <a:ext cx="8784976" cy="449353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600" dirty="0">
                <a:ln w="0"/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Selenium </a:t>
            </a:r>
            <a:r>
              <a:rPr lang="en-US" sz="2600" dirty="0" smtClean="0">
                <a:ln w="0"/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automation.</a:t>
            </a:r>
          </a:p>
          <a:p>
            <a:pPr algn="just"/>
            <a:endParaRPr lang="en-US" sz="2600" dirty="0">
              <a:ln w="0"/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600" dirty="0">
                <a:ln w="0"/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en-US" sz="2600" dirty="0" smtClean="0">
                <a:ln w="0"/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scraping.</a:t>
            </a:r>
          </a:p>
          <a:p>
            <a:pPr algn="just"/>
            <a:endParaRPr lang="en-US" sz="2600" dirty="0">
              <a:ln w="0"/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600" dirty="0">
                <a:ln w="0"/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into secure </a:t>
            </a:r>
            <a:r>
              <a:rPr lang="en-US" sz="2600" dirty="0" smtClean="0">
                <a:ln w="0"/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server.</a:t>
            </a:r>
          </a:p>
          <a:p>
            <a:pPr algn="just"/>
            <a:endParaRPr lang="en-US" sz="2600" dirty="0">
              <a:ln w="0"/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600" dirty="0">
                <a:ln w="0"/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Extracting  </a:t>
            </a:r>
            <a:r>
              <a:rPr lang="en-US" sz="2600" dirty="0" smtClean="0">
                <a:ln w="0"/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and clean data.</a:t>
            </a:r>
          </a:p>
          <a:p>
            <a:pPr algn="just"/>
            <a:endParaRPr lang="en-US" sz="2600" dirty="0">
              <a:ln w="0"/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600" dirty="0">
                <a:ln w="0"/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Joining different type of </a:t>
            </a:r>
            <a:r>
              <a:rPr lang="en-US" sz="2600" dirty="0" smtClean="0">
                <a:ln w="0"/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600" dirty="0">
              <a:ln w="0"/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600" dirty="0" smtClean="0">
                <a:ln w="0"/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dashboard for showing our insights.</a:t>
            </a:r>
            <a:endParaRPr lang="en-US" sz="2600" dirty="0">
              <a:ln w="0"/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3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96552" y="13855"/>
            <a:ext cx="669674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Scrape </a:t>
            </a:r>
            <a:r>
              <a:rPr lang="en-US" sz="2800" dirty="0" smtClean="0">
                <a:ln w="0"/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LinkedIn</a:t>
            </a:r>
            <a:r>
              <a:rPr lang="en-US" sz="2400" dirty="0" smtClean="0">
                <a:ln w="0"/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–     </a:t>
            </a:r>
            <a:r>
              <a:rPr lang="en-US" sz="2400" b="1" dirty="0" smtClean="0">
                <a:ln w="0"/>
                <a:solidFill>
                  <a:srgbClr val="A8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sz="2400" b="1" cap="none" spc="0" dirty="0">
              <a:ln w="0"/>
              <a:solidFill>
                <a:srgbClr val="A8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97" y="614299"/>
            <a:ext cx="7128792" cy="62084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504561"/>
            <a:ext cx="7815749" cy="10973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600456" y="920339"/>
            <a:ext cx="78796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ln w="0"/>
                <a:solidFill>
                  <a:srgbClr val="A8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  <a:p>
            <a:pPr algn="ctr"/>
            <a:r>
              <a:rPr lang="en-US" sz="4000" b="1" dirty="0" smtClean="0">
                <a:ln w="0"/>
                <a:solidFill>
                  <a:srgbClr val="A8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algn="ctr"/>
            <a:r>
              <a:rPr lang="en-US" sz="4000" b="1" dirty="0" smtClean="0">
                <a:ln w="0"/>
                <a:solidFill>
                  <a:srgbClr val="A8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 algn="ctr"/>
            <a:r>
              <a:rPr lang="en-US" sz="4000" b="1" dirty="0" smtClean="0">
                <a:ln w="0"/>
                <a:solidFill>
                  <a:srgbClr val="A8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pPr algn="ctr"/>
            <a:r>
              <a:rPr lang="en-US" sz="4000" b="1" dirty="0" smtClean="0">
                <a:ln w="0"/>
                <a:solidFill>
                  <a:srgbClr val="A8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algn="ctr"/>
            <a:r>
              <a:rPr lang="en-US" sz="4000" b="1" dirty="0" smtClean="0">
                <a:ln w="0"/>
                <a:solidFill>
                  <a:srgbClr val="A8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  <a:p>
            <a:pPr algn="ctr"/>
            <a:r>
              <a:rPr lang="en-US" sz="4000" b="1" dirty="0" smtClean="0">
                <a:ln w="0"/>
                <a:solidFill>
                  <a:srgbClr val="A8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algn="ctr"/>
            <a:r>
              <a:rPr lang="en-US" sz="4000" b="1" dirty="0" smtClean="0">
                <a:ln w="0"/>
                <a:solidFill>
                  <a:srgbClr val="A8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  <a:p>
            <a:pPr algn="ctr"/>
            <a:r>
              <a:rPr lang="en-US" sz="4000" b="1" dirty="0">
                <a:ln w="0"/>
                <a:solidFill>
                  <a:srgbClr val="A8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164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4606</TotalTime>
  <Words>332</Words>
  <Application>Microsoft Office PowerPoint</Application>
  <PresentationFormat>On-screen Show (4:3)</PresentationFormat>
  <Paragraphs>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Trebuchet MS</vt:lpstr>
      <vt:lpstr>Wingdings</vt:lpstr>
      <vt:lpstr>Wingdings 3</vt:lpstr>
      <vt:lpstr>Clarity</vt:lpstr>
      <vt:lpstr>Office Theme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344</cp:revision>
  <dcterms:created xsi:type="dcterms:W3CDTF">2021-02-07T18:37:18Z</dcterms:created>
  <dcterms:modified xsi:type="dcterms:W3CDTF">2022-12-14T14:47:53Z</dcterms:modified>
</cp:coreProperties>
</file>