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L_PROJECT_final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3C787E3-4AA8-43A3-8E52-77ABE777B57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ML_PROJECT_final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DB71295-7A91-4D25-BCB8-7387A8CD2BE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2/20/2023 12:26:21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010A34E-3D41-4C01-ADBD-4699406791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915"/>
            <a:ext cx="12192000" cy="485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2023-02-20T12:26:21Z</dcterms:created>
  <dcterms:modified xsi:type="dcterms:W3CDTF">2023-02-20T12:26:21Z</dcterms:modified>
</cp:coreProperties>
</file>