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_DashBoard19-02/Dashboard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FD84AF-B8DE-4813-871C-CECAFBA7D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5839"/>
            <a:ext cx="9144000" cy="1196013"/>
          </a:xfrm>
        </p:spPr>
        <p:txBody>
          <a:bodyPr/>
          <a:lstStyle/>
          <a:p>
            <a:r>
              <a:rPr lang="en-us" dirty="0">
                <a:hlinkClick r:id="rId2"/>
              </a:rPr>
              <a:t>Sales_DashBoard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6676" y="2653371"/>
            <a:ext cx="465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hlinkClick r:id="rId2"/>
              </a:rPr>
              <a:t>L</a:t>
            </a:r>
            <a:r>
              <a:rPr lang="en-us" sz="2800" b="1" dirty="0" smtClean="0">
                <a:hlinkClick r:id="rId2"/>
              </a:rPr>
              <a:t>ink to refer Dashboard  LIVE  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063932" y="3458533"/>
            <a:ext cx="7432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https://public.tableau.com/app/profile/sanjeev.kumar.vishwakarma2868/viz/Sales_DashBoard19-02/Dashboard2?publish=yes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81B605A5-B376-4FF8-AFDA-3D6AFB22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915"/>
            <a:ext cx="12192000" cy="485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Sales_DashBoard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Sales_DashBoard </dc:title>
  <dc:creator/>
  <cp:lastModifiedBy>HP</cp:lastModifiedBy>
  <cp:revision>1</cp:revision>
  <dcterms:created xsi:type="dcterms:W3CDTF">2023-02-26T16:29:44Z</dcterms:created>
  <dcterms:modified xsi:type="dcterms:W3CDTF">2023-02-26T16:46:18Z</dcterms:modified>
</cp:coreProperties>
</file>