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4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D61B1-434A-6069-11B8-B3017B4B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FFFFFF"/>
                </a:solidFill>
              </a:rPr>
              <a:t>IPL ANALYSIS</a:t>
            </a:r>
            <a:br>
              <a:rPr lang="en-IN" sz="5400" dirty="0">
                <a:solidFill>
                  <a:srgbClr val="FFFFFF"/>
                </a:solidFill>
              </a:rPr>
            </a:br>
            <a:r>
              <a:rPr lang="en-IN" sz="5400" dirty="0">
                <a:solidFill>
                  <a:srgbClr val="FFFFFF"/>
                </a:solidFill>
              </a:rPr>
              <a:t>(2020)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F59EB-2592-2631-B48C-7FA3D5406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3" y="3812134"/>
            <a:ext cx="4150281" cy="2920358"/>
          </a:xfrm>
        </p:spPr>
        <p:txBody>
          <a:bodyPr>
            <a:normAutofit fontScale="92500"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 done by </a:t>
            </a:r>
          </a:p>
          <a:p>
            <a:r>
              <a:rPr lang="en-IN" sz="1800" dirty="0">
                <a:solidFill>
                  <a:srgbClr val="FFFFFF"/>
                </a:solidFill>
              </a:rPr>
              <a:t>     </a:t>
            </a:r>
            <a:r>
              <a:rPr lang="en-IN" sz="1400" dirty="0"/>
              <a:t>RAJAT MONGIA (RA1911031010111)</a:t>
            </a:r>
          </a:p>
          <a:p>
            <a:r>
              <a:rPr lang="en-IN" sz="1800" dirty="0">
                <a:solidFill>
                  <a:srgbClr val="FFFFFF"/>
                </a:solidFill>
              </a:rPr>
              <a:t>     </a:t>
            </a:r>
            <a:r>
              <a:rPr lang="en-IN" sz="1400" dirty="0"/>
              <a:t>AAKASH KAUSHIK (RA1911032010001)</a:t>
            </a:r>
          </a:p>
          <a:p>
            <a:r>
              <a:rPr lang="en-IN" sz="1400" dirty="0"/>
              <a:t>      Sangireddy Sanjeeva </a:t>
            </a:r>
            <a:r>
              <a:rPr lang="en-IN" sz="1400" dirty="0" err="1"/>
              <a:t>kumar</a:t>
            </a:r>
            <a:r>
              <a:rPr lang="en-IN" sz="1400" dirty="0"/>
              <a:t>              </a:t>
            </a:r>
            <a:r>
              <a:rPr lang="en-IN" sz="1400" dirty="0" err="1"/>
              <a:t>reddy</a:t>
            </a:r>
            <a:r>
              <a:rPr lang="en-IN" sz="1400" dirty="0"/>
              <a:t> (RA1911003010532)</a:t>
            </a:r>
          </a:p>
          <a:p>
            <a:r>
              <a:rPr lang="en-IN" sz="1400" dirty="0"/>
              <a:t>      SAMBUDDHA DAS (RA1911031010109)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World map made out of post-its">
            <a:extLst>
              <a:ext uri="{FF2B5EF4-FFF2-40B4-BE49-F238E27FC236}">
                <a16:creationId xmlns:a16="http://schemas.microsoft.com/office/drawing/2014/main" id="{2501F978-D286-D6B0-9B46-7A78DB8AA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9" r="10324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6BD421B-1D85-97D6-9AA9-6D392F64C8D5}"/>
              </a:ext>
            </a:extLst>
          </p:cNvPr>
          <p:cNvSpPr/>
          <p:nvPr/>
        </p:nvSpPr>
        <p:spPr>
          <a:xfrm>
            <a:off x="484811" y="4449947"/>
            <a:ext cx="363321" cy="188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71F687-4B85-B373-A79F-08FEE3FC22AB}"/>
              </a:ext>
            </a:extLst>
          </p:cNvPr>
          <p:cNvSpPr/>
          <p:nvPr/>
        </p:nvSpPr>
        <p:spPr>
          <a:xfrm>
            <a:off x="484812" y="4909477"/>
            <a:ext cx="363321" cy="188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5719217-8450-8FC5-BD58-33CA7CF59464}"/>
              </a:ext>
            </a:extLst>
          </p:cNvPr>
          <p:cNvSpPr/>
          <p:nvPr/>
        </p:nvSpPr>
        <p:spPr>
          <a:xfrm>
            <a:off x="484813" y="5557264"/>
            <a:ext cx="363321" cy="188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C4C51A8-B89D-5A74-2ED6-A0000ED9AB45}"/>
              </a:ext>
            </a:extLst>
          </p:cNvPr>
          <p:cNvSpPr/>
          <p:nvPr/>
        </p:nvSpPr>
        <p:spPr>
          <a:xfrm>
            <a:off x="484813" y="6217920"/>
            <a:ext cx="363321" cy="188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FD9C171-ECC9-1DA4-E07A-6A8774074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0"/>
            <a:ext cx="7556905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C34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3EED0-F204-50FD-7786-59DE0CB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Top 10 Batsmen in IPL Seasons till 2020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8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8AB8F-3884-FE61-EA14-CD395D52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IPL Bating performances in a match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842BF8-7769-3F1C-55FF-CEDABDB8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C34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ACE2C-E4E0-337B-0ED9-7D05C664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Top 10 bowlers in IPL Seasons 2008-2019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4316A7-F59E-F73F-8722-69A2E5A0D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67" y="0"/>
            <a:ext cx="751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184E8BE-4BA7-E3D1-F1AB-0CBCB4D7F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r="544" b="2"/>
          <a:stretch/>
        </p:blipFill>
        <p:spPr>
          <a:xfrm>
            <a:off x="-6219" y="0"/>
            <a:ext cx="7543664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0A82C-5177-9730-5E1D-2D832F47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IPL Best bowling performances in a Match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8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F57C5-60F9-BD17-005A-3F396B95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Top cities that have hosted IPL Matches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4F33C43-E113-EF6A-8131-F71E4938A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3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8A08-696E-E1DE-4F37-51FBBDEF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Based on Duckworth-Lewis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BD5063D-69E0-ACF0-1F29-368DDD5A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8" y="1927411"/>
            <a:ext cx="6759017" cy="4463961"/>
          </a:xfrm>
        </p:spPr>
      </p:pic>
    </p:spTree>
    <p:extLst>
      <p:ext uri="{BB962C8B-B14F-4D97-AF65-F5344CB8AC3E}">
        <p14:creationId xmlns:p14="http://schemas.microsoft.com/office/powerpoint/2010/main" val="293525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EB1A-AFC7-DE28-A879-830DAFE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0615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 wise match summary of matches won by runs</a:t>
            </a:r>
            <a:endParaRPr lang="en-IN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8C389866-D43C-8E75-D798-4EDE62A8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28" y="1900518"/>
            <a:ext cx="7646895" cy="4500282"/>
          </a:xfrm>
        </p:spPr>
      </p:pic>
    </p:spTree>
    <p:extLst>
      <p:ext uri="{BB962C8B-B14F-4D97-AF65-F5344CB8AC3E}">
        <p14:creationId xmlns:p14="http://schemas.microsoft.com/office/powerpoint/2010/main" val="299039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85FCC-F31F-17E8-8219-60F3CE21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Top 10 Best Fielders in the Field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EE16F4D-81CD-DACC-C256-45F34C9A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4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7779D-74B5-DEDF-B110-801BF6A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Most Likely Decision After Winning Toss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E4D253-A331-8FF3-7875-9FBFF533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441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0657-7DAE-84FB-B086-72CEF1F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in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7A40-4AA5-9C82-F275-264EC9F1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3271"/>
            <a:ext cx="10058400" cy="41775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dirty="0"/>
              <a:t>-&gt; </a:t>
            </a:r>
            <a:r>
              <a:rPr lang="en-IN" dirty="0" err="1"/>
              <a:t>Numpy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-&gt; Pandas</a:t>
            </a:r>
          </a:p>
          <a:p>
            <a:pPr marL="0" indent="0" algn="ctr">
              <a:buNone/>
            </a:pPr>
            <a:r>
              <a:rPr lang="en-IN" dirty="0"/>
              <a:t>-&gt; Matplotlib</a:t>
            </a:r>
          </a:p>
          <a:p>
            <a:pPr marL="0" indent="0" algn="ctr">
              <a:buNone/>
            </a:pPr>
            <a:r>
              <a:rPr lang="en-IN" dirty="0"/>
              <a:t>-&gt; Random</a:t>
            </a:r>
          </a:p>
          <a:p>
            <a:pPr marL="0" indent="0" algn="ctr">
              <a:buNone/>
            </a:pPr>
            <a:r>
              <a:rPr lang="en-IN" dirty="0"/>
              <a:t>-&gt; </a:t>
            </a:r>
            <a:r>
              <a:rPr lang="en-IN" dirty="0" err="1"/>
              <a:t>Plotly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-&gt; </a:t>
            </a:r>
            <a:r>
              <a:rPr lang="en-IN" dirty="0" err="1"/>
              <a:t>Wordcloud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-&gt; PIL</a:t>
            </a:r>
          </a:p>
          <a:p>
            <a:pPr marL="0" indent="0" algn="ctr">
              <a:buNone/>
            </a:pPr>
            <a:r>
              <a:rPr lang="en-IN" dirty="0"/>
              <a:t>-&gt; </a:t>
            </a:r>
            <a:r>
              <a:rPr lang="en-IN" dirty="0" err="1"/>
              <a:t>Pywaffle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-&gt; Seaborn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50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40B-3A1E-1824-23EB-67D02808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E63A-4B2C-4ADC-BDC9-5E5E4A4C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Indian Premier League (IPL) is a professional Twenty20 cricket league in India contested during March or April and May of every year by eight teams representing eight different cities in India.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league was founded by the Board of Control for Cricket in India (BCCI) in 2008.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IPL has an exclusive window in ICC Future Tours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9D2E-C275-DFC2-55ED-70CD5FC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12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51DF-371B-83C7-09DD-3E29DB47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780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83FF5-757D-25A7-E1C2-6C14AF4D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</a:rPr>
              <a:t>Total number of matches till 2020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588C0E6-48A2-00EB-767E-45E6F1575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4" y="640081"/>
            <a:ext cx="5876926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53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DF030-C1DE-3471-07C9-2103A9BA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Total number of wins by each team till 2020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EA47B5A-A07E-90B5-552B-D99B09ED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3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C34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66B21-7C49-72AE-64A5-2254B39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Total number of wins by each team till 2020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131157F-670B-D422-C95B-FD1E06B5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5" y="730464"/>
            <a:ext cx="7452130" cy="61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C398C1-5938-5E5C-D59F-2F10DDF0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755373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C34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9347A-AD3C-5AB3-E285-5BBEBC88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Toss win success ratio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5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2C767E5-43DC-798D-FEB9-E374B958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" b="2"/>
          <a:stretch/>
        </p:blipFill>
        <p:spPr>
          <a:xfrm>
            <a:off x="0" y="0"/>
            <a:ext cx="7543665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D20E5-F054-A09F-4118-27717EF7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Total number of players of the match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2D68D-78DA-5E13-05C4-0FB6B458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Success rate of Teams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D63B324-62BD-78D0-8B1F-1DD59147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4" y="640081"/>
            <a:ext cx="6811256" cy="5054156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57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97BE-2B39-105F-B2C6-DAF6822D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Most titles win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A0036-BE80-5DD6-658B-F041B7995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4"/>
      </a:lt2>
      <a:accent1>
        <a:srgbClr val="C34D96"/>
      </a:accent1>
      <a:accent2>
        <a:srgbClr val="B13B52"/>
      </a:accent2>
      <a:accent3>
        <a:srgbClr val="C3664D"/>
      </a:accent3>
      <a:accent4>
        <a:srgbClr val="B1863B"/>
      </a:accent4>
      <a:accent5>
        <a:srgbClr val="A3A942"/>
      </a:accent5>
      <a:accent6>
        <a:srgbClr val="7AB13B"/>
      </a:accent6>
      <a:hlink>
        <a:srgbClr val="319357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234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Nova</vt:lpstr>
      <vt:lpstr>Arial Nova Light</vt:lpstr>
      <vt:lpstr>Calibri</vt:lpstr>
      <vt:lpstr>Times New Roman</vt:lpstr>
      <vt:lpstr>RetrospectVTI</vt:lpstr>
      <vt:lpstr>IPL ANALYSIS (2020)</vt:lpstr>
      <vt:lpstr>Introduction</vt:lpstr>
      <vt:lpstr>Total number of matches till 2020</vt:lpstr>
      <vt:lpstr>Total number of wins by each team till 2020</vt:lpstr>
      <vt:lpstr>Total number of wins by each team till 2020</vt:lpstr>
      <vt:lpstr>Toss win success ratio</vt:lpstr>
      <vt:lpstr>Total number of players of the match</vt:lpstr>
      <vt:lpstr>Success rate of Teams</vt:lpstr>
      <vt:lpstr>Most titles win</vt:lpstr>
      <vt:lpstr>Top 10 Batsmen in IPL Seasons till 2020</vt:lpstr>
      <vt:lpstr>IPL Bating performances in a match</vt:lpstr>
      <vt:lpstr>Top 10 bowlers in IPL Seasons 2008-2019</vt:lpstr>
      <vt:lpstr>IPL Best bowling performances in a Match</vt:lpstr>
      <vt:lpstr>Top cities that have hosted IPL Matches</vt:lpstr>
      <vt:lpstr>Results Based on Duckworth-Lewis</vt:lpstr>
      <vt:lpstr>Season wise match summary of matches won by runs</vt:lpstr>
      <vt:lpstr>Top 10 Best Fielders in the Field</vt:lpstr>
      <vt:lpstr>Most Likely Decision After Winning Toss</vt:lpstr>
      <vt:lpstr>Libraries used in Projects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 (2020)</dc:title>
  <dc:creator>Sanju Sangireddy</dc:creator>
  <cp:lastModifiedBy>Sanju Sangireddy</cp:lastModifiedBy>
  <cp:revision>1</cp:revision>
  <dcterms:created xsi:type="dcterms:W3CDTF">2022-05-06T15:55:26Z</dcterms:created>
  <dcterms:modified xsi:type="dcterms:W3CDTF">2022-05-06T19:45:23Z</dcterms:modified>
</cp:coreProperties>
</file>