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8a86d23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8a86d23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8a86d230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8a86d230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a86d230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a86d23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a86d230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a86d23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8a86d230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8a86d230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a86d230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a86d230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8a86d230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8a86d230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a86d230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a86d230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estasp.vulnwe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ABu4l5Kzuvi7vhyPeYmD1-248SRfYjx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 - TASK 3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highlight>
                  <a:srgbClr val="FFFFFF"/>
                </a:highlight>
              </a:rPr>
              <a:t>Showing simple vulnerability 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653325"/>
            <a:ext cx="4166400" cy="45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the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1120">
                <a:solidFill>
                  <a:srgbClr val="F28F3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http://testasp.vulnweb.com/</a:t>
            </a:r>
            <a:endParaRPr sz="1120">
              <a:solidFill>
                <a:srgbClr val="F28F3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top menu you will find a search option.</a:t>
            </a:r>
            <a:endParaRPr sz="11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 on it and you will be prompted with the Search box</a:t>
            </a: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:.</a:t>
            </a:r>
            <a:endParaRPr sz="10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 your desirable payload in the search box</a:t>
            </a:r>
            <a:endParaRPr sz="11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Enter the “payloads for XSS” (cross site scripting). </a:t>
            </a:r>
            <a:endParaRPr sz="11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6: 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now click on the search button</a:t>
            </a:r>
            <a:endParaRPr sz="11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7: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you will be prompted with a alert box on your window.</a:t>
            </a:r>
            <a:endParaRPr sz="112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1400"/>
              </a:spcAft>
              <a:buSzPts val="935"/>
              <a:buNone/>
            </a:pPr>
            <a:r>
              <a:rPr lang="en" sz="10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 8:</a:t>
            </a:r>
            <a:r>
              <a:rPr lang="en" sz="11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Hence the payload you entered is executed </a:t>
            </a:r>
            <a:r>
              <a:rPr lang="en" sz="122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and we had found that it is vulnerable</a:t>
            </a:r>
            <a:endParaRPr sz="12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6533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EFFECTS: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r>
              <a:rPr lang="en" sz="1700"/>
              <a:t> </a:t>
            </a:r>
            <a:r>
              <a:rPr lang="en" sz="19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XSS can have huge implications for a web application and its users. User accounts can be hijacked, credentials could be stolen, sensitive data could be exfiltrated, and lastly, access to your client computers can be obtained.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2975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Avoid Xss: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Avoid Xss:</a:t>
            </a:r>
            <a:endParaRPr b="1" sz="2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Sanitize user input:Validate to catch potentially malicious user-provided input. Encode output to prevent potentially malicious user-provided data from triggering automatic load-and-execute behavior by a browser.</a:t>
            </a:r>
            <a:endParaRPr b="1"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90700" y="80600"/>
            <a:ext cx="30996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: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" y="618625"/>
            <a:ext cx="8299427" cy="44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00"/>
            <a:ext cx="8657349" cy="49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875"/>
            <a:ext cx="8482775" cy="47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title="EH - TASK 3 - MP 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175" y="1919500"/>
            <a:ext cx="5006875" cy="2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749013" y="615325"/>
            <a:ext cx="380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https://drive.google.com/file/d/1ABu4l5Kzuvi7vhyPeYmD1-248SRfYjxH/view?usp=sharing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