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ed Hat Display"/>
      <p:regular r:id="rId25"/>
      <p:bold r:id="rId26"/>
      <p:italic r:id="rId27"/>
      <p:boldItalic r:id="rId28"/>
    </p:embeddedFont>
    <p:embeddedFont>
      <p:font typeface="Red Hat Tex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edHatDisplay-bold.fntdata"/><Relationship Id="rId25" Type="http://schemas.openxmlformats.org/officeDocument/2006/relationships/font" Target="fonts/RedHatDisplay-regular.fntdata"/><Relationship Id="rId28" Type="http://schemas.openxmlformats.org/officeDocument/2006/relationships/font" Target="fonts/RedHatDisplay-boldItalic.fntdata"/><Relationship Id="rId27" Type="http://schemas.openxmlformats.org/officeDocument/2006/relationships/font" Target="fonts/RedHat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edHatTex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Text-italic.fntdata"/><Relationship Id="rId30" Type="http://schemas.openxmlformats.org/officeDocument/2006/relationships/font" Target="fonts/RedHatTex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edHatTex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5440ee7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d55440ee7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5440ee72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d55440ee72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55440ee7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d55440ee7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55440ee7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d55440ee7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55440ee72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d55440ee7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213ddfc0a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d213ddfc0a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213ddfc0a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213ddfc0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55440ee72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55440ee7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13ddfc0a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13ddfc0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55440ee72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d55440ee7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55440ee7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55440ee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13ddfc0a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d213ddfc0a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13ddfc0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13ddfc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5440ee72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5440ee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9"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ctrTitle"/>
          </p:nvPr>
        </p:nvSpPr>
        <p:spPr>
          <a:xfrm>
            <a:off x="4207975" y="1510600"/>
            <a:ext cx="4047900" cy="2122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1"/>
          <p:cNvSpPr/>
          <p:nvPr/>
        </p:nvSpPr>
        <p:spPr>
          <a:xfrm>
            <a:off x="4255350" y="418265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3" name="Google Shape;63;p11"/>
          <p:cNvSpPr txBox="1"/>
          <p:nvPr>
            <p:ph idx="1" type="body"/>
          </p:nvPr>
        </p:nvSpPr>
        <p:spPr>
          <a:xfrm>
            <a:off x="855300" y="3872900"/>
            <a:ext cx="7433400" cy="2823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0"/>
              </a:spcBef>
              <a:spcAft>
                <a:spcPts val="800"/>
              </a:spcAft>
              <a:buSzPts val="1600"/>
              <a:buNone/>
              <a:defRPr sz="1600"/>
            </a:lvl1pPr>
          </a:lstStyle>
          <a:p/>
        </p:txBody>
      </p:sp>
      <p:sp>
        <p:nvSpPr>
          <p:cNvPr id="64" name="Google Shape;64;p11"/>
          <p:cNvSpPr txBox="1"/>
          <p:nvPr>
            <p:ph idx="12" type="sldNum"/>
          </p:nvPr>
        </p:nvSpPr>
        <p:spPr>
          <a:xfrm>
            <a:off x="4255350" y="4717625"/>
            <a:ext cx="633300" cy="4260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3"/>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7" name="Google Shape;17;p3"/>
          <p:cNvSpPr txBox="1"/>
          <p:nvPr>
            <p:ph idx="1" type="body"/>
          </p:nvPr>
        </p:nvSpPr>
        <p:spPr>
          <a:xfrm>
            <a:off x="1044350" y="1468375"/>
            <a:ext cx="3367500" cy="2899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8" name="Google Shape;18;p3"/>
          <p:cNvSpPr txBox="1"/>
          <p:nvPr>
            <p:ph idx="2" type="body"/>
          </p:nvPr>
        </p:nvSpPr>
        <p:spPr>
          <a:xfrm>
            <a:off x="4884415" y="1468375"/>
            <a:ext cx="3367500" cy="2899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9" name="Google Shape;19;p3"/>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20" name="Shape 20"/>
        <p:cNvGrpSpPr/>
        <p:nvPr/>
      </p:nvGrpSpPr>
      <p:grpSpPr>
        <a:xfrm>
          <a:off x="0" y="0"/>
          <a:ext cx="0" cy="0"/>
          <a:chOff x="0" y="0"/>
          <a:chExt cx="0" cy="0"/>
        </a:xfrm>
      </p:grpSpPr>
      <p:sp>
        <p:nvSpPr>
          <p:cNvPr id="21" name="Google Shape;21;p4"/>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 name="Google Shape;23;p4"/>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24" name="Shape 24"/>
        <p:cNvGrpSpPr/>
        <p:nvPr/>
      </p:nvGrpSpPr>
      <p:grpSpPr>
        <a:xfrm>
          <a:off x="0" y="0"/>
          <a:ext cx="0" cy="0"/>
          <a:chOff x="0" y="0"/>
          <a:chExt cx="0" cy="0"/>
        </a:xfrm>
      </p:grpSpPr>
      <p:sp>
        <p:nvSpPr>
          <p:cNvPr id="25" name="Google Shape;25;p5"/>
          <p:cNvSpPr/>
          <p:nvPr/>
        </p:nvSpPr>
        <p:spPr>
          <a:xfrm rot="5400000">
            <a:off x="260250" y="1428700"/>
            <a:ext cx="1750800" cy="22860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 name="Google Shape;26;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7" name="Google Shape;27;p5"/>
          <p:cNvSpPr txBox="1"/>
          <p:nvPr>
            <p:ph type="ctrTitle"/>
          </p:nvPr>
        </p:nvSpPr>
        <p:spPr>
          <a:xfrm>
            <a:off x="2475275" y="2003875"/>
            <a:ext cx="5813400" cy="668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5"/>
              </a:buClr>
              <a:buSzPts val="4400"/>
              <a:buNone/>
              <a:defRPr sz="4400">
                <a:solidFill>
                  <a:schemeClr val="accent5"/>
                </a:solidFill>
              </a:defRPr>
            </a:lvl1pPr>
            <a:lvl2pPr lvl="1" algn="l">
              <a:lnSpc>
                <a:spcPct val="90000"/>
              </a:lnSpc>
              <a:spcBef>
                <a:spcPts val="0"/>
              </a:spcBef>
              <a:spcAft>
                <a:spcPts val="0"/>
              </a:spcAft>
              <a:buClr>
                <a:schemeClr val="accent5"/>
              </a:buClr>
              <a:buSzPts val="4400"/>
              <a:buNone/>
              <a:defRPr sz="4400">
                <a:solidFill>
                  <a:schemeClr val="accent5"/>
                </a:solidFill>
              </a:defRPr>
            </a:lvl2pPr>
            <a:lvl3pPr lvl="2" algn="l">
              <a:lnSpc>
                <a:spcPct val="90000"/>
              </a:lnSpc>
              <a:spcBef>
                <a:spcPts val="0"/>
              </a:spcBef>
              <a:spcAft>
                <a:spcPts val="0"/>
              </a:spcAft>
              <a:buClr>
                <a:schemeClr val="accent5"/>
              </a:buClr>
              <a:buSzPts val="4400"/>
              <a:buNone/>
              <a:defRPr sz="4400">
                <a:solidFill>
                  <a:schemeClr val="accent5"/>
                </a:solidFill>
              </a:defRPr>
            </a:lvl3pPr>
            <a:lvl4pPr lvl="3" algn="l">
              <a:lnSpc>
                <a:spcPct val="90000"/>
              </a:lnSpc>
              <a:spcBef>
                <a:spcPts val="0"/>
              </a:spcBef>
              <a:spcAft>
                <a:spcPts val="0"/>
              </a:spcAft>
              <a:buClr>
                <a:schemeClr val="accent5"/>
              </a:buClr>
              <a:buSzPts val="4400"/>
              <a:buNone/>
              <a:defRPr sz="4400">
                <a:solidFill>
                  <a:schemeClr val="accent5"/>
                </a:solidFill>
              </a:defRPr>
            </a:lvl4pPr>
            <a:lvl5pPr lvl="4" algn="l">
              <a:lnSpc>
                <a:spcPct val="90000"/>
              </a:lnSpc>
              <a:spcBef>
                <a:spcPts val="0"/>
              </a:spcBef>
              <a:spcAft>
                <a:spcPts val="0"/>
              </a:spcAft>
              <a:buClr>
                <a:schemeClr val="accent5"/>
              </a:buClr>
              <a:buSzPts val="4400"/>
              <a:buNone/>
              <a:defRPr sz="4400">
                <a:solidFill>
                  <a:schemeClr val="accent5"/>
                </a:solidFill>
              </a:defRPr>
            </a:lvl5pPr>
            <a:lvl6pPr lvl="5" algn="l">
              <a:lnSpc>
                <a:spcPct val="90000"/>
              </a:lnSpc>
              <a:spcBef>
                <a:spcPts val="0"/>
              </a:spcBef>
              <a:spcAft>
                <a:spcPts val="0"/>
              </a:spcAft>
              <a:buClr>
                <a:schemeClr val="accent5"/>
              </a:buClr>
              <a:buSzPts val="4400"/>
              <a:buNone/>
              <a:defRPr sz="4400">
                <a:solidFill>
                  <a:schemeClr val="accent5"/>
                </a:solidFill>
              </a:defRPr>
            </a:lvl6pPr>
            <a:lvl7pPr lvl="6" algn="l">
              <a:lnSpc>
                <a:spcPct val="90000"/>
              </a:lnSpc>
              <a:spcBef>
                <a:spcPts val="0"/>
              </a:spcBef>
              <a:spcAft>
                <a:spcPts val="0"/>
              </a:spcAft>
              <a:buClr>
                <a:schemeClr val="accent5"/>
              </a:buClr>
              <a:buSzPts val="4400"/>
              <a:buNone/>
              <a:defRPr sz="4400">
                <a:solidFill>
                  <a:schemeClr val="accent5"/>
                </a:solidFill>
              </a:defRPr>
            </a:lvl7pPr>
            <a:lvl8pPr lvl="7" algn="l">
              <a:lnSpc>
                <a:spcPct val="90000"/>
              </a:lnSpc>
              <a:spcBef>
                <a:spcPts val="0"/>
              </a:spcBef>
              <a:spcAft>
                <a:spcPts val="0"/>
              </a:spcAft>
              <a:buClr>
                <a:schemeClr val="accent5"/>
              </a:buClr>
              <a:buSzPts val="4400"/>
              <a:buNone/>
              <a:defRPr sz="4400">
                <a:solidFill>
                  <a:schemeClr val="accent5"/>
                </a:solidFill>
              </a:defRPr>
            </a:lvl8pPr>
            <a:lvl9pPr lvl="8" algn="l">
              <a:lnSpc>
                <a:spcPct val="90000"/>
              </a:lnSpc>
              <a:spcBef>
                <a:spcPts val="0"/>
              </a:spcBef>
              <a:spcAft>
                <a:spcPts val="0"/>
              </a:spcAft>
              <a:buClr>
                <a:schemeClr val="accent5"/>
              </a:buClr>
              <a:buSzPts val="4400"/>
              <a:buNone/>
              <a:defRPr sz="4400">
                <a:solidFill>
                  <a:schemeClr val="accent5"/>
                </a:solidFill>
              </a:defRPr>
            </a:lvl9pPr>
          </a:lstStyle>
          <a:p/>
        </p:txBody>
      </p:sp>
      <p:sp>
        <p:nvSpPr>
          <p:cNvPr id="28" name="Google Shape;28;p5"/>
          <p:cNvSpPr txBox="1"/>
          <p:nvPr>
            <p:ph idx="1" type="subTitle"/>
          </p:nvPr>
        </p:nvSpPr>
        <p:spPr>
          <a:xfrm>
            <a:off x="2475275" y="2769050"/>
            <a:ext cx="5813400" cy="3705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2400"/>
              <a:buNone/>
              <a:defRPr>
                <a:solidFill>
                  <a:schemeClr val="accent4"/>
                </a:solidFill>
              </a:defRPr>
            </a:lvl1pPr>
            <a:lvl2pPr lvl="1" algn="l">
              <a:lnSpc>
                <a:spcPct val="115000"/>
              </a:lnSpc>
              <a:spcBef>
                <a:spcPts val="800"/>
              </a:spcBef>
              <a:spcAft>
                <a:spcPts val="0"/>
              </a:spcAft>
              <a:buClr>
                <a:schemeClr val="accent4"/>
              </a:buClr>
              <a:buSzPts val="3000"/>
              <a:buNone/>
              <a:defRPr sz="3000">
                <a:solidFill>
                  <a:schemeClr val="accent4"/>
                </a:solidFill>
              </a:defRPr>
            </a:lvl2pPr>
            <a:lvl3pPr lvl="2" algn="l">
              <a:lnSpc>
                <a:spcPct val="115000"/>
              </a:lnSpc>
              <a:spcBef>
                <a:spcPts val="800"/>
              </a:spcBef>
              <a:spcAft>
                <a:spcPts val="0"/>
              </a:spcAft>
              <a:buClr>
                <a:schemeClr val="accent4"/>
              </a:buClr>
              <a:buSzPts val="3000"/>
              <a:buNone/>
              <a:defRPr sz="3000">
                <a:solidFill>
                  <a:schemeClr val="accent4"/>
                </a:solidFill>
              </a:defRPr>
            </a:lvl3pPr>
            <a:lvl4pPr lvl="3" algn="l">
              <a:lnSpc>
                <a:spcPct val="115000"/>
              </a:lnSpc>
              <a:spcBef>
                <a:spcPts val="800"/>
              </a:spcBef>
              <a:spcAft>
                <a:spcPts val="0"/>
              </a:spcAft>
              <a:buClr>
                <a:schemeClr val="accent4"/>
              </a:buClr>
              <a:buSzPts val="3000"/>
              <a:buNone/>
              <a:defRPr sz="3000">
                <a:solidFill>
                  <a:schemeClr val="accent4"/>
                </a:solidFill>
              </a:defRPr>
            </a:lvl4pPr>
            <a:lvl5pPr lvl="4" algn="l">
              <a:lnSpc>
                <a:spcPct val="115000"/>
              </a:lnSpc>
              <a:spcBef>
                <a:spcPts val="800"/>
              </a:spcBef>
              <a:spcAft>
                <a:spcPts val="0"/>
              </a:spcAft>
              <a:buClr>
                <a:schemeClr val="accent4"/>
              </a:buClr>
              <a:buSzPts val="3000"/>
              <a:buNone/>
              <a:defRPr sz="3000">
                <a:solidFill>
                  <a:schemeClr val="accent4"/>
                </a:solidFill>
              </a:defRPr>
            </a:lvl5pPr>
            <a:lvl6pPr lvl="5" algn="l">
              <a:lnSpc>
                <a:spcPct val="115000"/>
              </a:lnSpc>
              <a:spcBef>
                <a:spcPts val="800"/>
              </a:spcBef>
              <a:spcAft>
                <a:spcPts val="0"/>
              </a:spcAft>
              <a:buClr>
                <a:schemeClr val="accent4"/>
              </a:buClr>
              <a:buSzPts val="3000"/>
              <a:buNone/>
              <a:defRPr sz="3000">
                <a:solidFill>
                  <a:schemeClr val="accent4"/>
                </a:solidFill>
              </a:defRPr>
            </a:lvl6pPr>
            <a:lvl7pPr lvl="6" algn="l">
              <a:lnSpc>
                <a:spcPct val="115000"/>
              </a:lnSpc>
              <a:spcBef>
                <a:spcPts val="800"/>
              </a:spcBef>
              <a:spcAft>
                <a:spcPts val="0"/>
              </a:spcAft>
              <a:buClr>
                <a:schemeClr val="accent4"/>
              </a:buClr>
              <a:buSzPts val="3000"/>
              <a:buNone/>
              <a:defRPr sz="3000">
                <a:solidFill>
                  <a:schemeClr val="accent4"/>
                </a:solidFill>
              </a:defRPr>
            </a:lvl7pPr>
            <a:lvl8pPr lvl="7" algn="l">
              <a:lnSpc>
                <a:spcPct val="115000"/>
              </a:lnSpc>
              <a:spcBef>
                <a:spcPts val="800"/>
              </a:spcBef>
              <a:spcAft>
                <a:spcPts val="0"/>
              </a:spcAft>
              <a:buClr>
                <a:schemeClr val="accent4"/>
              </a:buClr>
              <a:buSzPts val="3000"/>
              <a:buNone/>
              <a:defRPr sz="3000">
                <a:solidFill>
                  <a:schemeClr val="accent4"/>
                </a:solidFill>
              </a:defRPr>
            </a:lvl8pPr>
            <a:lvl9pPr lvl="8" algn="l">
              <a:lnSpc>
                <a:spcPct val="115000"/>
              </a:lnSpc>
              <a:spcBef>
                <a:spcPts val="800"/>
              </a:spcBef>
              <a:spcAft>
                <a:spcPts val="800"/>
              </a:spcAft>
              <a:buClr>
                <a:schemeClr val="accent4"/>
              </a:buClr>
              <a:buSzPts val="3000"/>
              <a:buNone/>
              <a:defRPr sz="3000">
                <a:solidFill>
                  <a:schemeClr val="accent4"/>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6"/>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33" name="Google Shape;33;p6"/>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4" name="Shape 34"/>
        <p:cNvGrpSpPr/>
        <p:nvPr/>
      </p:nvGrpSpPr>
      <p:grpSpPr>
        <a:xfrm>
          <a:off x="0" y="0"/>
          <a:ext cx="0" cy="0"/>
          <a:chOff x="0" y="0"/>
          <a:chExt cx="0" cy="0"/>
        </a:xfrm>
      </p:grpSpPr>
      <p:sp>
        <p:nvSpPr>
          <p:cNvPr id="35" name="Google Shape;35;p7"/>
          <p:cNvSpPr/>
          <p:nvPr/>
        </p:nvSpPr>
        <p:spPr>
          <a:xfrm>
            <a:off x="4091600" y="394860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rot="10800000">
            <a:off x="4091600" y="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7"/>
          <p:cNvSpPr txBox="1"/>
          <p:nvPr>
            <p:ph idx="1" type="body"/>
          </p:nvPr>
        </p:nvSpPr>
        <p:spPr>
          <a:xfrm>
            <a:off x="1441500" y="1194900"/>
            <a:ext cx="6261300" cy="2753700"/>
          </a:xfrm>
          <a:prstGeom prst="rect">
            <a:avLst/>
          </a:prstGeom>
          <a:noFill/>
          <a:ln>
            <a:noFill/>
          </a:ln>
        </p:spPr>
        <p:txBody>
          <a:bodyPr anchorCtr="0" anchor="ctr" bIns="0" lIns="0" spcFirstLastPara="1" rIns="0" wrap="square" tIns="0">
            <a:noAutofit/>
          </a:bodyPr>
          <a:lstStyle>
            <a:lvl1pPr indent="-419100" lvl="0" marL="457200" algn="ctr">
              <a:lnSpc>
                <a:spcPct val="115000"/>
              </a:lnSpc>
              <a:spcBef>
                <a:spcPts val="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1pPr>
            <a:lvl2pPr indent="-419100" lvl="1" marL="9144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2pPr>
            <a:lvl3pPr indent="-419100" lvl="2" marL="13716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3pPr>
            <a:lvl4pPr indent="-419100" lvl="3" marL="18288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4pPr>
            <a:lvl5pPr indent="-419100" lvl="4" marL="22860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5pPr>
            <a:lvl6pPr indent="-419100" lvl="5" marL="27432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6pPr>
            <a:lvl7pPr indent="-419100" lvl="6" marL="32004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7pPr>
            <a:lvl8pPr indent="-419100" lvl="7" marL="3657600" algn="ctr">
              <a:lnSpc>
                <a:spcPct val="115000"/>
              </a:lnSpc>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8pPr>
            <a:lvl9pPr indent="-419100" lvl="8" marL="4114800" algn="ctr">
              <a:lnSpc>
                <a:spcPct val="115000"/>
              </a:lnSpc>
              <a:spcBef>
                <a:spcPts val="800"/>
              </a:spcBef>
              <a:spcAft>
                <a:spcPts val="80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9pPr>
          </a:lstStyle>
          <a:p/>
        </p:txBody>
      </p:sp>
      <p:sp>
        <p:nvSpPr>
          <p:cNvPr id="39" name="Google Shape;39;p7"/>
          <p:cNvSpPr txBox="1"/>
          <p:nvPr/>
        </p:nvSpPr>
        <p:spPr>
          <a:xfrm>
            <a:off x="3593400" y="405206"/>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4"/>
                </a:solidFill>
                <a:latin typeface="Arial"/>
                <a:ea typeface="Arial"/>
                <a:cs typeface="Arial"/>
                <a:sym typeface="Arial"/>
              </a:rPr>
              <a:t>“</a:t>
            </a:r>
            <a:endParaRPr b="0" i="0" sz="9600" u="none" cap="none" strike="noStrike">
              <a:solidFill>
                <a:schemeClr val="accent4"/>
              </a:solidFill>
              <a:latin typeface="Arial"/>
              <a:ea typeface="Arial"/>
              <a:cs typeface="Arial"/>
              <a:sym typeface="Arial"/>
            </a:endParaRPr>
          </a:p>
        </p:txBody>
      </p:sp>
      <p:sp>
        <p:nvSpPr>
          <p:cNvPr id="40" name="Google Shape;40;p7"/>
          <p:cNvSpPr txBox="1"/>
          <p:nvPr>
            <p:ph idx="12" type="sldNum"/>
          </p:nvPr>
        </p:nvSpPr>
        <p:spPr>
          <a:xfrm>
            <a:off x="4091600" y="4717600"/>
            <a:ext cx="960900" cy="4260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7"/>
          <p:cNvSpPr txBox="1"/>
          <p:nvPr/>
        </p:nvSpPr>
        <p:spPr>
          <a:xfrm>
            <a:off x="3593400" y="3900356"/>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4"/>
                </a:solidFill>
                <a:latin typeface="Arial"/>
                <a:ea typeface="Arial"/>
                <a:cs typeface="Arial"/>
                <a:sym typeface="Arial"/>
              </a:rPr>
              <a:t>”</a:t>
            </a:r>
            <a:endParaRPr b="0" i="0" sz="9600" u="none" cap="none" strike="noStrike">
              <a:solidFill>
                <a:schemeClr val="accent4"/>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8"/>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 name="Google Shape;44;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8"/>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6" name="Google Shape;46;p8"/>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47" name="Google Shape;47;p8"/>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48" name="Shape 48"/>
        <p:cNvGrpSpPr/>
        <p:nvPr/>
      </p:nvGrpSpPr>
      <p:grpSpPr>
        <a:xfrm>
          <a:off x="0" y="0"/>
          <a:ext cx="0" cy="0"/>
          <a:chOff x="0" y="0"/>
          <a:chExt cx="0" cy="0"/>
        </a:xfrm>
      </p:grpSpPr>
      <p:sp>
        <p:nvSpPr>
          <p:cNvPr id="49" name="Google Shape;49;p9"/>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 name="Google Shape;50;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1" name="Google Shape;51;p9"/>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2" name="Shape 52"/>
        <p:cNvGrpSpPr/>
        <p:nvPr/>
      </p:nvGrpSpPr>
      <p:grpSpPr>
        <a:xfrm>
          <a:off x="0" y="0"/>
          <a:ext cx="0" cy="0"/>
          <a:chOff x="0" y="0"/>
          <a:chExt cx="0" cy="0"/>
        </a:xfrm>
      </p:grpSpPr>
      <p:sp>
        <p:nvSpPr>
          <p:cNvPr id="53" name="Google Shape;53;p10"/>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 name="Google Shape;54;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10"/>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6" name="Google Shape;56;p10"/>
          <p:cNvSpPr txBox="1"/>
          <p:nvPr>
            <p:ph idx="1" type="body"/>
          </p:nvPr>
        </p:nvSpPr>
        <p:spPr>
          <a:xfrm>
            <a:off x="1044446" y="1468375"/>
            <a:ext cx="2245200" cy="3009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7" name="Google Shape;57;p10"/>
          <p:cNvSpPr txBox="1"/>
          <p:nvPr>
            <p:ph idx="2" type="body"/>
          </p:nvPr>
        </p:nvSpPr>
        <p:spPr>
          <a:xfrm>
            <a:off x="3525597" y="1468375"/>
            <a:ext cx="2245200" cy="3009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8" name="Google Shape;58;p10"/>
          <p:cNvSpPr txBox="1"/>
          <p:nvPr>
            <p:ph idx="3" type="body"/>
          </p:nvPr>
        </p:nvSpPr>
        <p:spPr>
          <a:xfrm>
            <a:off x="6006748" y="1468375"/>
            <a:ext cx="2245200" cy="3009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9" name="Google Shape;59;p10"/>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1pPr>
            <a:lvl2pPr lvl="1"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2pPr>
            <a:lvl3pPr lvl="2"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3pPr>
            <a:lvl4pPr lvl="3"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4pPr>
            <a:lvl5pPr lvl="4"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5pPr>
            <a:lvl6pPr lvl="5"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6pPr>
            <a:lvl7pPr lvl="6"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7pPr>
            <a:lvl8pPr lvl="7"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8pPr>
            <a:lvl9pPr lvl="8"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1pPr>
            <a:lvl2pPr indent="-381000" lvl="1" marL="914400" marR="0" rtl="0" algn="l">
              <a:lnSpc>
                <a:spcPct val="115000"/>
              </a:lnSpc>
              <a:spcBef>
                <a:spcPts val="80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2pPr>
            <a:lvl3pPr indent="-381000" lvl="2" marL="1371600" marR="0" rtl="0" algn="l">
              <a:lnSpc>
                <a:spcPct val="115000"/>
              </a:lnSpc>
              <a:spcBef>
                <a:spcPts val="80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3pPr>
            <a:lvl4pPr indent="-381000" lvl="3" marL="18288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4pPr>
            <a:lvl5pPr indent="-381000" lvl="4" marL="22860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5pPr>
            <a:lvl6pPr indent="-381000" lvl="5" marL="27432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6pPr>
            <a:lvl7pPr indent="-381000" lvl="6" marL="32004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7pPr>
            <a:lvl8pPr indent="-381000" lvl="7" marL="36576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8pPr>
            <a:lvl9pPr indent="-381000" lvl="8" marL="4114800" marR="0" rtl="0" algn="l">
              <a:lnSpc>
                <a:spcPct val="115000"/>
              </a:lnSpc>
              <a:spcBef>
                <a:spcPts val="800"/>
              </a:spcBef>
              <a:spcAft>
                <a:spcPts val="80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kaggle.com/gpiosenka/100-bird-species/data" TargetMode="External"/><Relationship Id="rId4" Type="http://schemas.openxmlformats.org/officeDocument/2006/relationships/hyperlink" Target="https://colab.research.google.com/drive/1NKr9ydTMtOH58yOTdd1ReeNmT5inQ2ow?usp=sharing" TargetMode="External"/><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ctrTitle"/>
          </p:nvPr>
        </p:nvSpPr>
        <p:spPr>
          <a:xfrm>
            <a:off x="3964775" y="739375"/>
            <a:ext cx="4414800" cy="23574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
              <a:t>Bird Species Classification Using</a:t>
            </a:r>
            <a:r>
              <a:rPr lang="en"/>
              <a:t> </a:t>
            </a:r>
            <a:r>
              <a:rPr lang="en"/>
              <a:t>ResNet</a:t>
            </a:r>
            <a:endParaRPr/>
          </a:p>
        </p:txBody>
      </p:sp>
      <p:sp>
        <p:nvSpPr>
          <p:cNvPr id="70" name="Google Shape;70;p12"/>
          <p:cNvSpPr txBox="1"/>
          <p:nvPr/>
        </p:nvSpPr>
        <p:spPr>
          <a:xfrm>
            <a:off x="4152275" y="3182575"/>
            <a:ext cx="430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                                           </a:t>
            </a:r>
            <a:r>
              <a:rPr lang="en" sz="1600">
                <a:solidFill>
                  <a:schemeClr val="lt1"/>
                </a:solidFill>
                <a:latin typeface="Red Hat Text"/>
                <a:ea typeface="Red Hat Text"/>
                <a:cs typeface="Red Hat Text"/>
                <a:sym typeface="Red Hat Text"/>
              </a:rPr>
              <a:t>By:</a:t>
            </a:r>
            <a:endParaRPr sz="1600">
              <a:solidFill>
                <a:schemeClr val="lt1"/>
              </a:solidFill>
              <a:latin typeface="Red Hat Text"/>
              <a:ea typeface="Red Hat Text"/>
              <a:cs typeface="Red Hat Text"/>
              <a:sym typeface="Red Hat Text"/>
            </a:endParaRPr>
          </a:p>
          <a:p>
            <a:pPr indent="0" lvl="0" marL="0" rtl="0" algn="l">
              <a:spcBef>
                <a:spcPts val="0"/>
              </a:spcBef>
              <a:spcAft>
                <a:spcPts val="0"/>
              </a:spcAft>
              <a:buNone/>
            </a:pPr>
            <a:r>
              <a:rPr lang="en">
                <a:solidFill>
                  <a:schemeClr val="lt1"/>
                </a:solidFill>
                <a:latin typeface="Red Hat Text"/>
                <a:ea typeface="Red Hat Text"/>
                <a:cs typeface="Red Hat Text"/>
                <a:sym typeface="Red Hat Text"/>
              </a:rPr>
              <a:t>                                  </a:t>
            </a:r>
            <a:r>
              <a:rPr lang="en" sz="1600">
                <a:solidFill>
                  <a:schemeClr val="lt1"/>
                </a:solidFill>
                <a:latin typeface="Red Hat Text"/>
                <a:ea typeface="Red Hat Text"/>
                <a:cs typeface="Red Hat Text"/>
                <a:sym typeface="Red Hat Text"/>
              </a:rPr>
              <a:t>Attili Sanjeet </a:t>
            </a:r>
            <a:endParaRPr sz="1600">
              <a:solidFill>
                <a:schemeClr val="lt1"/>
              </a:solidFill>
              <a:latin typeface="Red Hat Text"/>
              <a:ea typeface="Red Hat Text"/>
              <a:cs typeface="Red Hat Text"/>
              <a:sym typeface="Red Hat Text"/>
            </a:endParaRPr>
          </a:p>
          <a:p>
            <a:pPr indent="0" lvl="0" marL="0" rtl="0" algn="l">
              <a:spcBef>
                <a:spcPts val="0"/>
              </a:spcBef>
              <a:spcAft>
                <a:spcPts val="0"/>
              </a:spcAft>
              <a:buNone/>
            </a:pPr>
            <a:r>
              <a:rPr lang="en">
                <a:solidFill>
                  <a:schemeClr val="lt1"/>
                </a:solidFill>
                <a:latin typeface="Red Hat Text"/>
                <a:ea typeface="Red Hat Text"/>
                <a:cs typeface="Red Hat Text"/>
                <a:sym typeface="Red Hat Text"/>
              </a:rPr>
              <a:t>                                    </a:t>
            </a:r>
            <a:r>
              <a:rPr lang="en" sz="1600">
                <a:solidFill>
                  <a:schemeClr val="lt1"/>
                </a:solidFill>
                <a:latin typeface="Red Hat Text"/>
                <a:ea typeface="Red Hat Text"/>
                <a:cs typeface="Red Hat Text"/>
                <a:sym typeface="Red Hat Text"/>
              </a:rPr>
              <a:t>(18100011)</a:t>
            </a:r>
            <a:endParaRPr sz="1600">
              <a:solidFill>
                <a:schemeClr val="lt1"/>
              </a:solidFill>
              <a:latin typeface="Red Hat Text"/>
              <a:ea typeface="Red Hat Text"/>
              <a:cs typeface="Red Hat Text"/>
              <a:sym typeface="Red Hat Text"/>
            </a:endParaRPr>
          </a:p>
        </p:txBody>
      </p:sp>
      <p:pic>
        <p:nvPicPr>
          <p:cNvPr id="71" name="Google Shape;71;p12"/>
          <p:cNvPicPr preferRelativeResize="0"/>
          <p:nvPr/>
        </p:nvPicPr>
        <p:blipFill>
          <a:blip r:embed="rId3">
            <a:alphaModFix/>
          </a:blip>
          <a:stretch>
            <a:fillRect/>
          </a:stretch>
        </p:blipFill>
        <p:spPr>
          <a:xfrm>
            <a:off x="852700" y="1216287"/>
            <a:ext cx="2216425" cy="2710924"/>
          </a:xfrm>
          <a:prstGeom prst="rect">
            <a:avLst/>
          </a:prstGeom>
          <a:noFill/>
          <a:ln>
            <a:noFill/>
          </a:ln>
        </p:spPr>
      </p:pic>
      <p:pic>
        <p:nvPicPr>
          <p:cNvPr id="72" name="Google Shape;72;p12"/>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4294967295" type="ctrTitle"/>
          </p:nvPr>
        </p:nvSpPr>
        <p:spPr>
          <a:xfrm>
            <a:off x="1019925" y="2125950"/>
            <a:ext cx="4884600" cy="139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4"/>
              </a:buClr>
              <a:buSzPts val="3200"/>
              <a:buFont typeface="Red Hat Display"/>
              <a:buNone/>
            </a:pPr>
            <a:r>
              <a:rPr lang="en" sz="4800">
                <a:solidFill>
                  <a:schemeClr val="accent1"/>
                </a:solidFill>
              </a:rPr>
              <a:t>Implementation</a:t>
            </a:r>
            <a:endParaRPr b="1" i="0" sz="4800" u="none" cap="none" strike="noStrike">
              <a:solidFill>
                <a:schemeClr val="accent1"/>
              </a:solidFill>
              <a:latin typeface="Red Hat Display"/>
              <a:ea typeface="Red Hat Display"/>
              <a:cs typeface="Red Hat Display"/>
              <a:sym typeface="Red Hat Display"/>
            </a:endParaRPr>
          </a:p>
        </p:txBody>
      </p:sp>
      <p:grpSp>
        <p:nvGrpSpPr>
          <p:cNvPr id="165" name="Google Shape;165;p21"/>
          <p:cNvGrpSpPr/>
          <p:nvPr/>
        </p:nvGrpSpPr>
        <p:grpSpPr>
          <a:xfrm>
            <a:off x="5742277" y="1532636"/>
            <a:ext cx="2078301" cy="2078265"/>
            <a:chOff x="6643075" y="3664250"/>
            <a:chExt cx="407950" cy="407975"/>
          </a:xfrm>
        </p:grpSpPr>
        <p:sp>
          <p:nvSpPr>
            <p:cNvPr id="166" name="Google Shape;166;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21"/>
          <p:cNvGrpSpPr/>
          <p:nvPr/>
        </p:nvGrpSpPr>
        <p:grpSpPr>
          <a:xfrm rot="-587476">
            <a:off x="5970351" y="3679958"/>
            <a:ext cx="854467" cy="854418"/>
            <a:chOff x="576250" y="4319400"/>
            <a:chExt cx="442075" cy="442050"/>
          </a:xfrm>
        </p:grpSpPr>
        <p:sp>
          <p:nvSpPr>
            <p:cNvPr id="169" name="Google Shape;169;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21"/>
          <p:cNvSpPr/>
          <p:nvPr/>
        </p:nvSpPr>
        <p:spPr>
          <a:xfrm>
            <a:off x="5742279" y="1365374"/>
            <a:ext cx="324860" cy="31018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1"/>
          <p:cNvSpPr/>
          <p:nvPr/>
        </p:nvSpPr>
        <p:spPr>
          <a:xfrm rot="2697395">
            <a:off x="7740603" y="3127723"/>
            <a:ext cx="493111" cy="4708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a:off x="8130463" y="2730160"/>
            <a:ext cx="197521" cy="18867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rot="1279896">
            <a:off x="5353995" y="2155406"/>
            <a:ext cx="197498" cy="18867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solidFill>
                  <a:schemeClr val="lt1"/>
                </a:solidFill>
              </a:rPr>
              <a:t>‹#›</a:t>
            </a:fld>
            <a:endParaRPr>
              <a:solidFill>
                <a:schemeClr val="lt1"/>
              </a:solidFill>
            </a:endParaRPr>
          </a:p>
        </p:txBody>
      </p:sp>
      <p:grpSp>
        <p:nvGrpSpPr>
          <p:cNvPr id="178" name="Google Shape;178;p21"/>
          <p:cNvGrpSpPr/>
          <p:nvPr/>
        </p:nvGrpSpPr>
        <p:grpSpPr>
          <a:xfrm>
            <a:off x="595647" y="2445424"/>
            <a:ext cx="252658" cy="252657"/>
            <a:chOff x="884004" y="2757472"/>
            <a:chExt cx="300604" cy="300604"/>
          </a:xfrm>
        </p:grpSpPr>
        <p:sp>
          <p:nvSpPr>
            <p:cNvPr id="179" name="Google Shape;179;p21"/>
            <p:cNvSpPr/>
            <p:nvPr/>
          </p:nvSpPr>
          <p:spPr>
            <a:xfrm>
              <a:off x="884004" y="2929419"/>
              <a:ext cx="128674" cy="128657"/>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a:off x="1064276" y="2757472"/>
              <a:ext cx="120332" cy="120349"/>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a:off x="931046" y="2803676"/>
              <a:ext cx="207362" cy="207362"/>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a:off x="1025968" y="2832001"/>
              <a:ext cx="34156" cy="34156"/>
            </a:xfrm>
            <a:custGeom>
              <a:rect b="b" l="l" r="r" t="t"/>
              <a:pathLst>
                <a:path extrusionOk="0" fill="none" h="1998" w="1998">
                  <a:moveTo>
                    <a:pt x="1" y="1997"/>
                  </a:moveTo>
                  <a:lnTo>
                    <a:pt x="1998" y="0"/>
                  </a:lnTo>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3" name="Google Shape;183;p21"/>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18900044" scaled="0"/>
        </a:gradFill>
      </p:bgPr>
    </p:bg>
    <p:spTree>
      <p:nvGrpSpPr>
        <p:cNvPr id="187" name="Shape 187"/>
        <p:cNvGrpSpPr/>
        <p:nvPr/>
      </p:nvGrpSpPr>
      <p:grpSpPr>
        <a:xfrm>
          <a:off x="0" y="0"/>
          <a:ext cx="0" cy="0"/>
          <a:chOff x="0" y="0"/>
          <a:chExt cx="0" cy="0"/>
        </a:xfrm>
      </p:grpSpPr>
      <p:sp>
        <p:nvSpPr>
          <p:cNvPr id="188" name="Google Shape;188;p22"/>
          <p:cNvSpPr txBox="1"/>
          <p:nvPr>
            <p:ph idx="4294967295" type="body"/>
          </p:nvPr>
        </p:nvSpPr>
        <p:spPr>
          <a:xfrm>
            <a:off x="1064550" y="653650"/>
            <a:ext cx="7293600" cy="513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800"/>
              </a:spcBef>
              <a:spcAft>
                <a:spcPts val="800"/>
              </a:spcAft>
              <a:buSzPts val="2400"/>
              <a:buNone/>
            </a:pPr>
            <a:r>
              <a:t/>
            </a:r>
            <a:endParaRPr sz="1800">
              <a:solidFill>
                <a:schemeClr val="lt1"/>
              </a:solidFill>
            </a:endParaRPr>
          </a:p>
        </p:txBody>
      </p:sp>
      <p:sp>
        <p:nvSpPr>
          <p:cNvPr id="189" name="Google Shape;189;p22"/>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90" name="Google Shape;190;p22"/>
          <p:cNvSpPr txBox="1"/>
          <p:nvPr/>
        </p:nvSpPr>
        <p:spPr>
          <a:xfrm>
            <a:off x="1064550" y="1468375"/>
            <a:ext cx="72936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First we introduce the ImageDataGenerator for preparing the train, test images from the following command:</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Next we will be creating a basic CNN model for classifying the birds and we will be using this as a benchmark model to compare with the ResNet Model.</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pic>
        <p:nvPicPr>
          <p:cNvPr id="191" name="Google Shape;191;p22"/>
          <p:cNvPicPr preferRelativeResize="0"/>
          <p:nvPr/>
        </p:nvPicPr>
        <p:blipFill>
          <a:blip r:embed="rId3">
            <a:alphaModFix/>
          </a:blip>
          <a:stretch>
            <a:fillRect/>
          </a:stretch>
        </p:blipFill>
        <p:spPr>
          <a:xfrm>
            <a:off x="1352950" y="2056950"/>
            <a:ext cx="7005201" cy="1523675"/>
          </a:xfrm>
          <a:prstGeom prst="rect">
            <a:avLst/>
          </a:prstGeom>
          <a:noFill/>
          <a:ln>
            <a:noFill/>
          </a:ln>
        </p:spPr>
      </p:pic>
      <p:pic>
        <p:nvPicPr>
          <p:cNvPr id="192" name="Google Shape;192;p22"/>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18900044" scaled="0"/>
        </a:gradFill>
      </p:bgPr>
    </p:bg>
    <p:spTree>
      <p:nvGrpSpPr>
        <p:cNvPr id="196" name="Shape 196"/>
        <p:cNvGrpSpPr/>
        <p:nvPr/>
      </p:nvGrpSpPr>
      <p:grpSpPr>
        <a:xfrm>
          <a:off x="0" y="0"/>
          <a:ext cx="0" cy="0"/>
          <a:chOff x="0" y="0"/>
          <a:chExt cx="0" cy="0"/>
        </a:xfrm>
      </p:grpSpPr>
      <p:sp>
        <p:nvSpPr>
          <p:cNvPr id="197" name="Google Shape;197;p23"/>
          <p:cNvSpPr txBox="1"/>
          <p:nvPr>
            <p:ph idx="4294967295" type="body"/>
          </p:nvPr>
        </p:nvSpPr>
        <p:spPr>
          <a:xfrm>
            <a:off x="1064550" y="653650"/>
            <a:ext cx="7293600" cy="513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800"/>
              </a:spcBef>
              <a:spcAft>
                <a:spcPts val="800"/>
              </a:spcAft>
              <a:buSzPts val="2400"/>
              <a:buNone/>
            </a:pPr>
            <a:r>
              <a:t/>
            </a:r>
            <a:endParaRPr sz="1800">
              <a:solidFill>
                <a:schemeClr val="lt1"/>
              </a:solidFill>
            </a:endParaRPr>
          </a:p>
        </p:txBody>
      </p:sp>
      <p:sp>
        <p:nvSpPr>
          <p:cNvPr id="198" name="Google Shape;198;p23"/>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9" name="Google Shape;199;p23"/>
          <p:cNvSpPr txBox="1"/>
          <p:nvPr/>
        </p:nvSpPr>
        <p:spPr>
          <a:xfrm>
            <a:off x="1064550" y="1468375"/>
            <a:ext cx="72936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Below is the skeleton for CNN model and we will be fine-tuning this model with the help of keras-tuner</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pic>
        <p:nvPicPr>
          <p:cNvPr id="200" name="Google Shape;200;p23"/>
          <p:cNvPicPr preferRelativeResize="0"/>
          <p:nvPr/>
        </p:nvPicPr>
        <p:blipFill>
          <a:blip r:embed="rId3">
            <a:alphaModFix/>
          </a:blip>
          <a:stretch>
            <a:fillRect/>
          </a:stretch>
        </p:blipFill>
        <p:spPr>
          <a:xfrm>
            <a:off x="1864675" y="2097400"/>
            <a:ext cx="5936299" cy="2435926"/>
          </a:xfrm>
          <a:prstGeom prst="rect">
            <a:avLst/>
          </a:prstGeom>
          <a:noFill/>
          <a:ln>
            <a:noFill/>
          </a:ln>
        </p:spPr>
      </p:pic>
      <p:pic>
        <p:nvPicPr>
          <p:cNvPr id="201" name="Google Shape;201;p23"/>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18900044" scaled="0"/>
        </a:gradFill>
      </p:bgPr>
    </p:bg>
    <p:spTree>
      <p:nvGrpSpPr>
        <p:cNvPr id="205" name="Shape 205"/>
        <p:cNvGrpSpPr/>
        <p:nvPr/>
      </p:nvGrpSpPr>
      <p:grpSpPr>
        <a:xfrm>
          <a:off x="0" y="0"/>
          <a:ext cx="0" cy="0"/>
          <a:chOff x="0" y="0"/>
          <a:chExt cx="0" cy="0"/>
        </a:xfrm>
      </p:grpSpPr>
      <p:sp>
        <p:nvSpPr>
          <p:cNvPr id="206" name="Google Shape;206;p24"/>
          <p:cNvSpPr txBox="1"/>
          <p:nvPr>
            <p:ph idx="4294967295" type="body"/>
          </p:nvPr>
        </p:nvSpPr>
        <p:spPr>
          <a:xfrm>
            <a:off x="1064550" y="653650"/>
            <a:ext cx="7293600" cy="513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800"/>
              </a:spcBef>
              <a:spcAft>
                <a:spcPts val="800"/>
              </a:spcAft>
              <a:buSzPts val="2400"/>
              <a:buNone/>
            </a:pPr>
            <a:r>
              <a:t/>
            </a:r>
            <a:endParaRPr sz="1800">
              <a:solidFill>
                <a:schemeClr val="lt1"/>
              </a:solidFill>
            </a:endParaRPr>
          </a:p>
        </p:txBody>
      </p:sp>
      <p:sp>
        <p:nvSpPr>
          <p:cNvPr id="207" name="Google Shape;207;p24"/>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8" name="Google Shape;208;p24"/>
          <p:cNvSpPr txBox="1"/>
          <p:nvPr/>
        </p:nvSpPr>
        <p:spPr>
          <a:xfrm>
            <a:off x="1064550" y="653650"/>
            <a:ext cx="65817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b="1" lang="en" u="sng">
                <a:latin typeface="Red Hat Text"/>
                <a:ea typeface="Red Hat Text"/>
                <a:cs typeface="Red Hat Text"/>
                <a:sym typeface="Red Hat Text"/>
              </a:rPr>
              <a:t>Hyperparameters</a:t>
            </a:r>
            <a:r>
              <a:rPr b="1" lang="en">
                <a:latin typeface="Red Hat Text"/>
                <a:ea typeface="Red Hat Text"/>
                <a:cs typeface="Red Hat Text"/>
                <a:sym typeface="Red Hat Text"/>
              </a:rPr>
              <a:t>: </a:t>
            </a:r>
            <a:r>
              <a:rPr lang="en">
                <a:latin typeface="Red Hat Text"/>
                <a:ea typeface="Red Hat Text"/>
                <a:cs typeface="Red Hat Text"/>
                <a:sym typeface="Red Hat Text"/>
              </a:rPr>
              <a:t>Hyperparameters are the variables which determines the network structure(In our case: Number of Hidden Units, dropout_rate,  filter size, no. of filters, etc</a:t>
            </a:r>
            <a:r>
              <a:rPr lang="en">
                <a:latin typeface="Red Hat Text"/>
                <a:ea typeface="Red Hat Text"/>
                <a:cs typeface="Red Hat Text"/>
                <a:sym typeface="Red Hat Text"/>
              </a:rPr>
              <a:t>) and the variables which determine how the network is trained(Eg: Learning Rate). These are set before training.</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b="1" lang="en" u="sng">
                <a:latin typeface="Red Hat Text"/>
                <a:ea typeface="Red Hat Text"/>
                <a:cs typeface="Red Hat Text"/>
                <a:sym typeface="Red Hat Text"/>
              </a:rPr>
              <a:t>Fine-tuning</a:t>
            </a:r>
            <a:r>
              <a:rPr lang="en">
                <a:latin typeface="Red Hat Text"/>
                <a:ea typeface="Red Hat Text"/>
                <a:cs typeface="Red Hat Text"/>
                <a:sym typeface="Red Hat Text"/>
              </a:rPr>
              <a:t>: In general, means making small adjustments to a process to achieve the desired output or performance.</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Below is the Hyperparameter-tuning procedure for the basic CNN model, this process takes about 1.5 hours.</a:t>
            </a:r>
            <a:endParaRPr>
              <a:latin typeface="Red Hat Text"/>
              <a:ea typeface="Red Hat Text"/>
              <a:cs typeface="Red Hat Text"/>
              <a:sym typeface="Red Hat Text"/>
            </a:endParaRPr>
          </a:p>
          <a:p>
            <a:pPr indent="0" lvl="0" marL="45720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pic>
        <p:nvPicPr>
          <p:cNvPr id="209" name="Google Shape;209;p24"/>
          <p:cNvPicPr preferRelativeResize="0"/>
          <p:nvPr/>
        </p:nvPicPr>
        <p:blipFill>
          <a:blip r:embed="rId3">
            <a:alphaModFix/>
          </a:blip>
          <a:stretch>
            <a:fillRect/>
          </a:stretch>
        </p:blipFill>
        <p:spPr>
          <a:xfrm>
            <a:off x="1871063" y="2705100"/>
            <a:ext cx="5401874" cy="1804950"/>
          </a:xfrm>
          <a:prstGeom prst="rect">
            <a:avLst/>
          </a:prstGeom>
          <a:noFill/>
          <a:ln>
            <a:noFill/>
          </a:ln>
        </p:spPr>
      </p:pic>
      <p:pic>
        <p:nvPicPr>
          <p:cNvPr id="210" name="Google Shape;210;p24"/>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18900044" scaled="0"/>
        </a:gradFill>
      </p:bgPr>
    </p:bg>
    <p:spTree>
      <p:nvGrpSpPr>
        <p:cNvPr id="214" name="Shape 214"/>
        <p:cNvGrpSpPr/>
        <p:nvPr/>
      </p:nvGrpSpPr>
      <p:grpSpPr>
        <a:xfrm>
          <a:off x="0" y="0"/>
          <a:ext cx="0" cy="0"/>
          <a:chOff x="0" y="0"/>
          <a:chExt cx="0" cy="0"/>
        </a:xfrm>
      </p:grpSpPr>
      <p:sp>
        <p:nvSpPr>
          <p:cNvPr id="215" name="Google Shape;215;p25"/>
          <p:cNvSpPr txBox="1"/>
          <p:nvPr>
            <p:ph idx="4294967295" type="body"/>
          </p:nvPr>
        </p:nvSpPr>
        <p:spPr>
          <a:xfrm>
            <a:off x="1064550" y="653650"/>
            <a:ext cx="7293600" cy="513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800"/>
              </a:spcBef>
              <a:spcAft>
                <a:spcPts val="800"/>
              </a:spcAft>
              <a:buSzPts val="2400"/>
              <a:buNone/>
            </a:pPr>
            <a:r>
              <a:t/>
            </a:r>
            <a:endParaRPr sz="1800">
              <a:solidFill>
                <a:schemeClr val="lt1"/>
              </a:solidFill>
            </a:endParaRPr>
          </a:p>
        </p:txBody>
      </p:sp>
      <p:sp>
        <p:nvSpPr>
          <p:cNvPr id="216" name="Google Shape;216;p25"/>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7" name="Google Shape;217;p25"/>
          <p:cNvSpPr txBox="1"/>
          <p:nvPr/>
        </p:nvSpPr>
        <p:spPr>
          <a:xfrm>
            <a:off x="1064550" y="1414450"/>
            <a:ext cx="7293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Finally, building the CNN model with the best hyperparameters found via the previous process. </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After this the model is fit and trained for over 50 epochs the train and validation accuracies were close to 50% (as a basic model). Finally we save this model</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Now we create ResNet Model and compare our results with this basic CNN model’s performance.</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pic>
        <p:nvPicPr>
          <p:cNvPr id="218" name="Google Shape;218;p25"/>
          <p:cNvPicPr preferRelativeResize="0"/>
          <p:nvPr/>
        </p:nvPicPr>
        <p:blipFill>
          <a:blip r:embed="rId3">
            <a:alphaModFix/>
          </a:blip>
          <a:stretch>
            <a:fillRect/>
          </a:stretch>
        </p:blipFill>
        <p:spPr>
          <a:xfrm>
            <a:off x="1618050" y="2397925"/>
            <a:ext cx="5743575" cy="1564250"/>
          </a:xfrm>
          <a:prstGeom prst="rect">
            <a:avLst/>
          </a:prstGeom>
          <a:noFill/>
          <a:ln>
            <a:noFill/>
          </a:ln>
        </p:spPr>
      </p:pic>
      <p:pic>
        <p:nvPicPr>
          <p:cNvPr id="219" name="Google Shape;219;p25"/>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3"/>
            </a:gs>
          </a:gsLst>
          <a:lin ang="18900044" scaled="0"/>
        </a:gradFill>
      </p:bgPr>
    </p:bg>
    <p:spTree>
      <p:nvGrpSpPr>
        <p:cNvPr id="223" name="Shape 223"/>
        <p:cNvGrpSpPr/>
        <p:nvPr/>
      </p:nvGrpSpPr>
      <p:grpSpPr>
        <a:xfrm>
          <a:off x="0" y="0"/>
          <a:ext cx="0" cy="0"/>
          <a:chOff x="0" y="0"/>
          <a:chExt cx="0" cy="0"/>
        </a:xfrm>
      </p:grpSpPr>
      <p:sp>
        <p:nvSpPr>
          <p:cNvPr id="224" name="Google Shape;224;p26"/>
          <p:cNvSpPr txBox="1"/>
          <p:nvPr>
            <p:ph idx="4294967295" type="body"/>
          </p:nvPr>
        </p:nvSpPr>
        <p:spPr>
          <a:xfrm>
            <a:off x="1064550" y="653650"/>
            <a:ext cx="7293600" cy="513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800"/>
              </a:spcBef>
              <a:spcAft>
                <a:spcPts val="800"/>
              </a:spcAft>
              <a:buSzPts val="2400"/>
              <a:buNone/>
            </a:pPr>
            <a:r>
              <a:t/>
            </a:r>
            <a:endParaRPr sz="1800">
              <a:solidFill>
                <a:schemeClr val="lt1"/>
              </a:solidFill>
            </a:endParaRPr>
          </a:p>
        </p:txBody>
      </p:sp>
      <p:sp>
        <p:nvSpPr>
          <p:cNvPr id="225" name="Google Shape;225;p26"/>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6" name="Google Shape;226;p26"/>
          <p:cNvSpPr txBox="1"/>
          <p:nvPr/>
        </p:nvSpPr>
        <p:spPr>
          <a:xfrm>
            <a:off x="5475675" y="1468375"/>
            <a:ext cx="2882700" cy="514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Now we will be</a:t>
            </a:r>
            <a:r>
              <a:rPr lang="en">
                <a:latin typeface="Red Hat Text"/>
                <a:ea typeface="Red Hat Text"/>
                <a:cs typeface="Red Hat Text"/>
                <a:sym typeface="Red Hat Text"/>
              </a:rPr>
              <a:t> introducing the ImageDataGenerator for preparing the train, test images from the same commands as done before for CNN</a:t>
            </a:r>
            <a:endParaRPr>
              <a:latin typeface="Red Hat Text"/>
              <a:ea typeface="Red Hat Text"/>
              <a:cs typeface="Red Hat Text"/>
              <a:sym typeface="Red Hat Text"/>
            </a:endParaRPr>
          </a:p>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Next we will be loading up the hyperparameter fine-tuning procedure for ResNet architecture </a:t>
            </a:r>
            <a:endParaRPr>
              <a:latin typeface="Red Hat Text"/>
              <a:ea typeface="Red Hat Text"/>
              <a:cs typeface="Red Hat Text"/>
              <a:sym typeface="Red Hat Text"/>
            </a:endParaRPr>
          </a:p>
          <a:p>
            <a:pPr indent="0" lvl="0" marL="45720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a:p>
            <a:pPr indent="0" lvl="0" marL="0" rtl="0" algn="l">
              <a:spcBef>
                <a:spcPts val="0"/>
              </a:spcBef>
              <a:spcAft>
                <a:spcPts val="0"/>
              </a:spcAft>
              <a:buNone/>
            </a:pPr>
            <a:r>
              <a:t/>
            </a:r>
            <a:endParaRPr>
              <a:latin typeface="Red Hat Text"/>
              <a:ea typeface="Red Hat Text"/>
              <a:cs typeface="Red Hat Text"/>
              <a:sym typeface="Red Hat Text"/>
            </a:endParaRPr>
          </a:p>
        </p:txBody>
      </p:sp>
      <p:pic>
        <p:nvPicPr>
          <p:cNvPr id="227" name="Google Shape;227;p26"/>
          <p:cNvPicPr preferRelativeResize="0"/>
          <p:nvPr/>
        </p:nvPicPr>
        <p:blipFill>
          <a:blip r:embed="rId3">
            <a:alphaModFix/>
          </a:blip>
          <a:stretch>
            <a:fillRect/>
          </a:stretch>
        </p:blipFill>
        <p:spPr>
          <a:xfrm>
            <a:off x="1246700" y="1232850"/>
            <a:ext cx="4228974" cy="2506375"/>
          </a:xfrm>
          <a:prstGeom prst="rect">
            <a:avLst/>
          </a:prstGeom>
          <a:noFill/>
          <a:ln>
            <a:noFill/>
          </a:ln>
        </p:spPr>
      </p:pic>
      <p:sp>
        <p:nvSpPr>
          <p:cNvPr id="228" name="Google Shape;228;p26"/>
          <p:cNvSpPr txBox="1"/>
          <p:nvPr/>
        </p:nvSpPr>
        <p:spPr>
          <a:xfrm>
            <a:off x="1168000" y="3943350"/>
            <a:ext cx="6858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Red Hat Text"/>
              <a:buChar char="●"/>
            </a:pPr>
            <a:r>
              <a:rPr lang="en">
                <a:latin typeface="Red Hat Text"/>
                <a:ea typeface="Red Hat Text"/>
                <a:cs typeface="Red Hat Text"/>
                <a:sym typeface="Red Hat Text"/>
              </a:rPr>
              <a:t>Now we tune for best set of hyperparameters and finally return the best model</a:t>
            </a:r>
            <a:endParaRPr>
              <a:latin typeface="Red Hat Text"/>
              <a:ea typeface="Red Hat Text"/>
              <a:cs typeface="Red Hat Text"/>
              <a:sym typeface="Red Hat Text"/>
            </a:endParaRPr>
          </a:p>
        </p:txBody>
      </p:sp>
      <p:pic>
        <p:nvPicPr>
          <p:cNvPr id="229" name="Google Shape;229;p26"/>
          <p:cNvPicPr preferRelativeResize="0"/>
          <p:nvPr/>
        </p:nvPicPr>
        <p:blipFill>
          <a:blip r:embed="rId4">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ctrTitle"/>
          </p:nvPr>
        </p:nvSpPr>
        <p:spPr>
          <a:xfrm>
            <a:off x="2475275" y="2217150"/>
            <a:ext cx="5813400" cy="709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400"/>
              <a:buNone/>
            </a:pPr>
            <a:r>
              <a:rPr lang="en"/>
              <a:t>Results</a:t>
            </a:r>
            <a:endParaRPr/>
          </a:p>
        </p:txBody>
      </p:sp>
      <p:sp>
        <p:nvSpPr>
          <p:cNvPr id="235" name="Google Shape;235;p27"/>
          <p:cNvSpPr txBox="1"/>
          <p:nvPr>
            <p:ph idx="1" type="subTitle"/>
          </p:nvPr>
        </p:nvSpPr>
        <p:spPr>
          <a:xfrm>
            <a:off x="2475275" y="3447525"/>
            <a:ext cx="5813400" cy="370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800"/>
              </a:spcAft>
              <a:buSzPts val="2400"/>
              <a:buNone/>
            </a:pPr>
            <a:r>
              <a:t/>
            </a:r>
            <a:endParaRPr/>
          </a:p>
        </p:txBody>
      </p:sp>
      <p:sp>
        <p:nvSpPr>
          <p:cNvPr id="236" name="Google Shape;236;p27"/>
          <p:cNvSpPr txBox="1"/>
          <p:nvPr/>
        </p:nvSpPr>
        <p:spPr>
          <a:xfrm>
            <a:off x="410825" y="1699950"/>
            <a:ext cx="1580400" cy="174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1" lang="en" sz="9600">
                <a:solidFill>
                  <a:schemeClr val="accent4"/>
                </a:solidFill>
                <a:latin typeface="Red Hat Display"/>
                <a:ea typeface="Red Hat Display"/>
                <a:cs typeface="Red Hat Display"/>
                <a:sym typeface="Red Hat Display"/>
              </a:rPr>
              <a:t>5</a:t>
            </a:r>
            <a:endParaRPr b="1" i="0" sz="9600" u="none" cap="none" strike="noStrike">
              <a:solidFill>
                <a:schemeClr val="accent4"/>
              </a:solidFill>
              <a:latin typeface="Red Hat Display"/>
              <a:ea typeface="Red Hat Display"/>
              <a:cs typeface="Red Hat Display"/>
              <a:sym typeface="Red Hat Display"/>
            </a:endParaRPr>
          </a:p>
        </p:txBody>
      </p:sp>
      <p:pic>
        <p:nvPicPr>
          <p:cNvPr id="237" name="Google Shape;237;p27"/>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43" name="Google Shape;243;p28"/>
          <p:cNvSpPr txBox="1"/>
          <p:nvPr>
            <p:ph idx="1" type="body"/>
          </p:nvPr>
        </p:nvSpPr>
        <p:spPr>
          <a:xfrm>
            <a:off x="1044475" y="1552750"/>
            <a:ext cx="7207500" cy="2673300"/>
          </a:xfrm>
          <a:prstGeom prst="rect">
            <a:avLst/>
          </a:prstGeom>
        </p:spPr>
        <p:txBody>
          <a:bodyPr anchorCtr="0" anchor="t" bIns="0" lIns="0" spcFirstLastPara="1" rIns="0" wrap="square" tIns="0">
            <a:noAutofit/>
          </a:bodyPr>
          <a:lstStyle/>
          <a:p>
            <a:pPr indent="-317500" lvl="0" marL="457200" rtl="0" algn="l">
              <a:lnSpc>
                <a:spcPct val="100000"/>
              </a:lnSpc>
              <a:spcBef>
                <a:spcPts val="0"/>
              </a:spcBef>
              <a:spcAft>
                <a:spcPts val="0"/>
              </a:spcAft>
              <a:buSzPts val="1400"/>
              <a:buFont typeface="Red Hat Text"/>
              <a:buChar char="●"/>
            </a:pPr>
            <a:r>
              <a:rPr lang="en" sz="1400">
                <a:solidFill>
                  <a:srgbClr val="000000"/>
                </a:solidFill>
              </a:rPr>
              <a:t>After getting the right set of hyperparameters, the model was trained for over more than 140 epochs (which took about 48 hrs despite the use of GPU!) and achieved an validation accuracy of 95% !! Which was way better than the basic CNN model (~50%)</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SzPts val="1400"/>
              <a:buFont typeface="Arial"/>
              <a:buChar char="●"/>
            </a:pPr>
            <a:r>
              <a:rPr lang="en" sz="1400">
                <a:solidFill>
                  <a:srgbClr val="000000"/>
                </a:solidFill>
              </a:rPr>
              <a:t>Finally we save this model with the following command from Keras</a:t>
            </a:r>
            <a:endParaRPr sz="1400">
              <a:solidFill>
                <a:srgbClr val="000000"/>
              </a:solidFill>
            </a:endParaRPr>
          </a:p>
        </p:txBody>
      </p:sp>
      <p:sp>
        <p:nvSpPr>
          <p:cNvPr id="244" name="Google Shape;244;p2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5" name="Google Shape;245;p28"/>
          <p:cNvPicPr preferRelativeResize="0"/>
          <p:nvPr/>
        </p:nvPicPr>
        <p:blipFill>
          <a:blip r:embed="rId3">
            <a:alphaModFix/>
          </a:blip>
          <a:stretch>
            <a:fillRect/>
          </a:stretch>
        </p:blipFill>
        <p:spPr>
          <a:xfrm>
            <a:off x="1684525" y="2324412"/>
            <a:ext cx="6206050" cy="1275525"/>
          </a:xfrm>
          <a:prstGeom prst="rect">
            <a:avLst/>
          </a:prstGeom>
          <a:noFill/>
          <a:ln>
            <a:noFill/>
          </a:ln>
        </p:spPr>
      </p:pic>
      <p:pic>
        <p:nvPicPr>
          <p:cNvPr id="246" name="Google Shape;246;p28"/>
          <p:cNvPicPr preferRelativeResize="0"/>
          <p:nvPr/>
        </p:nvPicPr>
        <p:blipFill>
          <a:blip r:embed="rId4">
            <a:alphaModFix/>
          </a:blip>
          <a:stretch>
            <a:fillRect/>
          </a:stretch>
        </p:blipFill>
        <p:spPr>
          <a:xfrm>
            <a:off x="1556013" y="3980450"/>
            <a:ext cx="6031975" cy="245525"/>
          </a:xfrm>
          <a:prstGeom prst="rect">
            <a:avLst/>
          </a:prstGeom>
          <a:noFill/>
          <a:ln>
            <a:noFill/>
          </a:ln>
        </p:spPr>
      </p:pic>
      <p:pic>
        <p:nvPicPr>
          <p:cNvPr id="247" name="Google Shape;247;p28"/>
          <p:cNvPicPr preferRelativeResize="0"/>
          <p:nvPr/>
        </p:nvPicPr>
        <p:blipFill>
          <a:blip r:embed="rId5">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53" name="Google Shape;253;p29"/>
          <p:cNvSpPr txBox="1"/>
          <p:nvPr>
            <p:ph idx="1" type="body"/>
          </p:nvPr>
        </p:nvSpPr>
        <p:spPr>
          <a:xfrm>
            <a:off x="1044475" y="1375875"/>
            <a:ext cx="7207500" cy="2850000"/>
          </a:xfrm>
          <a:prstGeom prst="rect">
            <a:avLst/>
          </a:prstGeom>
        </p:spPr>
        <p:txBody>
          <a:bodyPr anchorCtr="0" anchor="t" bIns="0" lIns="0" spcFirstLastPara="1" rIns="0" wrap="square" tIns="0">
            <a:noAutofit/>
          </a:bodyPr>
          <a:lstStyle/>
          <a:p>
            <a:pPr indent="-317500" lvl="0" marL="457200" rtl="0" algn="l">
              <a:lnSpc>
                <a:spcPct val="100000"/>
              </a:lnSpc>
              <a:spcBef>
                <a:spcPts val="0"/>
              </a:spcBef>
              <a:spcAft>
                <a:spcPts val="0"/>
              </a:spcAft>
              <a:buSzPts val="1400"/>
              <a:buFont typeface="Red Hat Text"/>
              <a:buChar char="●"/>
            </a:pPr>
            <a:r>
              <a:rPr b="1" lang="en" sz="1400">
                <a:solidFill>
                  <a:srgbClr val="000000"/>
                </a:solidFill>
              </a:rPr>
              <a:t>Note:</a:t>
            </a:r>
            <a:endParaRPr b="1"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The present dataset has been updated to 265 Bird species on the Kaggle, this code works even for that!!</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Due to this update all tuning related files won’t be of any use to share, hence one needs to run the whole code again :)</a:t>
            </a:r>
            <a:endParaRPr sz="1400">
              <a:solidFill>
                <a:srgbClr val="000000"/>
              </a:solidFill>
            </a:endParaRPr>
          </a:p>
          <a:p>
            <a:pPr indent="-317500" lvl="0" marL="457200" rtl="0" algn="l">
              <a:lnSpc>
                <a:spcPct val="100000"/>
              </a:lnSpc>
              <a:spcBef>
                <a:spcPts val="0"/>
              </a:spcBef>
              <a:spcAft>
                <a:spcPts val="0"/>
              </a:spcAft>
              <a:buSzPts val="1400"/>
              <a:buChar char="●"/>
            </a:pPr>
            <a:r>
              <a:rPr lang="en" sz="1400">
                <a:solidFill>
                  <a:srgbClr val="000000"/>
                </a:solidFill>
              </a:rPr>
              <a:t>New API token needs to be generated from Kaggle (if u want to use the dataset without downloading on your local PC)</a:t>
            </a:r>
            <a:endParaRPr sz="1400">
              <a:solidFill>
                <a:srgbClr val="000000"/>
              </a:solidFill>
            </a:endParaRPr>
          </a:p>
          <a:p>
            <a:pPr indent="0" lvl="0" marL="9144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Link to the </a:t>
            </a:r>
            <a:r>
              <a:rPr b="1" lang="en" sz="1400">
                <a:solidFill>
                  <a:srgbClr val="000000"/>
                </a:solidFill>
              </a:rPr>
              <a:t>Dataset</a:t>
            </a:r>
            <a:r>
              <a:rPr lang="en" sz="1400">
                <a:solidFill>
                  <a:srgbClr val="000000"/>
                </a:solidFill>
              </a:rPr>
              <a:t>: </a:t>
            </a:r>
            <a:r>
              <a:rPr lang="en" sz="1400" u="sng">
                <a:solidFill>
                  <a:schemeClr val="hlink"/>
                </a:solidFill>
                <a:hlinkClick r:id="rId3"/>
              </a:rPr>
              <a:t>https://www.kaggle.com/gpiosenka/100-bird-species/data</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rPr lang="en" sz="1400">
                <a:solidFill>
                  <a:srgbClr val="000000"/>
                </a:solidFill>
              </a:rPr>
              <a:t>Link to the </a:t>
            </a:r>
            <a:r>
              <a:rPr b="1" lang="en" sz="1400">
                <a:solidFill>
                  <a:srgbClr val="000000"/>
                </a:solidFill>
              </a:rPr>
              <a:t>Code</a:t>
            </a:r>
            <a:r>
              <a:rPr lang="en" sz="1400">
                <a:solidFill>
                  <a:srgbClr val="000000"/>
                </a:solidFill>
              </a:rPr>
              <a:t>: </a:t>
            </a:r>
            <a:r>
              <a:rPr lang="en" sz="1400" u="sng">
                <a:solidFill>
                  <a:schemeClr val="hlink"/>
                </a:solidFill>
                <a:hlinkClick r:id="rId4"/>
              </a:rPr>
              <a:t>https://colab.research.google.com/drive/1NKr9ydTMtOH58yOTdd1ReeNmT5inQ2ow?usp=sharing</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p:txBody>
      </p:sp>
      <p:sp>
        <p:nvSpPr>
          <p:cNvPr id="254" name="Google Shape;254;p2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5" name="Google Shape;255;p29"/>
          <p:cNvPicPr preferRelativeResize="0"/>
          <p:nvPr/>
        </p:nvPicPr>
        <p:blipFill>
          <a:blip r:embed="rId5">
            <a:alphaModFix/>
          </a:blip>
          <a:stretch>
            <a:fillRect/>
          </a:stretch>
        </p:blipFill>
        <p:spPr>
          <a:xfrm>
            <a:off x="7646350" y="490975"/>
            <a:ext cx="977400" cy="97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ctrTitle"/>
          </p:nvPr>
        </p:nvSpPr>
        <p:spPr>
          <a:xfrm>
            <a:off x="4207975" y="1510600"/>
            <a:ext cx="4047900" cy="2122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4800"/>
              <a:buNone/>
            </a:pPr>
            <a:r>
              <a:rPr lang="en"/>
              <a:t>Thank You !</a:t>
            </a:r>
            <a:endParaRPr/>
          </a:p>
        </p:txBody>
      </p:sp>
      <p:pic>
        <p:nvPicPr>
          <p:cNvPr id="261" name="Google Shape;261;p30"/>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Roadmap</a:t>
            </a:r>
            <a:endParaRPr/>
          </a:p>
        </p:txBody>
      </p:sp>
      <p:sp>
        <p:nvSpPr>
          <p:cNvPr id="78" name="Google Shape;78;p13"/>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79" name="Google Shape;79;p13"/>
          <p:cNvSpPr/>
          <p:nvPr/>
        </p:nvSpPr>
        <p:spPr>
          <a:xfrm>
            <a:off x="0" y="2447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3"/>
          <p:cNvSpPr/>
          <p:nvPr/>
        </p:nvSpPr>
        <p:spPr>
          <a:xfrm>
            <a:off x="0" y="2447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1" name="Google Shape;81;p13"/>
          <p:cNvGrpSpPr/>
          <p:nvPr/>
        </p:nvGrpSpPr>
        <p:grpSpPr>
          <a:xfrm>
            <a:off x="1786339" y="1779601"/>
            <a:ext cx="473400" cy="473400"/>
            <a:chOff x="1786339" y="1703401"/>
            <a:chExt cx="473400" cy="473400"/>
          </a:xfrm>
        </p:grpSpPr>
        <p:sp>
          <p:nvSpPr>
            <p:cNvPr id="82" name="Google Shape;82;p13"/>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83" name="Google Shape;83;p1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Red Hat Text"/>
                  <a:ea typeface="Red Hat Text"/>
                  <a:cs typeface="Red Hat Text"/>
                  <a:sym typeface="Red Hat Text"/>
                </a:rPr>
                <a:t>1</a:t>
              </a:r>
              <a:endParaRPr b="0" i="0" sz="600" u="none" cap="none" strike="noStrike">
                <a:solidFill>
                  <a:schemeClr val="dk2"/>
                </a:solidFill>
                <a:latin typeface="Red Hat Text"/>
                <a:ea typeface="Red Hat Text"/>
                <a:cs typeface="Red Hat Text"/>
                <a:sym typeface="Red Hat Text"/>
              </a:endParaRPr>
            </a:p>
          </p:txBody>
        </p:sp>
      </p:grpSp>
      <p:grpSp>
        <p:nvGrpSpPr>
          <p:cNvPr id="84" name="Google Shape;84;p13"/>
          <p:cNvGrpSpPr/>
          <p:nvPr/>
        </p:nvGrpSpPr>
        <p:grpSpPr>
          <a:xfrm>
            <a:off x="5842489" y="1779601"/>
            <a:ext cx="473400" cy="473400"/>
            <a:chOff x="5842489" y="1703401"/>
            <a:chExt cx="473400" cy="473400"/>
          </a:xfrm>
        </p:grpSpPr>
        <p:sp>
          <p:nvSpPr>
            <p:cNvPr id="85" name="Google Shape;85;p1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86" name="Google Shape;86;p1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chemeClr val="dk2"/>
                  </a:solidFill>
                  <a:latin typeface="Red Hat Text"/>
                  <a:ea typeface="Red Hat Text"/>
                  <a:cs typeface="Red Hat Text"/>
                  <a:sym typeface="Red Hat Text"/>
                </a:rPr>
                <a:t>5</a:t>
              </a:r>
              <a:endParaRPr b="0" i="0" sz="600" u="none" cap="none" strike="noStrike">
                <a:solidFill>
                  <a:schemeClr val="dk2"/>
                </a:solidFill>
                <a:latin typeface="Red Hat Text"/>
                <a:ea typeface="Red Hat Text"/>
                <a:cs typeface="Red Hat Text"/>
                <a:sym typeface="Red Hat Text"/>
              </a:endParaRPr>
            </a:p>
          </p:txBody>
        </p:sp>
      </p:grpSp>
      <p:grpSp>
        <p:nvGrpSpPr>
          <p:cNvPr id="87" name="Google Shape;87;p13"/>
          <p:cNvGrpSpPr/>
          <p:nvPr/>
        </p:nvGrpSpPr>
        <p:grpSpPr>
          <a:xfrm>
            <a:off x="4852739" y="3652500"/>
            <a:ext cx="473400" cy="473400"/>
            <a:chOff x="6880814" y="3576300"/>
            <a:chExt cx="473400" cy="473400"/>
          </a:xfrm>
        </p:grpSpPr>
        <p:sp>
          <p:nvSpPr>
            <p:cNvPr id="88" name="Google Shape;88;p13"/>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89" name="Google Shape;89;p13"/>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chemeClr val="dk2"/>
                  </a:solidFill>
                  <a:latin typeface="Red Hat Text"/>
                  <a:ea typeface="Red Hat Text"/>
                  <a:cs typeface="Red Hat Text"/>
                  <a:sym typeface="Red Hat Text"/>
                </a:rPr>
                <a:t>4</a:t>
              </a:r>
              <a:endParaRPr b="0" i="0" sz="600" u="none" cap="none" strike="noStrike">
                <a:solidFill>
                  <a:schemeClr val="dk2"/>
                </a:solidFill>
                <a:latin typeface="Red Hat Text"/>
                <a:ea typeface="Red Hat Text"/>
                <a:cs typeface="Red Hat Text"/>
                <a:sym typeface="Red Hat Text"/>
              </a:endParaRPr>
            </a:p>
          </p:txBody>
        </p:sp>
      </p:grpSp>
      <p:sp>
        <p:nvSpPr>
          <p:cNvPr id="90" name="Google Shape;90;p13"/>
          <p:cNvSpPr txBox="1"/>
          <p:nvPr/>
        </p:nvSpPr>
        <p:spPr>
          <a:xfrm>
            <a:off x="1379850" y="1476958"/>
            <a:ext cx="1286400" cy="3027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lang="en" sz="1100">
                <a:solidFill>
                  <a:schemeClr val="dk2"/>
                </a:solidFill>
                <a:latin typeface="Red Hat Text"/>
                <a:ea typeface="Red Hat Text"/>
                <a:cs typeface="Red Hat Text"/>
                <a:sym typeface="Red Hat Text"/>
              </a:rPr>
              <a:t>Introduction</a:t>
            </a:r>
            <a:endParaRPr b="1" sz="1100">
              <a:solidFill>
                <a:schemeClr val="dk2"/>
              </a:solidFill>
              <a:latin typeface="Red Hat Text"/>
              <a:ea typeface="Red Hat Text"/>
              <a:cs typeface="Red Hat Text"/>
              <a:sym typeface="Red Hat Text"/>
            </a:endParaRPr>
          </a:p>
        </p:txBody>
      </p:sp>
      <p:grpSp>
        <p:nvGrpSpPr>
          <p:cNvPr id="91" name="Google Shape;91;p13"/>
          <p:cNvGrpSpPr/>
          <p:nvPr/>
        </p:nvGrpSpPr>
        <p:grpSpPr>
          <a:xfrm>
            <a:off x="2824664" y="3652500"/>
            <a:ext cx="473400" cy="473400"/>
            <a:chOff x="2824664" y="3576300"/>
            <a:chExt cx="473400" cy="473400"/>
          </a:xfrm>
        </p:grpSpPr>
        <p:sp>
          <p:nvSpPr>
            <p:cNvPr id="92" name="Google Shape;92;p13"/>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93" name="Google Shape;93;p13"/>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Red Hat Text"/>
                  <a:ea typeface="Red Hat Text"/>
                  <a:cs typeface="Red Hat Text"/>
                  <a:sym typeface="Red Hat Text"/>
                </a:rPr>
                <a:t>2</a:t>
              </a:r>
              <a:endParaRPr b="0" i="0" sz="600" u="none" cap="none" strike="noStrike">
                <a:solidFill>
                  <a:schemeClr val="dk2"/>
                </a:solidFill>
                <a:latin typeface="Red Hat Text"/>
                <a:ea typeface="Red Hat Text"/>
                <a:cs typeface="Red Hat Text"/>
                <a:sym typeface="Red Hat Text"/>
              </a:endParaRPr>
            </a:p>
          </p:txBody>
        </p:sp>
      </p:grpSp>
      <p:sp>
        <p:nvSpPr>
          <p:cNvPr id="94" name="Google Shape;94;p13"/>
          <p:cNvSpPr txBox="1"/>
          <p:nvPr/>
        </p:nvSpPr>
        <p:spPr>
          <a:xfrm>
            <a:off x="5436000" y="1232300"/>
            <a:ext cx="14220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1" lang="en" sz="1000">
                <a:solidFill>
                  <a:schemeClr val="dk2"/>
                </a:solidFill>
                <a:latin typeface="Red Hat Text"/>
                <a:ea typeface="Red Hat Text"/>
                <a:cs typeface="Red Hat Text"/>
                <a:sym typeface="Red Hat Text"/>
              </a:rPr>
              <a:t>           </a:t>
            </a:r>
            <a:endParaRPr b="1" sz="1000">
              <a:solidFill>
                <a:schemeClr val="dk2"/>
              </a:solidFill>
              <a:latin typeface="Red Hat Text"/>
              <a:ea typeface="Red Hat Text"/>
              <a:cs typeface="Red Hat Text"/>
              <a:sym typeface="Red Hat Text"/>
            </a:endParaRPr>
          </a:p>
          <a:p>
            <a:pPr indent="0" lvl="0" marL="0" marR="0" rtl="0" algn="ctr">
              <a:lnSpc>
                <a:spcPct val="100000"/>
              </a:lnSpc>
              <a:spcBef>
                <a:spcPts val="0"/>
              </a:spcBef>
              <a:spcAft>
                <a:spcPts val="0"/>
              </a:spcAft>
              <a:buClr>
                <a:srgbClr val="000000"/>
              </a:buClr>
              <a:buSzPts val="900"/>
              <a:buFont typeface="Arial"/>
              <a:buNone/>
            </a:pPr>
            <a:r>
              <a:rPr b="1" lang="en" sz="1100">
                <a:solidFill>
                  <a:schemeClr val="dk2"/>
                </a:solidFill>
                <a:latin typeface="Red Hat Text"/>
                <a:ea typeface="Red Hat Text"/>
                <a:cs typeface="Red Hat Text"/>
                <a:sym typeface="Red Hat Text"/>
              </a:rPr>
              <a:t>Results</a:t>
            </a:r>
            <a:endParaRPr b="1" sz="1100">
              <a:solidFill>
                <a:schemeClr val="dk2"/>
              </a:solidFill>
              <a:latin typeface="Red Hat Text"/>
              <a:ea typeface="Red Hat Text"/>
              <a:cs typeface="Red Hat Text"/>
              <a:sym typeface="Red Hat Text"/>
            </a:endParaRPr>
          </a:p>
          <a:p>
            <a:pPr indent="0" lvl="0" marL="0" marR="0" rtl="0" algn="ctr">
              <a:lnSpc>
                <a:spcPct val="100000"/>
              </a:lnSpc>
              <a:spcBef>
                <a:spcPts val="0"/>
              </a:spcBef>
              <a:spcAft>
                <a:spcPts val="0"/>
              </a:spcAft>
              <a:buClr>
                <a:srgbClr val="000000"/>
              </a:buClr>
              <a:buSzPts val="900"/>
              <a:buFont typeface="Arial"/>
              <a:buNone/>
            </a:pPr>
            <a:r>
              <a:t/>
            </a:r>
            <a:endParaRPr sz="900">
              <a:solidFill>
                <a:schemeClr val="dk2"/>
              </a:solidFill>
              <a:latin typeface="Red Hat Text"/>
              <a:ea typeface="Red Hat Text"/>
              <a:cs typeface="Red Hat Text"/>
              <a:sym typeface="Red Hat Text"/>
            </a:endParaRPr>
          </a:p>
        </p:txBody>
      </p:sp>
      <p:sp>
        <p:nvSpPr>
          <p:cNvPr id="95" name="Google Shape;95;p13"/>
          <p:cNvSpPr txBox="1"/>
          <p:nvPr/>
        </p:nvSpPr>
        <p:spPr>
          <a:xfrm>
            <a:off x="2418175" y="4139800"/>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900"/>
              <a:buFont typeface="Arial"/>
              <a:buNone/>
            </a:pPr>
            <a:r>
              <a:rPr b="1" lang="en" sz="1100">
                <a:solidFill>
                  <a:schemeClr val="dk2"/>
                </a:solidFill>
                <a:latin typeface="Red Hat Text"/>
                <a:ea typeface="Red Hat Text"/>
                <a:cs typeface="Red Hat Text"/>
                <a:sym typeface="Red Hat Text"/>
              </a:rPr>
              <a:t>Motivation</a:t>
            </a:r>
            <a:endParaRPr b="1" sz="1100">
              <a:solidFill>
                <a:schemeClr val="dk2"/>
              </a:solidFill>
              <a:latin typeface="Red Hat Text"/>
              <a:ea typeface="Red Hat Text"/>
              <a:cs typeface="Red Hat Text"/>
              <a:sym typeface="Red Hat Text"/>
            </a:endParaRPr>
          </a:p>
          <a:p>
            <a:pPr indent="0" lvl="0" marL="0" rtl="0" algn="ctr">
              <a:spcBef>
                <a:spcPts val="0"/>
              </a:spcBef>
              <a:spcAft>
                <a:spcPts val="0"/>
              </a:spcAft>
              <a:buClr>
                <a:srgbClr val="000000"/>
              </a:buClr>
              <a:buSzPts val="900"/>
              <a:buFont typeface="Arial"/>
              <a:buNone/>
            </a:pPr>
            <a:r>
              <a:t/>
            </a:r>
            <a:endParaRPr b="1" sz="1000">
              <a:solidFill>
                <a:schemeClr val="dk2"/>
              </a:solidFill>
              <a:latin typeface="Red Hat Text"/>
              <a:ea typeface="Red Hat Text"/>
              <a:cs typeface="Red Hat Text"/>
              <a:sym typeface="Red Hat Text"/>
            </a:endParaRPr>
          </a:p>
        </p:txBody>
      </p:sp>
      <p:sp>
        <p:nvSpPr>
          <p:cNvPr id="96" name="Google Shape;96;p13"/>
          <p:cNvSpPr txBox="1"/>
          <p:nvPr/>
        </p:nvSpPr>
        <p:spPr>
          <a:xfrm>
            <a:off x="4446255" y="41398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lang="en" sz="1100">
                <a:solidFill>
                  <a:schemeClr val="dk2"/>
                </a:solidFill>
                <a:latin typeface="Red Hat Text"/>
                <a:ea typeface="Red Hat Text"/>
                <a:cs typeface="Red Hat Text"/>
                <a:sym typeface="Red Hat Text"/>
              </a:rPr>
              <a:t>Implementation</a:t>
            </a:r>
            <a:endParaRPr b="1" i="0" sz="1100" u="none" cap="none" strike="noStrike">
              <a:solidFill>
                <a:schemeClr val="dk2"/>
              </a:solidFill>
              <a:latin typeface="Red Hat Text"/>
              <a:ea typeface="Red Hat Text"/>
              <a:cs typeface="Red Hat Text"/>
              <a:sym typeface="Red Hat Text"/>
            </a:endParaRPr>
          </a:p>
        </p:txBody>
      </p:sp>
      <p:sp>
        <p:nvSpPr>
          <p:cNvPr id="97" name="Google Shape;97;p13"/>
          <p:cNvSpPr/>
          <p:nvPr/>
        </p:nvSpPr>
        <p:spPr>
          <a:xfrm>
            <a:off x="607500" y="954153"/>
            <a:ext cx="201499" cy="201499"/>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3"/>
          <p:cNvGrpSpPr/>
          <p:nvPr/>
        </p:nvGrpSpPr>
        <p:grpSpPr>
          <a:xfrm>
            <a:off x="3878714" y="1779601"/>
            <a:ext cx="473400" cy="473400"/>
            <a:chOff x="3814414" y="1703401"/>
            <a:chExt cx="473400" cy="473400"/>
          </a:xfrm>
        </p:grpSpPr>
        <p:sp>
          <p:nvSpPr>
            <p:cNvPr id="99" name="Google Shape;99;p13"/>
            <p:cNvSpPr/>
            <p:nvPr/>
          </p:nvSpPr>
          <p:spPr>
            <a:xfrm rot="8100000">
              <a:off x="3883741" y="1772729"/>
              <a:ext cx="334744" cy="334744"/>
            </a:xfrm>
            <a:prstGeom prst="teardrop">
              <a:avLst>
                <a:gd fmla="val 100000" name="adj"/>
              </a:avLst>
            </a:prstGeom>
            <a:solidFill>
              <a:srgbClr val="9FE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100" name="Google Shape;100;p13"/>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80828B"/>
                  </a:solidFill>
                  <a:latin typeface="Red Hat Text"/>
                  <a:ea typeface="Red Hat Text"/>
                  <a:cs typeface="Red Hat Text"/>
                  <a:sym typeface="Red Hat Text"/>
                </a:rPr>
                <a:t>3</a:t>
              </a:r>
              <a:endParaRPr b="0" i="0" sz="600" u="none" cap="none" strike="noStrike">
                <a:solidFill>
                  <a:srgbClr val="80828B"/>
                </a:solidFill>
                <a:latin typeface="Red Hat Text"/>
                <a:ea typeface="Red Hat Text"/>
                <a:cs typeface="Red Hat Text"/>
                <a:sym typeface="Red Hat Text"/>
              </a:endParaRPr>
            </a:p>
          </p:txBody>
        </p:sp>
      </p:grpSp>
      <p:sp>
        <p:nvSpPr>
          <p:cNvPr id="101" name="Google Shape;101;p13"/>
          <p:cNvSpPr txBox="1"/>
          <p:nvPr/>
        </p:nvSpPr>
        <p:spPr>
          <a:xfrm>
            <a:off x="3541375" y="1315000"/>
            <a:ext cx="1148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Red Hat Text"/>
                <a:ea typeface="Red Hat Text"/>
                <a:cs typeface="Red Hat Text"/>
                <a:sym typeface="Red Hat Text"/>
              </a:rPr>
              <a:t>About the </a:t>
            </a:r>
            <a:endParaRPr b="1" sz="1100">
              <a:solidFill>
                <a:schemeClr val="dk2"/>
              </a:solidFill>
              <a:latin typeface="Red Hat Text"/>
              <a:ea typeface="Red Hat Text"/>
              <a:cs typeface="Red Hat Text"/>
              <a:sym typeface="Red Hat Text"/>
            </a:endParaRPr>
          </a:p>
          <a:p>
            <a:pPr indent="0" lvl="0" marL="0" rtl="0" algn="ctr">
              <a:spcBef>
                <a:spcPts val="0"/>
              </a:spcBef>
              <a:spcAft>
                <a:spcPts val="0"/>
              </a:spcAft>
              <a:buNone/>
            </a:pPr>
            <a:r>
              <a:rPr b="1" lang="en" sz="1100">
                <a:solidFill>
                  <a:schemeClr val="dk2"/>
                </a:solidFill>
                <a:latin typeface="Red Hat Text"/>
                <a:ea typeface="Red Hat Text"/>
                <a:cs typeface="Red Hat Text"/>
                <a:sym typeface="Red Hat Text"/>
              </a:rPr>
              <a:t>Dataset</a:t>
            </a:r>
            <a:endParaRPr b="1" sz="1100">
              <a:solidFill>
                <a:schemeClr val="dk2"/>
              </a:solidFill>
              <a:latin typeface="Red Hat Text"/>
              <a:ea typeface="Red Hat Text"/>
              <a:cs typeface="Red Hat Text"/>
              <a:sym typeface="Red Hat Text"/>
            </a:endParaRPr>
          </a:p>
          <a:p>
            <a:pPr indent="0" lvl="0" marL="0" rtl="0" algn="ctr">
              <a:spcBef>
                <a:spcPts val="0"/>
              </a:spcBef>
              <a:spcAft>
                <a:spcPts val="0"/>
              </a:spcAft>
              <a:buNone/>
            </a:pPr>
            <a:r>
              <a:t/>
            </a:r>
            <a:endParaRPr b="1" sz="1100">
              <a:solidFill>
                <a:schemeClr val="dk2"/>
              </a:solidFill>
              <a:latin typeface="Red Hat Text"/>
              <a:ea typeface="Red Hat Text"/>
              <a:cs typeface="Red Hat Text"/>
              <a:sym typeface="Red Hat Text"/>
            </a:endParaRPr>
          </a:p>
        </p:txBody>
      </p:sp>
      <p:pic>
        <p:nvPicPr>
          <p:cNvPr id="102" name="Google Shape;102;p13"/>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ctrTitle"/>
          </p:nvPr>
        </p:nvSpPr>
        <p:spPr>
          <a:xfrm>
            <a:off x="2399075" y="1959000"/>
            <a:ext cx="5813400" cy="1225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400"/>
              <a:buNone/>
            </a:pPr>
            <a:r>
              <a:rPr lang="en"/>
              <a:t>Introduction</a:t>
            </a:r>
            <a:endParaRPr/>
          </a:p>
        </p:txBody>
      </p:sp>
      <p:sp>
        <p:nvSpPr>
          <p:cNvPr id="108" name="Google Shape;108;p14"/>
          <p:cNvSpPr txBox="1"/>
          <p:nvPr>
            <p:ph idx="1" type="subTitle"/>
          </p:nvPr>
        </p:nvSpPr>
        <p:spPr>
          <a:xfrm>
            <a:off x="2475275" y="3447525"/>
            <a:ext cx="5813400" cy="370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800"/>
              </a:spcAft>
              <a:buSzPts val="2400"/>
              <a:buNone/>
            </a:pPr>
            <a:r>
              <a:t/>
            </a:r>
            <a:endParaRPr/>
          </a:p>
        </p:txBody>
      </p:sp>
      <p:sp>
        <p:nvSpPr>
          <p:cNvPr id="109" name="Google Shape;109;p14"/>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chemeClr val="accent4"/>
                </a:solidFill>
                <a:latin typeface="Red Hat Display"/>
                <a:ea typeface="Red Hat Display"/>
                <a:cs typeface="Red Hat Display"/>
                <a:sym typeface="Red Hat Display"/>
              </a:rPr>
              <a:t>1</a:t>
            </a:r>
            <a:endParaRPr b="1" i="0" sz="9600" u="none" cap="none" strike="noStrike">
              <a:solidFill>
                <a:schemeClr val="accent4"/>
              </a:solidFill>
              <a:latin typeface="Red Hat Display"/>
              <a:ea typeface="Red Hat Display"/>
              <a:cs typeface="Red Hat Display"/>
              <a:sym typeface="Red Hat Display"/>
            </a:endParaRPr>
          </a:p>
        </p:txBody>
      </p:sp>
      <p:pic>
        <p:nvPicPr>
          <p:cNvPr id="110" name="Google Shape;110;p14"/>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idx="1" type="body"/>
          </p:nvPr>
        </p:nvSpPr>
        <p:spPr>
          <a:xfrm>
            <a:off x="1044475" y="1552750"/>
            <a:ext cx="7207500" cy="26733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Char char="●"/>
            </a:pPr>
            <a:r>
              <a:rPr lang="en" sz="1600"/>
              <a:t>Numerous people visit bird sanctuaries to see various birds and to enjoy the beautiful variants of colors and characteristics of the birds, People barely have the knowledge about the various species and hence cannot easily distinguish the characteristics and the species name without the expertise in the field of ornithology. </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Bird watching is usually considered to be a good recreational activity that most of the people do practice besides their usual life style. </a:t>
            </a:r>
            <a:endParaRPr b="1" sz="1600"/>
          </a:p>
        </p:txBody>
      </p:sp>
      <p:sp>
        <p:nvSpPr>
          <p:cNvPr id="116" name="Google Shape;116;p1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17" name="Google Shape;117;p15"/>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ctrTitle"/>
          </p:nvPr>
        </p:nvSpPr>
        <p:spPr>
          <a:xfrm>
            <a:off x="2475275" y="1959000"/>
            <a:ext cx="5813400" cy="1225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400"/>
              <a:buNone/>
            </a:pPr>
            <a:r>
              <a:rPr lang="en"/>
              <a:t>Motivation</a:t>
            </a:r>
            <a:endParaRPr/>
          </a:p>
        </p:txBody>
      </p:sp>
      <p:sp>
        <p:nvSpPr>
          <p:cNvPr id="123" name="Google Shape;123;p16"/>
          <p:cNvSpPr txBox="1"/>
          <p:nvPr>
            <p:ph idx="1" type="subTitle"/>
          </p:nvPr>
        </p:nvSpPr>
        <p:spPr>
          <a:xfrm>
            <a:off x="2475275" y="3447525"/>
            <a:ext cx="5813400" cy="370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800"/>
              </a:spcAft>
              <a:buSzPts val="2400"/>
              <a:buNone/>
            </a:pPr>
            <a:r>
              <a:t/>
            </a:r>
            <a:endParaRPr/>
          </a:p>
        </p:txBody>
      </p:sp>
      <p:sp>
        <p:nvSpPr>
          <p:cNvPr id="124" name="Google Shape;124;p16"/>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1" lang="en" sz="9600">
                <a:solidFill>
                  <a:schemeClr val="accent4"/>
                </a:solidFill>
                <a:latin typeface="Red Hat Display"/>
                <a:ea typeface="Red Hat Display"/>
                <a:cs typeface="Red Hat Display"/>
                <a:sym typeface="Red Hat Display"/>
              </a:rPr>
              <a:t>2</a:t>
            </a:r>
            <a:endParaRPr b="1" i="0" sz="9600" u="none" cap="none" strike="noStrike">
              <a:solidFill>
                <a:schemeClr val="accent4"/>
              </a:solidFill>
              <a:latin typeface="Red Hat Display"/>
              <a:ea typeface="Red Hat Display"/>
              <a:cs typeface="Red Hat Display"/>
              <a:sym typeface="Red Hat Display"/>
            </a:endParaRPr>
          </a:p>
        </p:txBody>
      </p:sp>
      <p:pic>
        <p:nvPicPr>
          <p:cNvPr id="125" name="Google Shape;125;p16"/>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1" name="Google Shape;131;p17"/>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Char char="●"/>
            </a:pPr>
            <a:r>
              <a:rPr lang="en" sz="1600"/>
              <a:t>Identification of species requires the assistance of manual bird books.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It also requires expertise in the field to identify the species accurately.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Few Species of Birds look very familiar in their appearances thus identifying the exact species by humans may be difficult.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The automatic identification and classification of birds by making use of the modern deep learning techniques motivates the development of this project.</a:t>
            </a:r>
            <a:endParaRPr sz="1600"/>
          </a:p>
        </p:txBody>
      </p:sp>
      <p:sp>
        <p:nvSpPr>
          <p:cNvPr id="132" name="Google Shape;132;p1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33" name="Google Shape;133;p17"/>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ctrTitle"/>
          </p:nvPr>
        </p:nvSpPr>
        <p:spPr>
          <a:xfrm>
            <a:off x="2475275" y="2101650"/>
            <a:ext cx="5813400" cy="940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400"/>
              <a:buNone/>
            </a:pPr>
            <a:r>
              <a:rPr lang="en"/>
              <a:t>About the Dataset</a:t>
            </a:r>
            <a:endParaRPr/>
          </a:p>
        </p:txBody>
      </p:sp>
      <p:sp>
        <p:nvSpPr>
          <p:cNvPr id="139" name="Google Shape;139;p18"/>
          <p:cNvSpPr txBox="1"/>
          <p:nvPr>
            <p:ph idx="1" type="subTitle"/>
          </p:nvPr>
        </p:nvSpPr>
        <p:spPr>
          <a:xfrm>
            <a:off x="2475275" y="3447525"/>
            <a:ext cx="5813400" cy="370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800"/>
              </a:spcAft>
              <a:buSzPts val="2400"/>
              <a:buNone/>
            </a:pPr>
            <a:r>
              <a:t/>
            </a:r>
            <a:endParaRPr/>
          </a:p>
        </p:txBody>
      </p:sp>
      <p:sp>
        <p:nvSpPr>
          <p:cNvPr id="140" name="Google Shape;140;p18"/>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1" lang="en" sz="9600">
                <a:solidFill>
                  <a:schemeClr val="accent4"/>
                </a:solidFill>
                <a:latin typeface="Red Hat Display"/>
                <a:ea typeface="Red Hat Display"/>
                <a:cs typeface="Red Hat Display"/>
                <a:sym typeface="Red Hat Display"/>
              </a:rPr>
              <a:t>3</a:t>
            </a:r>
            <a:endParaRPr b="1" i="0" sz="9600" u="none" cap="none" strike="noStrike">
              <a:solidFill>
                <a:schemeClr val="accent4"/>
              </a:solidFill>
              <a:latin typeface="Red Hat Display"/>
              <a:ea typeface="Red Hat Display"/>
              <a:cs typeface="Red Hat Display"/>
              <a:sym typeface="Red Hat Display"/>
            </a:endParaRPr>
          </a:p>
        </p:txBody>
      </p:sp>
      <p:pic>
        <p:nvPicPr>
          <p:cNvPr id="141" name="Google Shape;141;p18"/>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47" name="Google Shape;147;p19"/>
          <p:cNvSpPr txBox="1"/>
          <p:nvPr>
            <p:ph idx="1" type="body"/>
          </p:nvPr>
        </p:nvSpPr>
        <p:spPr>
          <a:xfrm>
            <a:off x="5250650" y="1468375"/>
            <a:ext cx="2946900" cy="27576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Char char="●"/>
            </a:pPr>
            <a:r>
              <a:rPr lang="en" sz="1600"/>
              <a:t>This Dataset was taken from Kaggle which contains around 250 different bird species in total</a:t>
            </a:r>
            <a:endParaRPr sz="1600"/>
          </a:p>
          <a:p>
            <a:pPr indent="-330200" lvl="0" marL="457200" rtl="0" algn="just">
              <a:spcBef>
                <a:spcPts val="0"/>
              </a:spcBef>
              <a:spcAft>
                <a:spcPts val="0"/>
              </a:spcAft>
              <a:buSzPts val="1600"/>
              <a:buChar char="●"/>
            </a:pPr>
            <a:r>
              <a:rPr lang="en" sz="1600"/>
              <a:t>The dataset contains:</a:t>
            </a:r>
            <a:endParaRPr sz="1600"/>
          </a:p>
          <a:p>
            <a:pPr indent="0" lvl="0" marL="0" rtl="0" algn="just">
              <a:spcBef>
                <a:spcPts val="0"/>
              </a:spcBef>
              <a:spcAft>
                <a:spcPts val="0"/>
              </a:spcAft>
              <a:buNone/>
            </a:pPr>
            <a:r>
              <a:t/>
            </a:r>
            <a:endParaRPr sz="1600"/>
          </a:p>
          <a:p>
            <a:pPr indent="0" lvl="0" marL="457200" rtl="0" algn="just">
              <a:spcBef>
                <a:spcPts val="0"/>
              </a:spcBef>
              <a:spcAft>
                <a:spcPts val="0"/>
              </a:spcAft>
              <a:buNone/>
            </a:pPr>
            <a:r>
              <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Each Image has a dimension of 224x224x3 </a:t>
            </a:r>
            <a:endParaRPr sz="1600"/>
          </a:p>
        </p:txBody>
      </p:sp>
      <p:sp>
        <p:nvSpPr>
          <p:cNvPr id="148" name="Google Shape;148;p1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49" name="Google Shape;149;p19"/>
          <p:cNvPicPr preferRelativeResize="0"/>
          <p:nvPr/>
        </p:nvPicPr>
        <p:blipFill>
          <a:blip r:embed="rId3">
            <a:alphaModFix/>
          </a:blip>
          <a:stretch>
            <a:fillRect/>
          </a:stretch>
        </p:blipFill>
        <p:spPr>
          <a:xfrm>
            <a:off x="948000" y="1468375"/>
            <a:ext cx="4238101" cy="2825401"/>
          </a:xfrm>
          <a:prstGeom prst="rect">
            <a:avLst/>
          </a:prstGeom>
          <a:noFill/>
          <a:ln>
            <a:noFill/>
          </a:ln>
        </p:spPr>
      </p:pic>
      <p:pic>
        <p:nvPicPr>
          <p:cNvPr id="150" name="Google Shape;150;p19"/>
          <p:cNvPicPr preferRelativeResize="0"/>
          <p:nvPr/>
        </p:nvPicPr>
        <p:blipFill>
          <a:blip r:embed="rId4">
            <a:alphaModFix/>
          </a:blip>
          <a:stretch>
            <a:fillRect/>
          </a:stretch>
        </p:blipFill>
        <p:spPr>
          <a:xfrm>
            <a:off x="5635588" y="2922125"/>
            <a:ext cx="2561975" cy="736175"/>
          </a:xfrm>
          <a:prstGeom prst="rect">
            <a:avLst/>
          </a:prstGeom>
          <a:noFill/>
          <a:ln>
            <a:noFill/>
          </a:ln>
        </p:spPr>
      </p:pic>
      <p:pic>
        <p:nvPicPr>
          <p:cNvPr id="151" name="Google Shape;151;p19"/>
          <p:cNvPicPr preferRelativeResize="0"/>
          <p:nvPr/>
        </p:nvPicPr>
        <p:blipFill>
          <a:blip r:embed="rId5">
            <a:alphaModFix/>
          </a:blip>
          <a:stretch>
            <a:fillRect/>
          </a:stretch>
        </p:blipFill>
        <p:spPr>
          <a:xfrm>
            <a:off x="7646350" y="490975"/>
            <a:ext cx="977400" cy="97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57" name="Google Shape;157;p20"/>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SzPts val="1600"/>
              <a:buChar char="●"/>
            </a:pPr>
            <a:r>
              <a:rPr lang="en" sz="1600"/>
              <a:t>Some of the </a:t>
            </a:r>
            <a:r>
              <a:rPr lang="en" sz="1600"/>
              <a:t>species</a:t>
            </a:r>
            <a:r>
              <a:rPr lang="en" sz="1600"/>
              <a:t> include Parrot, Crow, Harpy eagle, Long-eared owl, Turkey, </a:t>
            </a:r>
            <a:r>
              <a:rPr lang="en" sz="1600"/>
              <a:t>Honeycreeper</a:t>
            </a:r>
            <a:r>
              <a:rPr lang="en" sz="1600"/>
              <a:t>, Golden wing Warbler, Kakapo, and many more..</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The dataset has no class imbalance problem, each species have equal number of  images associated</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The dataset size was around ~1.5-2GB. Hence I have used the kaggle API to launch the dataset directly through Google Colab notebook</a:t>
            </a:r>
            <a:endParaRPr sz="1600"/>
          </a:p>
        </p:txBody>
      </p:sp>
      <p:sp>
        <p:nvSpPr>
          <p:cNvPr id="158" name="Google Shape;158;p2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pic>
        <p:nvPicPr>
          <p:cNvPr id="159" name="Google Shape;159;p20"/>
          <p:cNvPicPr preferRelativeResize="0"/>
          <p:nvPr/>
        </p:nvPicPr>
        <p:blipFill>
          <a:blip r:embed="rId3">
            <a:alphaModFix/>
          </a:blip>
          <a:stretch>
            <a:fillRect/>
          </a:stretch>
        </p:blipFill>
        <p:spPr>
          <a:xfrm>
            <a:off x="7646350" y="490975"/>
            <a:ext cx="977400" cy="97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