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presProps.xml" ContentType="application/vnd.openxmlformats-officedocument.presentationml.presProps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567055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50DB7D6-E6A8-4E2B-847A-326A50E1C57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F052D48-946F-4741-B344-6FA6FB3B820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8799ABD-A212-4BC1-8DAE-C3E859E3545F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FE2F9D1-ED43-4C1C-BEB7-8DF7AAEDE399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EE4672C-E923-4318-938D-F403FEE3A33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FA06CE2-ED02-4300-81D5-E6758AF7F8A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9B3F760-EA54-4527-A38D-955E4F9B215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06C7380-85A0-4FB4-86CF-116282DE2F3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EA31A45-3E5E-4645-A1D1-5B1B2FF6811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036F0FA-2F8D-4250-B819-A232E8A02DC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5EEAFF1-BEE5-46A2-9C16-C520E77D619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9FF4946-C5E8-416D-99DE-7ED5786670D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447360" y="5165280"/>
            <a:ext cx="3193920" cy="38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7227360" y="5165280"/>
            <a:ext cx="2347200" cy="38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ACFD736-20C7-4C6D-886E-71AC7988545F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504000" y="5165280"/>
            <a:ext cx="2347200" cy="38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" name=""/>
          <p:cNvGraphicFramePr/>
          <p:nvPr/>
        </p:nvGraphicFramePr>
        <p:xfrm>
          <a:off x="2504160" y="1756440"/>
          <a:ext cx="5075280" cy="2879640"/>
        </p:xfrm>
        <a:graphic>
          <a:graphicData uri="http://schemas.openxmlformats.org/drawingml/2006/table">
            <a:tbl>
              <a:tblPr/>
              <a:tblGrid>
                <a:gridCol w="2537640"/>
                <a:gridCol w="2538000"/>
              </a:tblGrid>
              <a:tr h="71964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Gender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Count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71964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Male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2036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Female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72036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Others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20360">
                <a:tc>
                  <a:txBody>
                    <a:bodyPr lIns="90000" rIns="900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B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2023-07-21T11:28:36Z</dcterms:created>
  <dc:creator/>
  <dc:description/>
  <dc:language>en-US</dc:language>
  <cp:lastModifiedBy/>
  <dcterms:modified xsi:type="dcterms:W3CDTF">2023-07-21T14:39:26Z</dcterms:modified>
  <cp:revision>5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