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8" r:id="rId2"/>
    <p:sldId id="258" r:id="rId3"/>
    <p:sldId id="263" r:id="rId4"/>
    <p:sldId id="259" r:id="rId5"/>
    <p:sldId id="261" r:id="rId6"/>
    <p:sldId id="262" r:id="rId7"/>
    <p:sldId id="269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3"/>
        <c:axId val="1867062688"/>
        <c:axId val="1867063520"/>
      </c:barChart>
      <c:catAx>
        <c:axId val="1867062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063520"/>
        <c:crosses val="autoZero"/>
        <c:auto val="1"/>
        <c:lblAlgn val="ctr"/>
        <c:lblOffset val="100"/>
        <c:noMultiLvlLbl val="0"/>
      </c:catAx>
      <c:valAx>
        <c:axId val="186706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062688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/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0.9586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1785600" cy="4441874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8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9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62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2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99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41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59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8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6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1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2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2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4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5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F9821F-632A-4358-88F2-2DF75A844BEE}"/>
              </a:ext>
            </a:extLst>
          </p:cNvPr>
          <p:cNvSpPr txBox="1"/>
          <p:nvPr/>
        </p:nvSpPr>
        <p:spPr>
          <a:xfrm>
            <a:off x="849907" y="2598003"/>
            <a:ext cx="10492185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AMAZON SALES 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ANALYSIS REPORT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B9D66B-AADF-4CF1-876D-9D1F86554CAC}"/>
              </a:ext>
            </a:extLst>
          </p:cNvPr>
          <p:cNvSpPr/>
          <p:nvPr/>
        </p:nvSpPr>
        <p:spPr>
          <a:xfrm>
            <a:off x="499291" y="4259996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600" b="1" u="sng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Sanjudevi Gupta </a:t>
            </a:r>
          </a:p>
        </p:txBody>
      </p:sp>
    </p:spTree>
    <p:extLst>
      <p:ext uri="{BB962C8B-B14F-4D97-AF65-F5344CB8AC3E}">
        <p14:creationId xmlns:p14="http://schemas.microsoft.com/office/powerpoint/2010/main" val="60185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7" y="285108"/>
            <a:ext cx="68300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3857707" y="3320677"/>
            <a:ext cx="8186061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7" y="1401213"/>
            <a:ext cx="11193416" cy="3877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252423"/>
                </a:solidFill>
                <a:latin typeface="Segoe UI" panose="020B0502040204020203" pitchFamily="34" charset="0"/>
              </a:rPr>
              <a:t>2012 </a:t>
            </a:r>
            <a:r>
              <a:rPr lang="en-US" sz="2400" dirty="0">
                <a:solidFill>
                  <a:srgbClr val="252423"/>
                </a:solidFill>
                <a:latin typeface="Segoe UI" panose="020B0502040204020203" pitchFamily="34" charset="0"/>
              </a:rPr>
              <a:t>had the highest Revenue at 31.9M, followed by 2013 at 20.3M and 2014 at </a:t>
            </a:r>
            <a:r>
              <a:rPr lang="en-US" sz="2400" dirty="0" smtClean="0">
                <a:solidFill>
                  <a:srgbClr val="252423"/>
                </a:solidFill>
                <a:latin typeface="Segoe UI" panose="020B0502040204020203" pitchFamily="34" charset="0"/>
              </a:rPr>
              <a:t>16.6M </a:t>
            </a:r>
          </a:p>
          <a:p>
            <a:endParaRPr lang="en-US" sz="2400" dirty="0"/>
          </a:p>
          <a:p>
            <a:r>
              <a:rPr lang="en-US" sz="2400" dirty="0"/>
              <a:t>2. </a:t>
            </a:r>
            <a:r>
              <a:rPr lang="en-US" sz="24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Honduras has the highest revenue which is 6.34 M </a:t>
            </a:r>
            <a:r>
              <a:rPr lang="en-US" sz="2400" b="1" dirty="0" smtClean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400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2400" dirty="0"/>
          </a:p>
          <a:p>
            <a:r>
              <a:rPr lang="en-US" sz="2400" dirty="0"/>
              <a:t>3. </a:t>
            </a:r>
            <a:r>
              <a:rPr lang="en-US" sz="24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Cosmetic is the highest selling product with revenue approx. </a:t>
            </a:r>
            <a:r>
              <a:rPr lang="en-US" sz="2400" b="1" dirty="0" smtClean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28k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4. </a:t>
            </a:r>
            <a:r>
              <a:rPr lang="en-US" sz="24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revenue is high in between of October to December </a:t>
            </a:r>
          </a:p>
          <a:p>
            <a:endParaRPr lang="en-US" sz="2400" dirty="0"/>
          </a:p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1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865C4A2A-3BA4-455B-B2F0-EE678D627B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75AF7-DDFA-4626-94EB-3165891EAEA0}"/>
              </a:ext>
            </a:extLst>
          </p:cNvPr>
          <p:cNvSpPr txBox="1"/>
          <p:nvPr/>
        </p:nvSpPr>
        <p:spPr>
          <a:xfrm>
            <a:off x="291254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4E572-D0E3-4452-B9BD-063AB43EDE88}"/>
              </a:ext>
            </a:extLst>
          </p:cNvPr>
          <p:cNvSpPr/>
          <p:nvPr/>
        </p:nvSpPr>
        <p:spPr>
          <a:xfrm>
            <a:off x="8566831" y="2377118"/>
            <a:ext cx="3215846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 Report by Extracting-Transforming-Loading of data which contains Sales trend with respect to Year, Month, Quarter and find Some relationships through data to understand and Analyze the Facts.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4B7AE-38D2-4881-989B-F66FB7D63764}"/>
              </a:ext>
            </a:extLst>
          </p:cNvPr>
          <p:cNvSpPr txBox="1"/>
          <p:nvPr/>
        </p:nvSpPr>
        <p:spPr>
          <a:xfrm>
            <a:off x="4293117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E45A7-600C-4077-9398-EDD0398C6E77}"/>
              </a:ext>
            </a:extLst>
          </p:cNvPr>
          <p:cNvSpPr txBox="1"/>
          <p:nvPr/>
        </p:nvSpPr>
        <p:spPr>
          <a:xfrm>
            <a:off x="8371263" y="667862"/>
            <a:ext cx="341141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CD197D-8105-4686-97DD-48184202F8DC}"/>
              </a:ext>
            </a:extLst>
          </p:cNvPr>
          <p:cNvSpPr/>
          <p:nvPr/>
        </p:nvSpPr>
        <p:spPr>
          <a:xfrm>
            <a:off x="4390901" y="2069342"/>
            <a:ext cx="3215846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out to make better business decisions.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analyze customer trends and satisfaction, which can lead to new and better products and 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 better insight of customers 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Helps in easy flow for managing resources.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BC151-F881-46C2-A046-46C8BA40B16A}"/>
              </a:ext>
            </a:extLst>
          </p:cNvPr>
          <p:cNvSpPr/>
          <p:nvPr/>
        </p:nvSpPr>
        <p:spPr>
          <a:xfrm>
            <a:off x="227665" y="2223229"/>
            <a:ext cx="3538593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 management has gained importance to meet increasing competition and the need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improved methods of distribution to reduce cost and to increase profits. Sales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management today is the most important function in a commercial and business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enterprise.</a:t>
            </a:r>
          </a:p>
        </p:txBody>
      </p:sp>
    </p:spTree>
    <p:extLst>
      <p:ext uri="{BB962C8B-B14F-4D97-AF65-F5344CB8AC3E}">
        <p14:creationId xmlns:p14="http://schemas.microsoft.com/office/powerpoint/2010/main" val="347878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Quick Insight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 quick insight for 2017 | 2018 | 2019 amazon sales.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1A002-5456-4CBC-940F-541D2B9F7CFE}"/>
              </a:ext>
            </a:extLst>
          </p:cNvPr>
          <p:cNvSpPr txBox="1"/>
          <p:nvPr/>
        </p:nvSpPr>
        <p:spPr>
          <a:xfrm>
            <a:off x="957941" y="2075935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513k </a:t>
            </a:r>
          </a:p>
          <a:p>
            <a:pPr algn="ctr"/>
            <a:r>
              <a:rPr lang="en-US" sz="4400" dirty="0" smtClean="0"/>
              <a:t>Unit sold </a:t>
            </a:r>
            <a:endParaRPr lang="en-US" sz="4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F18C07-75E1-49D4-B411-6D4170E6187B}"/>
              </a:ext>
            </a:extLst>
          </p:cNvPr>
          <p:cNvSpPr txBox="1"/>
          <p:nvPr/>
        </p:nvSpPr>
        <p:spPr>
          <a:xfrm>
            <a:off x="4557485" y="2101122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2857K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Cost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1E0D9F-4F00-42DD-92D4-D56D232A8FD2}"/>
              </a:ext>
            </a:extLst>
          </p:cNvPr>
          <p:cNvSpPr txBox="1"/>
          <p:nvPr/>
        </p:nvSpPr>
        <p:spPr>
          <a:xfrm>
            <a:off x="8157029" y="2101122"/>
            <a:ext cx="3077029" cy="1292662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75.45M </a:t>
            </a:r>
          </a:p>
          <a:p>
            <a:r>
              <a:rPr lang="en-US" sz="1800" dirty="0"/>
              <a:t>Total Profit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F95F9D-5584-4EA5-9CF0-486E4C5C4C38}"/>
              </a:ext>
            </a:extLst>
          </p:cNvPr>
          <p:cNvSpPr txBox="1"/>
          <p:nvPr/>
        </p:nvSpPr>
        <p:spPr>
          <a:xfrm>
            <a:off x="2676934" y="4342016"/>
            <a:ext cx="3372174" cy="1200329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12 </a:t>
            </a:r>
            <a:endParaRPr lang="en-US" sz="4400" dirty="0"/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Products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F108A0-51E6-46FD-ABB7-E26308D935F1}"/>
              </a:ext>
            </a:extLst>
          </p:cNvPr>
          <p:cNvSpPr txBox="1"/>
          <p:nvPr/>
        </p:nvSpPr>
        <p:spPr>
          <a:xfrm>
            <a:off x="6438037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137.35M</a:t>
            </a:r>
            <a:r>
              <a:rPr lang="en-US" sz="4400" dirty="0" smtClean="0"/>
              <a:t> </a:t>
            </a:r>
            <a:endParaRPr lang="en-US" sz="4400" dirty="0"/>
          </a:p>
          <a:p>
            <a:pPr algn="ctr"/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Total Revenue 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72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Sales for all </a:t>
            </a:r>
            <a:r>
              <a:rPr lang="en-US" sz="5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Year’s </a:t>
            </a:r>
            <a:endParaRPr lang="en-US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506437" y="961713"/>
            <a:ext cx="11157624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2012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had the highest Revenue at 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31.9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M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, followed by 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2013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at 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20.3M and 2014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at 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16.6M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274" y="2104839"/>
            <a:ext cx="8201464" cy="387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8603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Revenue Categorized By Countries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77408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 smtClean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Honduras has the highest revenue which is 6.34 M 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795" y="2167299"/>
            <a:ext cx="8907118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7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076341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</a:t>
            </a:r>
            <a:r>
              <a:rPr lang="en-US" sz="5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 Products</a:t>
            </a:r>
            <a:endParaRPr lang="en-US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99292" y="1227816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 smtClean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Cosmetic is the highest selling product with revenue approx. 28k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5040F75-D3A7-4662-B3EF-D107A1B6BD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8279194"/>
              </p:ext>
            </p:extLst>
          </p:nvPr>
        </p:nvGraphicFramePr>
        <p:xfrm>
          <a:off x="130629" y="2057400"/>
          <a:ext cx="11785600" cy="4633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95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282078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934881" y="566135"/>
            <a:ext cx="1108294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Quarter wise revenue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1160474" y="1403201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 smtClean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revenue is high in between of October to December </a:t>
            </a:r>
          </a:p>
          <a:p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636" y="1837099"/>
            <a:ext cx="9078592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14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3266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Countries wise sales </a:t>
            </a:r>
            <a:endParaRPr lang="en-US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18177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92348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 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29B40-5603-4B03-8B0A-7E910676D9E7}"/>
              </a:ext>
            </a:extLst>
          </p:cNvPr>
          <p:cNvSpPr txBox="1"/>
          <p:nvPr/>
        </p:nvSpPr>
        <p:spPr>
          <a:xfrm>
            <a:off x="609600" y="2641600"/>
            <a:ext cx="2307771" cy="3599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283" y="2143927"/>
            <a:ext cx="9059539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7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5" y="285108"/>
            <a:ext cx="1154718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Overall table </a:t>
            </a:r>
            <a:endParaRPr lang="en-US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It’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s show the Region , months , item type ,order priority , cost , profit , revenue .</a:t>
            </a:r>
          </a:p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422" y="2069709"/>
            <a:ext cx="7723421" cy="428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89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2448</TotalTime>
  <Words>304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Segoe UI</vt:lpstr>
      <vt:lpstr>Segoe UI Light</vt:lpstr>
      <vt:lpstr>Segoe UI Semibold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Sanjudevi G. Gupta</dc:creator>
  <cp:lastModifiedBy>Sanjudevi G. Gupta</cp:lastModifiedBy>
  <cp:revision>57</cp:revision>
  <dcterms:created xsi:type="dcterms:W3CDTF">2021-12-23T07:21:38Z</dcterms:created>
  <dcterms:modified xsi:type="dcterms:W3CDTF">2024-04-15T15:16:08Z</dcterms:modified>
</cp:coreProperties>
</file>