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smtClean="0"/>
              <a:t>: </a:t>
            </a:r>
            <a:r>
              <a:rPr dirty="0" sz="2400" lang="en-US" smtClean="0"/>
              <a:t>S</a:t>
            </a:r>
            <a:r>
              <a:rPr dirty="0" sz="2400" lang="en-US" smtClean="0"/>
              <a:t>A</a:t>
            </a:r>
            <a:r>
              <a:rPr dirty="0" sz="2400" lang="en-US" smtClean="0"/>
              <a:t>N</a:t>
            </a:r>
            <a:r>
              <a:rPr dirty="0" sz="2400" lang="en-US" smtClean="0"/>
              <a:t>J</a:t>
            </a:r>
            <a:r>
              <a:rPr dirty="0" sz="2400" lang="en-US" smtClean="0"/>
              <a:t>EEV </a:t>
            </a:r>
            <a:r>
              <a:rPr dirty="0" sz="2400" lang="en-US" smtClean="0"/>
              <a:t>S</a:t>
            </a:r>
            <a:endParaRPr dirty="0" sz="2400" lang="en-US"/>
          </a:p>
          <a:p>
            <a:r>
              <a:rPr dirty="0" sz="2400" lang="en-US"/>
              <a:t>REGISTER NO</a:t>
            </a:r>
            <a:r>
              <a:rPr dirty="0" sz="2400" lang="en-US" smtClean="0"/>
              <a:t>:  312215319/asunm148722cca</a:t>
            </a:r>
            <a:r>
              <a:rPr dirty="0" sz="2400" lang="en-US" smtClean="0"/>
              <a:t>0</a:t>
            </a:r>
            <a:r>
              <a:rPr dirty="0" sz="2400" lang="en-US" smtClean="0"/>
              <a:t>1</a:t>
            </a:r>
            <a:r>
              <a:rPr dirty="0" sz="2400" lang="en-US" smtClean="0"/>
              <a:t>9</a:t>
            </a:r>
            <a:endParaRPr dirty="0" sz="2400" lang="en-US"/>
          </a:p>
          <a:p>
            <a:r>
              <a:rPr dirty="0" sz="2400" lang="en-US"/>
              <a:t>DEPARTMENT</a:t>
            </a:r>
            <a:r>
              <a:rPr dirty="0" sz="2400" lang="en-US" smtClean="0"/>
              <a:t>: B. Com (Computer Application)</a:t>
            </a:r>
            <a:endParaRPr dirty="0" sz="2400" lang="en-US"/>
          </a:p>
          <a:p>
            <a:r>
              <a:rPr dirty="0" sz="2400" lang="en-US" smtClean="0"/>
              <a:t>COLLEGE:  J. H. A. Agarsen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5355312"/>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341632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869439"/>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513840"/>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513841"/>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341632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2"/>
          <p:cNvSpPr txBox="1"/>
          <p:nvPr/>
        </p:nvSpPr>
        <p:spPr>
          <a:xfrm>
            <a:off x="1309654" y="2428868"/>
            <a:ext cx="5572164" cy="2308324"/>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830997"/>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2024-08-30T04:02:10Z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9faf83abc0bf4d099d4ce5501cffbe8e</vt:lpwstr>
  </property>
</Properties>
</file>