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67" r:id="rId3"/>
    <p:sldId id="287" r:id="rId4"/>
    <p:sldId id="288" r:id="rId5"/>
    <p:sldId id="281" r:id="rId6"/>
    <p:sldId id="285" r:id="rId7"/>
    <p:sldId id="283" r:id="rId8"/>
    <p:sldId id="284" r:id="rId9"/>
    <p:sldId id="272" r:id="rId10"/>
    <p:sldId id="271" r:id="rId11"/>
    <p:sldId id="273" r:id="rId12"/>
    <p:sldId id="274" r:id="rId13"/>
    <p:sldId id="278" r:id="rId14"/>
    <p:sldId id="276" r:id="rId15"/>
    <p:sldId id="277" r:id="rId16"/>
    <p:sldId id="275" r:id="rId17"/>
    <p:sldId id="280"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C04B7E-8CC9-4B8C-AA5F-315CF26F749E}" v="42" dt="2022-08-21T21:06:23.6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9542" autoAdjust="0"/>
  </p:normalViewPr>
  <p:slideViewPr>
    <p:cSldViewPr snapToGrid="0">
      <p:cViewPr varScale="1">
        <p:scale>
          <a:sx n="74" d="100"/>
          <a:sy n="74" d="100"/>
        </p:scale>
        <p:origin x="103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ukta Choudhury" userId="0b4bf9abd302173a" providerId="LiveId" clId="{C2C04B7E-8CC9-4B8C-AA5F-315CF26F749E}"/>
    <pc:docChg chg="custSel addSld delSld modSld sldOrd">
      <pc:chgData name="Sanjukta Choudhury" userId="0b4bf9abd302173a" providerId="LiveId" clId="{C2C04B7E-8CC9-4B8C-AA5F-315CF26F749E}" dt="2022-08-22T03:49:04.168" v="4077" actId="20577"/>
      <pc:docMkLst>
        <pc:docMk/>
      </pc:docMkLst>
      <pc:sldChg chg="modSp mod">
        <pc:chgData name="Sanjukta Choudhury" userId="0b4bf9abd302173a" providerId="LiveId" clId="{C2C04B7E-8CC9-4B8C-AA5F-315CF26F749E}" dt="2022-08-22T03:49:04.168" v="4077" actId="20577"/>
        <pc:sldMkLst>
          <pc:docMk/>
          <pc:sldMk cId="4047255108" sldId="267"/>
        </pc:sldMkLst>
        <pc:spChg chg="mod">
          <ac:chgData name="Sanjukta Choudhury" userId="0b4bf9abd302173a" providerId="LiveId" clId="{C2C04B7E-8CC9-4B8C-AA5F-315CF26F749E}" dt="2022-08-22T03:49:04.168" v="4077" actId="20577"/>
          <ac:spMkLst>
            <pc:docMk/>
            <pc:sldMk cId="4047255108" sldId="267"/>
            <ac:spMk id="3" creationId="{60B3D5A6-E766-7C41-BD00-B22DA4727FBA}"/>
          </ac:spMkLst>
        </pc:spChg>
      </pc:sldChg>
      <pc:sldChg chg="modSp del mod">
        <pc:chgData name="Sanjukta Choudhury" userId="0b4bf9abd302173a" providerId="LiveId" clId="{C2C04B7E-8CC9-4B8C-AA5F-315CF26F749E}" dt="2022-08-22T03:48:35.825" v="4049" actId="2696"/>
        <pc:sldMkLst>
          <pc:docMk/>
          <pc:sldMk cId="1622253249" sldId="269"/>
        </pc:sldMkLst>
        <pc:spChg chg="mod">
          <ac:chgData name="Sanjukta Choudhury" userId="0b4bf9abd302173a" providerId="LiveId" clId="{C2C04B7E-8CC9-4B8C-AA5F-315CF26F749E}" dt="2022-08-20T12:40:34.819" v="1392" actId="113"/>
          <ac:spMkLst>
            <pc:docMk/>
            <pc:sldMk cId="1622253249" sldId="269"/>
            <ac:spMk id="2" creationId="{35320407-6B20-C934-B3A0-353BC251FC56}"/>
          </ac:spMkLst>
        </pc:spChg>
      </pc:sldChg>
      <pc:sldChg chg="modSp mod">
        <pc:chgData name="Sanjukta Choudhury" userId="0b4bf9abd302173a" providerId="LiveId" clId="{C2C04B7E-8CC9-4B8C-AA5F-315CF26F749E}" dt="2022-08-18T12:52:28.938" v="117" actId="20577"/>
        <pc:sldMkLst>
          <pc:docMk/>
          <pc:sldMk cId="277339058" sldId="272"/>
        </pc:sldMkLst>
        <pc:spChg chg="mod">
          <ac:chgData name="Sanjukta Choudhury" userId="0b4bf9abd302173a" providerId="LiveId" clId="{C2C04B7E-8CC9-4B8C-AA5F-315CF26F749E}" dt="2022-08-18T12:52:28.938" v="117" actId="20577"/>
          <ac:spMkLst>
            <pc:docMk/>
            <pc:sldMk cId="277339058" sldId="272"/>
            <ac:spMk id="6" creationId="{927E4728-DCF7-6B0E-951E-0FE5CAA06DC7}"/>
          </ac:spMkLst>
        </pc:spChg>
      </pc:sldChg>
      <pc:sldChg chg="addSp delSp modSp mod">
        <pc:chgData name="Sanjukta Choudhury" userId="0b4bf9abd302173a" providerId="LiveId" clId="{C2C04B7E-8CC9-4B8C-AA5F-315CF26F749E}" dt="2022-08-18T12:52:02.660" v="113" actId="1076"/>
        <pc:sldMkLst>
          <pc:docMk/>
          <pc:sldMk cId="2147964662" sldId="273"/>
        </pc:sldMkLst>
        <pc:spChg chg="mod">
          <ac:chgData name="Sanjukta Choudhury" userId="0b4bf9abd302173a" providerId="LiveId" clId="{C2C04B7E-8CC9-4B8C-AA5F-315CF26F749E}" dt="2022-08-18T12:49:46.004" v="38" actId="255"/>
          <ac:spMkLst>
            <pc:docMk/>
            <pc:sldMk cId="2147964662" sldId="273"/>
            <ac:spMk id="2" creationId="{35320407-6B20-C934-B3A0-353BC251FC56}"/>
          </ac:spMkLst>
        </pc:spChg>
        <pc:spChg chg="del">
          <ac:chgData name="Sanjukta Choudhury" userId="0b4bf9abd302173a" providerId="LiveId" clId="{C2C04B7E-8CC9-4B8C-AA5F-315CF26F749E}" dt="2022-08-18T12:40:24.303" v="0"/>
          <ac:spMkLst>
            <pc:docMk/>
            <pc:sldMk cId="2147964662" sldId="273"/>
            <ac:spMk id="3" creationId="{5FAF9A9C-776E-EB6B-802C-B305094FA089}"/>
          </ac:spMkLst>
        </pc:spChg>
        <pc:spChg chg="add mod">
          <ac:chgData name="Sanjukta Choudhury" userId="0b4bf9abd302173a" providerId="LiveId" clId="{C2C04B7E-8CC9-4B8C-AA5F-315CF26F749E}" dt="2022-08-18T12:52:02.660" v="113" actId="1076"/>
          <ac:spMkLst>
            <pc:docMk/>
            <pc:sldMk cId="2147964662" sldId="273"/>
            <ac:spMk id="6" creationId="{E1CA11C6-36B3-2CBE-4ABF-71B23C24E0D8}"/>
          </ac:spMkLst>
        </pc:spChg>
        <pc:picChg chg="add mod">
          <ac:chgData name="Sanjukta Choudhury" userId="0b4bf9abd302173a" providerId="LiveId" clId="{C2C04B7E-8CC9-4B8C-AA5F-315CF26F749E}" dt="2022-08-18T12:48:47.571" v="8" actId="14100"/>
          <ac:picMkLst>
            <pc:docMk/>
            <pc:sldMk cId="2147964662" sldId="273"/>
            <ac:picMk id="5" creationId="{C0376672-28A9-37CD-ECE1-AA63292374D4}"/>
          </ac:picMkLst>
        </pc:picChg>
      </pc:sldChg>
      <pc:sldChg chg="addSp delSp modSp mod">
        <pc:chgData name="Sanjukta Choudhury" userId="0b4bf9abd302173a" providerId="LiveId" clId="{C2C04B7E-8CC9-4B8C-AA5F-315CF26F749E}" dt="2022-08-18T12:58:04.169" v="346" actId="113"/>
        <pc:sldMkLst>
          <pc:docMk/>
          <pc:sldMk cId="2212351510" sldId="274"/>
        </pc:sldMkLst>
        <pc:spChg chg="mod">
          <ac:chgData name="Sanjukta Choudhury" userId="0b4bf9abd302173a" providerId="LiveId" clId="{C2C04B7E-8CC9-4B8C-AA5F-315CF26F749E}" dt="2022-08-18T12:55:13.470" v="207" actId="255"/>
          <ac:spMkLst>
            <pc:docMk/>
            <pc:sldMk cId="2212351510" sldId="274"/>
            <ac:spMk id="2" creationId="{35320407-6B20-C934-B3A0-353BC251FC56}"/>
          </ac:spMkLst>
        </pc:spChg>
        <pc:spChg chg="del">
          <ac:chgData name="Sanjukta Choudhury" userId="0b4bf9abd302173a" providerId="LiveId" clId="{C2C04B7E-8CC9-4B8C-AA5F-315CF26F749E}" dt="2022-08-18T12:53:03.473" v="120"/>
          <ac:spMkLst>
            <pc:docMk/>
            <pc:sldMk cId="2212351510" sldId="274"/>
            <ac:spMk id="3" creationId="{5FAF9A9C-776E-EB6B-802C-B305094FA089}"/>
          </ac:spMkLst>
        </pc:spChg>
        <pc:spChg chg="add del mod">
          <ac:chgData name="Sanjukta Choudhury" userId="0b4bf9abd302173a" providerId="LiveId" clId="{C2C04B7E-8CC9-4B8C-AA5F-315CF26F749E}" dt="2022-08-18T12:56:00.254" v="215"/>
          <ac:spMkLst>
            <pc:docMk/>
            <pc:sldMk cId="2212351510" sldId="274"/>
            <ac:spMk id="6" creationId="{F1877FF4-0C2B-6D41-00A6-C4F6DD8528F3}"/>
          </ac:spMkLst>
        </pc:spChg>
        <pc:spChg chg="add mod">
          <ac:chgData name="Sanjukta Choudhury" userId="0b4bf9abd302173a" providerId="LiveId" clId="{C2C04B7E-8CC9-4B8C-AA5F-315CF26F749E}" dt="2022-08-18T12:58:04.169" v="346" actId="113"/>
          <ac:spMkLst>
            <pc:docMk/>
            <pc:sldMk cId="2212351510" sldId="274"/>
            <ac:spMk id="7" creationId="{049BA936-BBD9-E4DA-FA84-AB0404261100}"/>
          </ac:spMkLst>
        </pc:spChg>
        <pc:picChg chg="add mod">
          <ac:chgData name="Sanjukta Choudhury" userId="0b4bf9abd302173a" providerId="LiveId" clId="{C2C04B7E-8CC9-4B8C-AA5F-315CF26F749E}" dt="2022-08-18T12:53:21.358" v="125" actId="14100"/>
          <ac:picMkLst>
            <pc:docMk/>
            <pc:sldMk cId="2212351510" sldId="274"/>
            <ac:picMk id="5" creationId="{A3E9EE89-900B-FA33-F115-1B0D4785F081}"/>
          </ac:picMkLst>
        </pc:picChg>
      </pc:sldChg>
      <pc:sldChg chg="addSp delSp modSp add mod">
        <pc:chgData name="Sanjukta Choudhury" userId="0b4bf9abd302173a" providerId="LiveId" clId="{C2C04B7E-8CC9-4B8C-AA5F-315CF26F749E}" dt="2022-08-21T21:13:00.572" v="2517"/>
        <pc:sldMkLst>
          <pc:docMk/>
          <pc:sldMk cId="3827005651" sldId="275"/>
        </pc:sldMkLst>
        <pc:spChg chg="mod">
          <ac:chgData name="Sanjukta Choudhury" userId="0b4bf9abd302173a" providerId="LiveId" clId="{C2C04B7E-8CC9-4B8C-AA5F-315CF26F749E}" dt="2022-08-21T20:33:13.345" v="2313" actId="255"/>
          <ac:spMkLst>
            <pc:docMk/>
            <pc:sldMk cId="3827005651" sldId="275"/>
            <ac:spMk id="2" creationId="{35320407-6B20-C934-B3A0-353BC251FC56}"/>
          </ac:spMkLst>
        </pc:spChg>
        <pc:spChg chg="del">
          <ac:chgData name="Sanjukta Choudhury" userId="0b4bf9abd302173a" providerId="LiveId" clId="{C2C04B7E-8CC9-4B8C-AA5F-315CF26F749E}" dt="2022-08-21T20:29:35.303" v="2213"/>
          <ac:spMkLst>
            <pc:docMk/>
            <pc:sldMk cId="3827005651" sldId="275"/>
            <ac:spMk id="3" creationId="{5FAF9A9C-776E-EB6B-802C-B305094FA089}"/>
          </ac:spMkLst>
        </pc:spChg>
        <pc:spChg chg="add del mod">
          <ac:chgData name="Sanjukta Choudhury" userId="0b4bf9abd302173a" providerId="LiveId" clId="{C2C04B7E-8CC9-4B8C-AA5F-315CF26F749E}" dt="2022-08-21T21:13:00.572" v="2517"/>
          <ac:spMkLst>
            <pc:docMk/>
            <pc:sldMk cId="3827005651" sldId="275"/>
            <ac:spMk id="8" creationId="{72CC684C-00B7-24AA-39CB-32069E4C7DA1}"/>
          </ac:spMkLst>
        </pc:spChg>
        <pc:spChg chg="add mod">
          <ac:chgData name="Sanjukta Choudhury" userId="0b4bf9abd302173a" providerId="LiveId" clId="{C2C04B7E-8CC9-4B8C-AA5F-315CF26F749E}" dt="2022-08-21T21:12:48.837" v="2515" actId="113"/>
          <ac:spMkLst>
            <pc:docMk/>
            <pc:sldMk cId="3827005651" sldId="275"/>
            <ac:spMk id="9" creationId="{54A48A7B-0F47-F6A0-1FFC-972AA962F807}"/>
          </ac:spMkLst>
        </pc:spChg>
        <pc:picChg chg="add mod">
          <ac:chgData name="Sanjukta Choudhury" userId="0b4bf9abd302173a" providerId="LiveId" clId="{C2C04B7E-8CC9-4B8C-AA5F-315CF26F749E}" dt="2022-08-21T20:31:19.220" v="2234" actId="1076"/>
          <ac:picMkLst>
            <pc:docMk/>
            <pc:sldMk cId="3827005651" sldId="275"/>
            <ac:picMk id="5" creationId="{1955D6A0-5208-DA33-47F3-B41B112000A0}"/>
          </ac:picMkLst>
        </pc:picChg>
        <pc:picChg chg="add mod">
          <ac:chgData name="Sanjukta Choudhury" userId="0b4bf9abd302173a" providerId="LiveId" clId="{C2C04B7E-8CC9-4B8C-AA5F-315CF26F749E}" dt="2022-08-21T20:31:29.293" v="2237" actId="14100"/>
          <ac:picMkLst>
            <pc:docMk/>
            <pc:sldMk cId="3827005651" sldId="275"/>
            <ac:picMk id="7" creationId="{E28D6EAF-2051-2C2D-4517-D086C28C7C4B}"/>
          </ac:picMkLst>
        </pc:picChg>
      </pc:sldChg>
      <pc:sldChg chg="addSp delSp modSp add mod">
        <pc:chgData name="Sanjukta Choudhury" userId="0b4bf9abd302173a" providerId="LiveId" clId="{C2C04B7E-8CC9-4B8C-AA5F-315CF26F749E}" dt="2022-08-19T05:55:27.060" v="808" actId="1076"/>
        <pc:sldMkLst>
          <pc:docMk/>
          <pc:sldMk cId="4163993428" sldId="276"/>
        </pc:sldMkLst>
        <pc:spChg chg="mod">
          <ac:chgData name="Sanjukta Choudhury" userId="0b4bf9abd302173a" providerId="LiveId" clId="{C2C04B7E-8CC9-4B8C-AA5F-315CF26F749E}" dt="2022-08-19T05:46:04.710" v="644" actId="255"/>
          <ac:spMkLst>
            <pc:docMk/>
            <pc:sldMk cId="4163993428" sldId="276"/>
            <ac:spMk id="2" creationId="{35320407-6B20-C934-B3A0-353BC251FC56}"/>
          </ac:spMkLst>
        </pc:spChg>
        <pc:spChg chg="del">
          <ac:chgData name="Sanjukta Choudhury" userId="0b4bf9abd302173a" providerId="LiveId" clId="{C2C04B7E-8CC9-4B8C-AA5F-315CF26F749E}" dt="2022-08-19T05:17:33.799" v="575"/>
          <ac:spMkLst>
            <pc:docMk/>
            <pc:sldMk cId="4163993428" sldId="276"/>
            <ac:spMk id="3" creationId="{5FAF9A9C-776E-EB6B-802C-B305094FA089}"/>
          </ac:spMkLst>
        </pc:spChg>
        <pc:spChg chg="add del mod">
          <ac:chgData name="Sanjukta Choudhury" userId="0b4bf9abd302173a" providerId="LiveId" clId="{C2C04B7E-8CC9-4B8C-AA5F-315CF26F749E}" dt="2022-08-19T05:55:00.275" v="805"/>
          <ac:spMkLst>
            <pc:docMk/>
            <pc:sldMk cId="4163993428" sldId="276"/>
            <ac:spMk id="8" creationId="{A6E2E1F9-ABB9-F869-6DAF-C24C49CC19AF}"/>
          </ac:spMkLst>
        </pc:spChg>
        <pc:spChg chg="add mod">
          <ac:chgData name="Sanjukta Choudhury" userId="0b4bf9abd302173a" providerId="LiveId" clId="{C2C04B7E-8CC9-4B8C-AA5F-315CF26F749E}" dt="2022-08-19T05:55:27.060" v="808" actId="1076"/>
          <ac:spMkLst>
            <pc:docMk/>
            <pc:sldMk cId="4163993428" sldId="276"/>
            <ac:spMk id="9" creationId="{F959683F-20C9-A041-0FD1-72F6198EFFB7}"/>
          </ac:spMkLst>
        </pc:spChg>
        <pc:picChg chg="add mod">
          <ac:chgData name="Sanjukta Choudhury" userId="0b4bf9abd302173a" providerId="LiveId" clId="{C2C04B7E-8CC9-4B8C-AA5F-315CF26F749E}" dt="2022-08-19T05:48:09.814" v="646" actId="1076"/>
          <ac:picMkLst>
            <pc:docMk/>
            <pc:sldMk cId="4163993428" sldId="276"/>
            <ac:picMk id="5" creationId="{5759938B-2202-A1AC-496D-A30835895662}"/>
          </ac:picMkLst>
        </pc:picChg>
        <pc:picChg chg="add mod">
          <ac:chgData name="Sanjukta Choudhury" userId="0b4bf9abd302173a" providerId="LiveId" clId="{C2C04B7E-8CC9-4B8C-AA5F-315CF26F749E}" dt="2022-08-19T05:48:08.123" v="645" actId="1076"/>
          <ac:picMkLst>
            <pc:docMk/>
            <pc:sldMk cId="4163993428" sldId="276"/>
            <ac:picMk id="7" creationId="{BA192156-C33C-8A6A-AADF-5D537EA8DA69}"/>
          </ac:picMkLst>
        </pc:picChg>
      </pc:sldChg>
      <pc:sldChg chg="addSp delSp modSp add mod">
        <pc:chgData name="Sanjukta Choudhury" userId="0b4bf9abd302173a" providerId="LiveId" clId="{C2C04B7E-8CC9-4B8C-AA5F-315CF26F749E}" dt="2022-08-19T19:27:47.913" v="908" actId="255"/>
        <pc:sldMkLst>
          <pc:docMk/>
          <pc:sldMk cId="4127780126" sldId="277"/>
        </pc:sldMkLst>
        <pc:spChg chg="mod">
          <ac:chgData name="Sanjukta Choudhury" userId="0b4bf9abd302173a" providerId="LiveId" clId="{C2C04B7E-8CC9-4B8C-AA5F-315CF26F749E}" dt="2022-08-19T19:27:47.913" v="908" actId="255"/>
          <ac:spMkLst>
            <pc:docMk/>
            <pc:sldMk cId="4127780126" sldId="277"/>
            <ac:spMk id="2" creationId="{35320407-6B20-C934-B3A0-353BC251FC56}"/>
          </ac:spMkLst>
        </pc:spChg>
        <pc:spChg chg="del">
          <ac:chgData name="Sanjukta Choudhury" userId="0b4bf9abd302173a" providerId="LiveId" clId="{C2C04B7E-8CC9-4B8C-AA5F-315CF26F749E}" dt="2022-08-19T19:20:43.209" v="811"/>
          <ac:spMkLst>
            <pc:docMk/>
            <pc:sldMk cId="4127780126" sldId="277"/>
            <ac:spMk id="3" creationId="{5FAF9A9C-776E-EB6B-802C-B305094FA089}"/>
          </ac:spMkLst>
        </pc:spChg>
        <pc:picChg chg="add mod">
          <ac:chgData name="Sanjukta Choudhury" userId="0b4bf9abd302173a" providerId="LiveId" clId="{C2C04B7E-8CC9-4B8C-AA5F-315CF26F749E}" dt="2022-08-19T19:21:59.953" v="834" actId="14100"/>
          <ac:picMkLst>
            <pc:docMk/>
            <pc:sldMk cId="4127780126" sldId="277"/>
            <ac:picMk id="5" creationId="{C0B79D71-3373-40DA-6B00-DBBB8D57B825}"/>
          </ac:picMkLst>
        </pc:picChg>
        <pc:picChg chg="add mod">
          <ac:chgData name="Sanjukta Choudhury" userId="0b4bf9abd302173a" providerId="LiveId" clId="{C2C04B7E-8CC9-4B8C-AA5F-315CF26F749E}" dt="2022-08-19T19:23:05.448" v="842" actId="14100"/>
          <ac:picMkLst>
            <pc:docMk/>
            <pc:sldMk cId="4127780126" sldId="277"/>
            <ac:picMk id="7" creationId="{FF5C4B01-FDBB-DE4B-4DE2-BB6424754E8C}"/>
          </ac:picMkLst>
        </pc:picChg>
        <pc:picChg chg="add mod">
          <ac:chgData name="Sanjukta Choudhury" userId="0b4bf9abd302173a" providerId="LiveId" clId="{C2C04B7E-8CC9-4B8C-AA5F-315CF26F749E}" dt="2022-08-19T19:22:04.346" v="835" actId="14100"/>
          <ac:picMkLst>
            <pc:docMk/>
            <pc:sldMk cId="4127780126" sldId="277"/>
            <ac:picMk id="9" creationId="{D5F1D01F-9C19-BB99-15E5-DE496AF26857}"/>
          </ac:picMkLst>
        </pc:picChg>
      </pc:sldChg>
      <pc:sldChg chg="addSp delSp modSp add mod ord">
        <pc:chgData name="Sanjukta Choudhury" userId="0b4bf9abd302173a" providerId="LiveId" clId="{C2C04B7E-8CC9-4B8C-AA5F-315CF26F749E}" dt="2022-08-18T20:47:12.132" v="574"/>
        <pc:sldMkLst>
          <pc:docMk/>
          <pc:sldMk cId="4267210018" sldId="278"/>
        </pc:sldMkLst>
        <pc:spChg chg="mod">
          <ac:chgData name="Sanjukta Choudhury" userId="0b4bf9abd302173a" providerId="LiveId" clId="{C2C04B7E-8CC9-4B8C-AA5F-315CF26F749E}" dt="2022-08-18T20:47:00.203" v="572" actId="255"/>
          <ac:spMkLst>
            <pc:docMk/>
            <pc:sldMk cId="4267210018" sldId="278"/>
            <ac:spMk id="2" creationId="{35320407-6B20-C934-B3A0-353BC251FC56}"/>
          </ac:spMkLst>
        </pc:spChg>
        <pc:spChg chg="del">
          <ac:chgData name="Sanjukta Choudhury" userId="0b4bf9abd302173a" providerId="LiveId" clId="{C2C04B7E-8CC9-4B8C-AA5F-315CF26F749E}" dt="2022-08-18T20:37:57.489" v="349"/>
          <ac:spMkLst>
            <pc:docMk/>
            <pc:sldMk cId="4267210018" sldId="278"/>
            <ac:spMk id="3" creationId="{5FAF9A9C-776E-EB6B-802C-B305094FA089}"/>
          </ac:spMkLst>
        </pc:spChg>
        <pc:spChg chg="add del mod">
          <ac:chgData name="Sanjukta Choudhury" userId="0b4bf9abd302173a" providerId="LiveId" clId="{C2C04B7E-8CC9-4B8C-AA5F-315CF26F749E}" dt="2022-08-18T20:46:05.174" v="543"/>
          <ac:spMkLst>
            <pc:docMk/>
            <pc:sldMk cId="4267210018" sldId="278"/>
            <ac:spMk id="6" creationId="{5216D9A8-8CB3-F2B2-9800-82216FBD2E14}"/>
          </ac:spMkLst>
        </pc:spChg>
        <pc:spChg chg="add mod">
          <ac:chgData name="Sanjukta Choudhury" userId="0b4bf9abd302173a" providerId="LiveId" clId="{C2C04B7E-8CC9-4B8C-AA5F-315CF26F749E}" dt="2022-08-18T20:46:17.654" v="546" actId="113"/>
          <ac:spMkLst>
            <pc:docMk/>
            <pc:sldMk cId="4267210018" sldId="278"/>
            <ac:spMk id="7" creationId="{56E55CDC-5D08-9EBD-FC49-39934C909A5B}"/>
          </ac:spMkLst>
        </pc:spChg>
        <pc:picChg chg="add mod">
          <ac:chgData name="Sanjukta Choudhury" userId="0b4bf9abd302173a" providerId="LiveId" clId="{C2C04B7E-8CC9-4B8C-AA5F-315CF26F749E}" dt="2022-08-18T20:38:14.098" v="352" actId="1076"/>
          <ac:picMkLst>
            <pc:docMk/>
            <pc:sldMk cId="4267210018" sldId="278"/>
            <ac:picMk id="5" creationId="{0AB8A0B0-DECE-13AD-5955-639611CF9435}"/>
          </ac:picMkLst>
        </pc:picChg>
      </pc:sldChg>
      <pc:sldChg chg="add del">
        <pc:chgData name="Sanjukta Choudhury" userId="0b4bf9abd302173a" providerId="LiveId" clId="{C2C04B7E-8CC9-4B8C-AA5F-315CF26F749E}" dt="2022-08-22T03:48:50.087" v="4050" actId="2696"/>
        <pc:sldMkLst>
          <pc:docMk/>
          <pc:sldMk cId="87335229" sldId="279"/>
        </pc:sldMkLst>
      </pc:sldChg>
      <pc:sldChg chg="modSp add mod">
        <pc:chgData name="Sanjukta Choudhury" userId="0b4bf9abd302173a" providerId="LiveId" clId="{C2C04B7E-8CC9-4B8C-AA5F-315CF26F749E}" dt="2022-08-21T21:49:34.461" v="4046" actId="5793"/>
        <pc:sldMkLst>
          <pc:docMk/>
          <pc:sldMk cId="2727921278" sldId="280"/>
        </pc:sldMkLst>
        <pc:spChg chg="mod">
          <ac:chgData name="Sanjukta Choudhury" userId="0b4bf9abd302173a" providerId="LiveId" clId="{C2C04B7E-8CC9-4B8C-AA5F-315CF26F749E}" dt="2022-08-21T21:14:44.832" v="2545" actId="255"/>
          <ac:spMkLst>
            <pc:docMk/>
            <pc:sldMk cId="2727921278" sldId="280"/>
            <ac:spMk id="2" creationId="{35320407-6B20-C934-B3A0-353BC251FC56}"/>
          </ac:spMkLst>
        </pc:spChg>
        <pc:spChg chg="mod">
          <ac:chgData name="Sanjukta Choudhury" userId="0b4bf9abd302173a" providerId="LiveId" clId="{C2C04B7E-8CC9-4B8C-AA5F-315CF26F749E}" dt="2022-08-21T21:49:34.461" v="4046" actId="5793"/>
          <ac:spMkLst>
            <pc:docMk/>
            <pc:sldMk cId="2727921278" sldId="280"/>
            <ac:spMk id="3" creationId="{5FAF9A9C-776E-EB6B-802C-B305094FA089}"/>
          </ac:spMkLst>
        </pc:spChg>
      </pc:sldChg>
      <pc:sldChg chg="addSp delSp modSp add mod">
        <pc:chgData name="Sanjukta Choudhury" userId="0b4bf9abd302173a" providerId="LiveId" clId="{C2C04B7E-8CC9-4B8C-AA5F-315CF26F749E}" dt="2022-08-20T12:15:39.684" v="1213" actId="113"/>
        <pc:sldMkLst>
          <pc:docMk/>
          <pc:sldMk cId="3015431619" sldId="281"/>
        </pc:sldMkLst>
        <pc:spChg chg="mod">
          <ac:chgData name="Sanjukta Choudhury" userId="0b4bf9abd302173a" providerId="LiveId" clId="{C2C04B7E-8CC9-4B8C-AA5F-315CF26F749E}" dt="2022-08-20T12:15:39.684" v="1213" actId="113"/>
          <ac:spMkLst>
            <pc:docMk/>
            <pc:sldMk cId="3015431619" sldId="281"/>
            <ac:spMk id="2" creationId="{35320407-6B20-C934-B3A0-353BC251FC56}"/>
          </ac:spMkLst>
        </pc:spChg>
        <pc:spChg chg="del">
          <ac:chgData name="Sanjukta Choudhury" userId="0b4bf9abd302173a" providerId="LiveId" clId="{C2C04B7E-8CC9-4B8C-AA5F-315CF26F749E}" dt="2022-08-20T11:19:48.754" v="912"/>
          <ac:spMkLst>
            <pc:docMk/>
            <pc:sldMk cId="3015431619" sldId="281"/>
            <ac:spMk id="3" creationId="{5FAF9A9C-776E-EB6B-802C-B305094FA089}"/>
          </ac:spMkLst>
        </pc:spChg>
        <pc:spChg chg="add del mod">
          <ac:chgData name="Sanjukta Choudhury" userId="0b4bf9abd302173a" providerId="LiveId" clId="{C2C04B7E-8CC9-4B8C-AA5F-315CF26F749E}" dt="2022-08-20T12:02:35.379" v="967"/>
          <ac:spMkLst>
            <pc:docMk/>
            <pc:sldMk cId="3015431619" sldId="281"/>
            <ac:spMk id="8" creationId="{6CFEE9EB-3FC5-02EB-7CE7-33F33D7266AF}"/>
          </ac:spMkLst>
        </pc:spChg>
        <pc:spChg chg="add mod">
          <ac:chgData name="Sanjukta Choudhury" userId="0b4bf9abd302173a" providerId="LiveId" clId="{C2C04B7E-8CC9-4B8C-AA5F-315CF26F749E}" dt="2022-08-20T12:07:53.174" v="1008" actId="1076"/>
          <ac:spMkLst>
            <pc:docMk/>
            <pc:sldMk cId="3015431619" sldId="281"/>
            <ac:spMk id="9" creationId="{92112783-EB14-6CCC-8F71-85E39424E320}"/>
          </ac:spMkLst>
        </pc:spChg>
        <pc:spChg chg="add del mod">
          <ac:chgData name="Sanjukta Choudhury" userId="0b4bf9abd302173a" providerId="LiveId" clId="{C2C04B7E-8CC9-4B8C-AA5F-315CF26F749E}" dt="2022-08-20T12:05:10.792" v="992"/>
          <ac:spMkLst>
            <pc:docMk/>
            <pc:sldMk cId="3015431619" sldId="281"/>
            <ac:spMk id="10" creationId="{906A5470-4050-A1DB-2489-11CC39032DFB}"/>
          </ac:spMkLst>
        </pc:spChg>
        <pc:spChg chg="add mod">
          <ac:chgData name="Sanjukta Choudhury" userId="0b4bf9abd302173a" providerId="LiveId" clId="{C2C04B7E-8CC9-4B8C-AA5F-315CF26F749E}" dt="2022-08-20T12:08:02.362" v="1010" actId="1076"/>
          <ac:spMkLst>
            <pc:docMk/>
            <pc:sldMk cId="3015431619" sldId="281"/>
            <ac:spMk id="11" creationId="{0D10EA07-AD85-A734-593B-32A08101ED65}"/>
          </ac:spMkLst>
        </pc:spChg>
        <pc:spChg chg="add del">
          <ac:chgData name="Sanjukta Choudhury" userId="0b4bf9abd302173a" providerId="LiveId" clId="{C2C04B7E-8CC9-4B8C-AA5F-315CF26F749E}" dt="2022-08-20T12:06:20.817" v="998" actId="478"/>
          <ac:spMkLst>
            <pc:docMk/>
            <pc:sldMk cId="3015431619" sldId="281"/>
            <ac:spMk id="12" creationId="{77547A4E-4F39-6DEB-F097-188830198C40}"/>
          </ac:spMkLst>
        </pc:spChg>
        <pc:spChg chg="add mod">
          <ac:chgData name="Sanjukta Choudhury" userId="0b4bf9abd302173a" providerId="LiveId" clId="{C2C04B7E-8CC9-4B8C-AA5F-315CF26F749E}" dt="2022-08-20T12:14:51.016" v="1190" actId="1076"/>
          <ac:spMkLst>
            <pc:docMk/>
            <pc:sldMk cId="3015431619" sldId="281"/>
            <ac:spMk id="13" creationId="{6F7529AE-914C-A484-B1A2-7FCB8FA92835}"/>
          </ac:spMkLst>
        </pc:spChg>
        <pc:picChg chg="add mod">
          <ac:chgData name="Sanjukta Choudhury" userId="0b4bf9abd302173a" providerId="LiveId" clId="{C2C04B7E-8CC9-4B8C-AA5F-315CF26F749E}" dt="2022-08-20T12:07:30.127" v="1005" actId="14100"/>
          <ac:picMkLst>
            <pc:docMk/>
            <pc:sldMk cId="3015431619" sldId="281"/>
            <ac:picMk id="5" creationId="{9227B3E7-A221-5E07-35D7-89AFA6360ABD}"/>
          </ac:picMkLst>
        </pc:picChg>
        <pc:picChg chg="add mod">
          <ac:chgData name="Sanjukta Choudhury" userId="0b4bf9abd302173a" providerId="LiveId" clId="{C2C04B7E-8CC9-4B8C-AA5F-315CF26F749E}" dt="2022-08-20T12:07:43.038" v="1007" actId="14100"/>
          <ac:picMkLst>
            <pc:docMk/>
            <pc:sldMk cId="3015431619" sldId="281"/>
            <ac:picMk id="7" creationId="{913F1435-B33B-E4DC-91AB-A6696EBB71C7}"/>
          </ac:picMkLst>
        </pc:picChg>
      </pc:sldChg>
      <pc:sldChg chg="add del">
        <pc:chgData name="Sanjukta Choudhury" userId="0b4bf9abd302173a" providerId="LiveId" clId="{C2C04B7E-8CC9-4B8C-AA5F-315CF26F749E}" dt="2022-08-21T21:50:11.040" v="4048" actId="2696"/>
        <pc:sldMkLst>
          <pc:docMk/>
          <pc:sldMk cId="2937621436" sldId="282"/>
        </pc:sldMkLst>
      </pc:sldChg>
      <pc:sldChg chg="addSp delSp modSp add mod">
        <pc:chgData name="Sanjukta Choudhury" userId="0b4bf9abd302173a" providerId="LiveId" clId="{C2C04B7E-8CC9-4B8C-AA5F-315CF26F749E}" dt="2022-08-20T12:30:21.873" v="1319" actId="122"/>
        <pc:sldMkLst>
          <pc:docMk/>
          <pc:sldMk cId="31477191" sldId="283"/>
        </pc:sldMkLst>
        <pc:spChg chg="mod">
          <ac:chgData name="Sanjukta Choudhury" userId="0b4bf9abd302173a" providerId="LiveId" clId="{C2C04B7E-8CC9-4B8C-AA5F-315CF26F749E}" dt="2022-08-20T12:30:21.873" v="1319" actId="122"/>
          <ac:spMkLst>
            <pc:docMk/>
            <pc:sldMk cId="31477191" sldId="283"/>
            <ac:spMk id="2" creationId="{35320407-6B20-C934-B3A0-353BC251FC56}"/>
          </ac:spMkLst>
        </pc:spChg>
        <pc:spChg chg="del">
          <ac:chgData name="Sanjukta Choudhury" userId="0b4bf9abd302173a" providerId="LiveId" clId="{C2C04B7E-8CC9-4B8C-AA5F-315CF26F749E}" dt="2022-08-20T12:21:17.001" v="1221"/>
          <ac:spMkLst>
            <pc:docMk/>
            <pc:sldMk cId="31477191" sldId="283"/>
            <ac:spMk id="3" creationId="{5FAF9A9C-776E-EB6B-802C-B305094FA089}"/>
          </ac:spMkLst>
        </pc:spChg>
        <pc:picChg chg="add mod">
          <ac:chgData name="Sanjukta Choudhury" userId="0b4bf9abd302173a" providerId="LiveId" clId="{C2C04B7E-8CC9-4B8C-AA5F-315CF26F749E}" dt="2022-08-20T12:24:29.591" v="1233" actId="14100"/>
          <ac:picMkLst>
            <pc:docMk/>
            <pc:sldMk cId="31477191" sldId="283"/>
            <ac:picMk id="5" creationId="{10362233-9134-8DF9-80A3-6FF60C461948}"/>
          </ac:picMkLst>
        </pc:picChg>
      </pc:sldChg>
      <pc:sldChg chg="addSp delSp modSp add mod">
        <pc:chgData name="Sanjukta Choudhury" userId="0b4bf9abd302173a" providerId="LiveId" clId="{C2C04B7E-8CC9-4B8C-AA5F-315CF26F749E}" dt="2022-08-20T12:33:00.743" v="1369" actId="255"/>
        <pc:sldMkLst>
          <pc:docMk/>
          <pc:sldMk cId="825767827" sldId="284"/>
        </pc:sldMkLst>
        <pc:spChg chg="mod">
          <ac:chgData name="Sanjukta Choudhury" userId="0b4bf9abd302173a" providerId="LiveId" clId="{C2C04B7E-8CC9-4B8C-AA5F-315CF26F749E}" dt="2022-08-20T12:33:00.743" v="1369" actId="255"/>
          <ac:spMkLst>
            <pc:docMk/>
            <pc:sldMk cId="825767827" sldId="284"/>
            <ac:spMk id="2" creationId="{35320407-6B20-C934-B3A0-353BC251FC56}"/>
          </ac:spMkLst>
        </pc:spChg>
        <pc:spChg chg="del">
          <ac:chgData name="Sanjukta Choudhury" userId="0b4bf9abd302173a" providerId="LiveId" clId="{C2C04B7E-8CC9-4B8C-AA5F-315CF26F749E}" dt="2022-08-20T12:21:39.980" v="1224"/>
          <ac:spMkLst>
            <pc:docMk/>
            <pc:sldMk cId="825767827" sldId="284"/>
            <ac:spMk id="3" creationId="{5FAF9A9C-776E-EB6B-802C-B305094FA089}"/>
          </ac:spMkLst>
        </pc:spChg>
        <pc:picChg chg="add mod">
          <ac:chgData name="Sanjukta Choudhury" userId="0b4bf9abd302173a" providerId="LiveId" clId="{C2C04B7E-8CC9-4B8C-AA5F-315CF26F749E}" dt="2022-08-20T12:24:43.765" v="1236" actId="14100"/>
          <ac:picMkLst>
            <pc:docMk/>
            <pc:sldMk cId="825767827" sldId="284"/>
            <ac:picMk id="5" creationId="{8C32888B-B07C-4DEB-D7B3-CF95AF3A8127}"/>
          </ac:picMkLst>
        </pc:picChg>
      </pc:sldChg>
      <pc:sldChg chg="addSp delSp modSp add mod ord">
        <pc:chgData name="Sanjukta Choudhury" userId="0b4bf9abd302173a" providerId="LiveId" clId="{C2C04B7E-8CC9-4B8C-AA5F-315CF26F749E}" dt="2022-08-20T12:28:09.718" v="1278" actId="255"/>
        <pc:sldMkLst>
          <pc:docMk/>
          <pc:sldMk cId="3764748613" sldId="285"/>
        </pc:sldMkLst>
        <pc:spChg chg="mod">
          <ac:chgData name="Sanjukta Choudhury" userId="0b4bf9abd302173a" providerId="LiveId" clId="{C2C04B7E-8CC9-4B8C-AA5F-315CF26F749E}" dt="2022-08-20T12:28:09.718" v="1278" actId="255"/>
          <ac:spMkLst>
            <pc:docMk/>
            <pc:sldMk cId="3764748613" sldId="285"/>
            <ac:spMk id="2" creationId="{35320407-6B20-C934-B3A0-353BC251FC56}"/>
          </ac:spMkLst>
        </pc:spChg>
        <pc:spChg chg="del">
          <ac:chgData name="Sanjukta Choudhury" userId="0b4bf9abd302173a" providerId="LiveId" clId="{C2C04B7E-8CC9-4B8C-AA5F-315CF26F749E}" dt="2022-08-20T12:20:55.067" v="1216"/>
          <ac:spMkLst>
            <pc:docMk/>
            <pc:sldMk cId="3764748613" sldId="285"/>
            <ac:spMk id="3" creationId="{5FAF9A9C-776E-EB6B-802C-B305094FA089}"/>
          </ac:spMkLst>
        </pc:spChg>
        <pc:picChg chg="add mod">
          <ac:chgData name="Sanjukta Choudhury" userId="0b4bf9abd302173a" providerId="LiveId" clId="{C2C04B7E-8CC9-4B8C-AA5F-315CF26F749E}" dt="2022-08-20T12:24:14.950" v="1230" actId="14100"/>
          <ac:picMkLst>
            <pc:docMk/>
            <pc:sldMk cId="3764748613" sldId="285"/>
            <ac:picMk id="5" creationId="{F25A74E4-15DF-F2DC-320C-93027FD4A31F}"/>
          </ac:picMkLst>
        </pc:picChg>
      </pc:sldChg>
      <pc:sldChg chg="add del">
        <pc:chgData name="Sanjukta Choudhury" userId="0b4bf9abd302173a" providerId="LiveId" clId="{C2C04B7E-8CC9-4B8C-AA5F-315CF26F749E}" dt="2022-08-21T21:50:04.256" v="4047" actId="2696"/>
        <pc:sldMkLst>
          <pc:docMk/>
          <pc:sldMk cId="855813752" sldId="286"/>
        </pc:sldMkLst>
      </pc:sldChg>
      <pc:sldChg chg="modSp add mod">
        <pc:chgData name="Sanjukta Choudhury" userId="0b4bf9abd302173a" providerId="LiveId" clId="{C2C04B7E-8CC9-4B8C-AA5F-315CF26F749E}" dt="2022-08-20T12:59:28.425" v="1814" actId="1076"/>
        <pc:sldMkLst>
          <pc:docMk/>
          <pc:sldMk cId="3309262140" sldId="287"/>
        </pc:sldMkLst>
        <pc:spChg chg="mod">
          <ac:chgData name="Sanjukta Choudhury" userId="0b4bf9abd302173a" providerId="LiveId" clId="{C2C04B7E-8CC9-4B8C-AA5F-315CF26F749E}" dt="2022-08-20T12:43:07.456" v="1414" actId="113"/>
          <ac:spMkLst>
            <pc:docMk/>
            <pc:sldMk cId="3309262140" sldId="287"/>
            <ac:spMk id="2" creationId="{35320407-6B20-C934-B3A0-353BC251FC56}"/>
          </ac:spMkLst>
        </pc:spChg>
        <pc:spChg chg="mod">
          <ac:chgData name="Sanjukta Choudhury" userId="0b4bf9abd302173a" providerId="LiveId" clId="{C2C04B7E-8CC9-4B8C-AA5F-315CF26F749E}" dt="2022-08-20T12:59:28.425" v="1814" actId="1076"/>
          <ac:spMkLst>
            <pc:docMk/>
            <pc:sldMk cId="3309262140" sldId="287"/>
            <ac:spMk id="3" creationId="{5FAF9A9C-776E-EB6B-802C-B305094FA089}"/>
          </ac:spMkLst>
        </pc:spChg>
      </pc:sldChg>
      <pc:sldChg chg="addSp delSp modSp add mod">
        <pc:chgData name="Sanjukta Choudhury" userId="0b4bf9abd302173a" providerId="LiveId" clId="{C2C04B7E-8CC9-4B8C-AA5F-315CF26F749E}" dt="2022-08-21T20:05:55.730" v="2212" actId="20577"/>
        <pc:sldMkLst>
          <pc:docMk/>
          <pc:sldMk cId="170698701" sldId="288"/>
        </pc:sldMkLst>
        <pc:spChg chg="mod">
          <ac:chgData name="Sanjukta Choudhury" userId="0b4bf9abd302173a" providerId="LiveId" clId="{C2C04B7E-8CC9-4B8C-AA5F-315CF26F749E}" dt="2022-08-20T13:00:39.796" v="1851" actId="255"/>
          <ac:spMkLst>
            <pc:docMk/>
            <pc:sldMk cId="170698701" sldId="288"/>
            <ac:spMk id="2" creationId="{35320407-6B20-C934-B3A0-353BC251FC56}"/>
          </ac:spMkLst>
        </pc:spChg>
        <pc:spChg chg="mod">
          <ac:chgData name="Sanjukta Choudhury" userId="0b4bf9abd302173a" providerId="LiveId" clId="{C2C04B7E-8CC9-4B8C-AA5F-315CF26F749E}" dt="2022-08-20T13:06:36.225" v="2078" actId="5793"/>
          <ac:spMkLst>
            <pc:docMk/>
            <pc:sldMk cId="170698701" sldId="288"/>
            <ac:spMk id="3" creationId="{5FAF9A9C-776E-EB6B-802C-B305094FA089}"/>
          </ac:spMkLst>
        </pc:spChg>
        <pc:spChg chg="add mod">
          <ac:chgData name="Sanjukta Choudhury" userId="0b4bf9abd302173a" providerId="LiveId" clId="{C2C04B7E-8CC9-4B8C-AA5F-315CF26F749E}" dt="2022-08-21T20:01:11.544" v="2106" actId="14100"/>
          <ac:spMkLst>
            <pc:docMk/>
            <pc:sldMk cId="170698701" sldId="288"/>
            <ac:spMk id="11" creationId="{F117FCD4-6802-9A9A-23EF-3008B9021EB0}"/>
          </ac:spMkLst>
        </pc:spChg>
        <pc:spChg chg="add mod">
          <ac:chgData name="Sanjukta Choudhury" userId="0b4bf9abd302173a" providerId="LiveId" clId="{C2C04B7E-8CC9-4B8C-AA5F-315CF26F749E}" dt="2022-08-21T20:04:07.006" v="2178" actId="1076"/>
          <ac:spMkLst>
            <pc:docMk/>
            <pc:sldMk cId="170698701" sldId="288"/>
            <ac:spMk id="12" creationId="{B490AC0D-9E11-657D-F49D-F6735B3F2906}"/>
          </ac:spMkLst>
        </pc:spChg>
        <pc:spChg chg="add mod">
          <ac:chgData name="Sanjukta Choudhury" userId="0b4bf9abd302173a" providerId="LiveId" clId="{C2C04B7E-8CC9-4B8C-AA5F-315CF26F749E}" dt="2022-08-21T20:02:31.197" v="2147" actId="1076"/>
          <ac:spMkLst>
            <pc:docMk/>
            <pc:sldMk cId="170698701" sldId="288"/>
            <ac:spMk id="13" creationId="{EC76952B-8804-48EF-2457-B5C7927A5F93}"/>
          </ac:spMkLst>
        </pc:spChg>
        <pc:spChg chg="add mod">
          <ac:chgData name="Sanjukta Choudhury" userId="0b4bf9abd302173a" providerId="LiveId" clId="{C2C04B7E-8CC9-4B8C-AA5F-315CF26F749E}" dt="2022-08-21T20:02:58.888" v="2168" actId="1076"/>
          <ac:spMkLst>
            <pc:docMk/>
            <pc:sldMk cId="170698701" sldId="288"/>
            <ac:spMk id="14" creationId="{649DB378-872B-F43D-B845-3A16B2083B3B}"/>
          </ac:spMkLst>
        </pc:spChg>
        <pc:spChg chg="add mod">
          <ac:chgData name="Sanjukta Choudhury" userId="0b4bf9abd302173a" providerId="LiveId" clId="{C2C04B7E-8CC9-4B8C-AA5F-315CF26F749E}" dt="2022-08-21T20:05:55.730" v="2212" actId="20577"/>
          <ac:spMkLst>
            <pc:docMk/>
            <pc:sldMk cId="170698701" sldId="288"/>
            <ac:spMk id="31" creationId="{1A3317A2-D218-E5A8-B53F-336C49FFAED5}"/>
          </ac:spMkLst>
        </pc:spChg>
        <pc:picChg chg="add mod">
          <ac:chgData name="Sanjukta Choudhury" userId="0b4bf9abd302173a" providerId="LiveId" clId="{C2C04B7E-8CC9-4B8C-AA5F-315CF26F749E}" dt="2022-08-21T19:58:56.694" v="2091" actId="1076"/>
          <ac:picMkLst>
            <pc:docMk/>
            <pc:sldMk cId="170698701" sldId="288"/>
            <ac:picMk id="4" creationId="{D969AD65-0E9D-69D2-9146-38D43813BDA3}"/>
          </ac:picMkLst>
        </pc:picChg>
        <pc:picChg chg="add mod">
          <ac:chgData name="Sanjukta Choudhury" userId="0b4bf9abd302173a" providerId="LiveId" clId="{C2C04B7E-8CC9-4B8C-AA5F-315CF26F749E}" dt="2022-08-21T20:01:47.194" v="2113" actId="1076"/>
          <ac:picMkLst>
            <pc:docMk/>
            <pc:sldMk cId="170698701" sldId="288"/>
            <ac:picMk id="5" creationId="{F3A89E68-489D-D232-4581-6DA9E6A6BC18}"/>
          </ac:picMkLst>
        </pc:picChg>
        <pc:picChg chg="add mod">
          <ac:chgData name="Sanjukta Choudhury" userId="0b4bf9abd302173a" providerId="LiveId" clId="{C2C04B7E-8CC9-4B8C-AA5F-315CF26F749E}" dt="2022-08-21T19:58:44.635" v="2089" actId="1076"/>
          <ac:picMkLst>
            <pc:docMk/>
            <pc:sldMk cId="170698701" sldId="288"/>
            <ac:picMk id="6" creationId="{13AF6AA8-5F97-17A3-D8AF-BE6BD45E3028}"/>
          </ac:picMkLst>
        </pc:picChg>
        <pc:picChg chg="add mod">
          <ac:chgData name="Sanjukta Choudhury" userId="0b4bf9abd302173a" providerId="LiveId" clId="{C2C04B7E-8CC9-4B8C-AA5F-315CF26F749E}" dt="2022-08-21T19:58:21.025" v="2085" actId="1076"/>
          <ac:picMkLst>
            <pc:docMk/>
            <pc:sldMk cId="170698701" sldId="288"/>
            <ac:picMk id="7" creationId="{96F21B49-8912-F6F2-E289-06C2B7619BF9}"/>
          </ac:picMkLst>
        </pc:picChg>
        <pc:picChg chg="add mod">
          <ac:chgData name="Sanjukta Choudhury" userId="0b4bf9abd302173a" providerId="LiveId" clId="{C2C04B7E-8CC9-4B8C-AA5F-315CF26F749E}" dt="2022-08-21T20:03:32.061" v="2172" actId="1076"/>
          <ac:picMkLst>
            <pc:docMk/>
            <pc:sldMk cId="170698701" sldId="288"/>
            <ac:picMk id="8" creationId="{509FCE76-8072-81DF-77AD-2A9F894A56E6}"/>
          </ac:picMkLst>
        </pc:picChg>
        <pc:picChg chg="add del mod">
          <ac:chgData name="Sanjukta Choudhury" userId="0b4bf9abd302173a" providerId="LiveId" clId="{C2C04B7E-8CC9-4B8C-AA5F-315CF26F749E}" dt="2022-08-21T19:59:32.804" v="2095"/>
          <ac:picMkLst>
            <pc:docMk/>
            <pc:sldMk cId="170698701" sldId="288"/>
            <ac:picMk id="9" creationId="{77C5EE8B-BC7B-60F6-E271-31239F87A06B}"/>
          </ac:picMkLst>
        </pc:picChg>
        <pc:cxnChg chg="add mod">
          <ac:chgData name="Sanjukta Choudhury" userId="0b4bf9abd302173a" providerId="LiveId" clId="{C2C04B7E-8CC9-4B8C-AA5F-315CF26F749E}" dt="2022-08-21T20:03:38.224" v="2173" actId="14100"/>
          <ac:cxnSpMkLst>
            <pc:docMk/>
            <pc:sldMk cId="170698701" sldId="288"/>
            <ac:cxnSpMk id="15" creationId="{3B0E694E-A717-7B9B-3EBA-0177901E7A01}"/>
          </ac:cxnSpMkLst>
        </pc:cxnChg>
        <pc:cxnChg chg="add mod">
          <ac:chgData name="Sanjukta Choudhury" userId="0b4bf9abd302173a" providerId="LiveId" clId="{C2C04B7E-8CC9-4B8C-AA5F-315CF26F749E}" dt="2022-08-21T20:04:15.094" v="2179" actId="14100"/>
          <ac:cxnSpMkLst>
            <pc:docMk/>
            <pc:sldMk cId="170698701" sldId="288"/>
            <ac:cxnSpMk id="18" creationId="{39986203-437D-66F6-1F9D-2D8A3FBE7CC3}"/>
          </ac:cxnSpMkLst>
        </pc:cxnChg>
        <pc:cxnChg chg="add mod">
          <ac:chgData name="Sanjukta Choudhury" userId="0b4bf9abd302173a" providerId="LiveId" clId="{C2C04B7E-8CC9-4B8C-AA5F-315CF26F749E}" dt="2022-08-21T20:05:13.155" v="2190" actId="14100"/>
          <ac:cxnSpMkLst>
            <pc:docMk/>
            <pc:sldMk cId="170698701" sldId="288"/>
            <ac:cxnSpMk id="22" creationId="{A1AE474C-026D-EF10-ACD3-15BD0B41E795}"/>
          </ac:cxnSpMkLst>
        </pc:cxnChg>
        <pc:cxnChg chg="add mod">
          <ac:chgData name="Sanjukta Choudhury" userId="0b4bf9abd302173a" providerId="LiveId" clId="{C2C04B7E-8CC9-4B8C-AA5F-315CF26F749E}" dt="2022-08-21T20:05:20.580" v="2191" actId="14100"/>
          <ac:cxnSpMkLst>
            <pc:docMk/>
            <pc:sldMk cId="170698701" sldId="288"/>
            <ac:cxnSpMk id="26" creationId="{9148BE68-4220-6447-3FC6-4270D923C92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3B57E2-5C95-4802-8A72-016BAE656FD7}" type="datetimeFigureOut">
              <a:rPr lang="en-US" smtClean="0"/>
              <a:t>8/19/2022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34F81D-F498-4165-8FC6-652E4355606A}" type="slidenum">
              <a:rPr lang="en-US" smtClean="0"/>
              <a:t>‹#›</a:t>
            </a:fld>
            <a:endParaRPr lang="en-US"/>
          </a:p>
        </p:txBody>
      </p:sp>
    </p:spTree>
    <p:extLst>
      <p:ext uri="{BB962C8B-B14F-4D97-AF65-F5344CB8AC3E}">
        <p14:creationId xmlns:p14="http://schemas.microsoft.com/office/powerpoint/2010/main" val="2093668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34F81D-F498-4165-8FC6-652E4355606A}" type="slidenum">
              <a:rPr lang="en-US" smtClean="0"/>
              <a:t>5</a:t>
            </a:fld>
            <a:endParaRPr lang="en-US"/>
          </a:p>
        </p:txBody>
      </p:sp>
    </p:spTree>
    <p:extLst>
      <p:ext uri="{BB962C8B-B14F-4D97-AF65-F5344CB8AC3E}">
        <p14:creationId xmlns:p14="http://schemas.microsoft.com/office/powerpoint/2010/main" val="70740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34F81D-F498-4165-8FC6-652E4355606A}" type="slidenum">
              <a:rPr lang="en-US" smtClean="0"/>
              <a:t>15</a:t>
            </a:fld>
            <a:endParaRPr lang="en-US"/>
          </a:p>
        </p:txBody>
      </p:sp>
    </p:spTree>
    <p:extLst>
      <p:ext uri="{BB962C8B-B14F-4D97-AF65-F5344CB8AC3E}">
        <p14:creationId xmlns:p14="http://schemas.microsoft.com/office/powerpoint/2010/main" val="3500698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34F81D-F498-4165-8FC6-652E4355606A}" type="slidenum">
              <a:rPr lang="en-US" smtClean="0"/>
              <a:t>16</a:t>
            </a:fld>
            <a:endParaRPr lang="en-US"/>
          </a:p>
        </p:txBody>
      </p:sp>
    </p:spTree>
    <p:extLst>
      <p:ext uri="{BB962C8B-B14F-4D97-AF65-F5344CB8AC3E}">
        <p14:creationId xmlns:p14="http://schemas.microsoft.com/office/powerpoint/2010/main" val="1271948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2" name="TextBox 1">
            <a:extLst>
              <a:ext uri="{FF2B5EF4-FFF2-40B4-BE49-F238E27FC236}">
                <a16:creationId xmlns:a16="http://schemas.microsoft.com/office/drawing/2014/main" id="{4608B268-29C0-3440-5EAC-77D5C353C7E4}"/>
              </a:ext>
            </a:extLst>
          </p:cNvPr>
          <p:cNvSpPr txBox="1"/>
          <p:nvPr/>
        </p:nvSpPr>
        <p:spPr>
          <a:xfrm>
            <a:off x="1027332" y="2702858"/>
            <a:ext cx="10913656" cy="923330"/>
          </a:xfrm>
          <a:prstGeom prst="rect">
            <a:avLst/>
          </a:prstGeom>
          <a:noFill/>
        </p:spPr>
        <p:txBody>
          <a:bodyPr wrap="square" rtlCol="0">
            <a:spAutoFit/>
          </a:bodyPr>
          <a:lstStyle/>
          <a:p>
            <a:r>
              <a:rPr lang="en-US" sz="5400" b="1" dirty="0">
                <a:solidFill>
                  <a:schemeClr val="bg1"/>
                </a:solidFill>
                <a:highlight>
                  <a:srgbClr val="FF6600"/>
                </a:highlight>
              </a:rPr>
              <a:t>G2M Insight for Cab Investment Firm</a:t>
            </a:r>
          </a:p>
        </p:txBody>
      </p:sp>
      <p:sp>
        <p:nvSpPr>
          <p:cNvPr id="3" name="TextBox 2">
            <a:extLst>
              <a:ext uri="{FF2B5EF4-FFF2-40B4-BE49-F238E27FC236}">
                <a16:creationId xmlns:a16="http://schemas.microsoft.com/office/drawing/2014/main" id="{ACE29680-9B8A-61D6-82C9-DE38F36C2D5E}"/>
              </a:ext>
            </a:extLst>
          </p:cNvPr>
          <p:cNvSpPr txBox="1"/>
          <p:nvPr/>
        </p:nvSpPr>
        <p:spPr>
          <a:xfrm>
            <a:off x="8754036" y="4746812"/>
            <a:ext cx="3073998" cy="1323439"/>
          </a:xfrm>
          <a:prstGeom prst="rect">
            <a:avLst/>
          </a:prstGeom>
          <a:noFill/>
        </p:spPr>
        <p:txBody>
          <a:bodyPr wrap="square" rtlCol="0">
            <a:spAutoFit/>
          </a:bodyPr>
          <a:lstStyle/>
          <a:p>
            <a:r>
              <a:rPr lang="en-US" sz="2000" dirty="0">
                <a:solidFill>
                  <a:schemeClr val="bg1"/>
                </a:solidFill>
              </a:rPr>
              <a:t>Presented By</a:t>
            </a:r>
          </a:p>
          <a:p>
            <a:r>
              <a:rPr lang="en-US" sz="2000" dirty="0">
                <a:solidFill>
                  <a:schemeClr val="bg1"/>
                </a:solidFill>
              </a:rPr>
              <a:t>Sanjukta Choudhury</a:t>
            </a:r>
          </a:p>
          <a:p>
            <a:r>
              <a:rPr lang="en-US" sz="2000" dirty="0">
                <a:solidFill>
                  <a:schemeClr val="bg1"/>
                </a:solidFill>
              </a:rPr>
              <a:t>LISUM12</a:t>
            </a:r>
          </a:p>
          <a:p>
            <a:r>
              <a:rPr lang="en-US" sz="2000" dirty="0">
                <a:solidFill>
                  <a:schemeClr val="bg1"/>
                </a:solidFill>
              </a:rPr>
              <a:t>08-16-2022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0407-6B20-C934-B3A0-353BC251FC56}"/>
              </a:ext>
            </a:extLst>
          </p:cNvPr>
          <p:cNvSpPr>
            <a:spLocks noGrp="1"/>
          </p:cNvSpPr>
          <p:nvPr>
            <p:ph type="title"/>
          </p:nvPr>
        </p:nvSpPr>
        <p:spPr>
          <a:xfrm>
            <a:off x="0" y="1"/>
            <a:ext cx="12192000" cy="1690688"/>
          </a:xfrm>
          <a:solidFill>
            <a:schemeClr val="tx1"/>
          </a:solidFill>
        </p:spPr>
        <p:txBody>
          <a:bodyPr>
            <a:normAutofit/>
          </a:bodyPr>
          <a:lstStyle/>
          <a:p>
            <a:pPr algn="ctr"/>
            <a:r>
              <a:rPr lang="en-US" sz="7200" b="1" dirty="0">
                <a:solidFill>
                  <a:srgbClr val="FF6600"/>
                </a:solidFill>
              </a:rPr>
              <a:t>City Wise Cab Users</a:t>
            </a:r>
          </a:p>
        </p:txBody>
      </p:sp>
      <p:pic>
        <p:nvPicPr>
          <p:cNvPr id="5" name="Content Placeholder 4" descr="Chart&#10;&#10;Description automatically generated">
            <a:extLst>
              <a:ext uri="{FF2B5EF4-FFF2-40B4-BE49-F238E27FC236}">
                <a16:creationId xmlns:a16="http://schemas.microsoft.com/office/drawing/2014/main" id="{6154A50C-17F8-7D3C-B8CB-B4A0EEE06E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90688"/>
            <a:ext cx="10165976" cy="5167311"/>
          </a:xfrm>
        </p:spPr>
      </p:pic>
      <p:sp>
        <p:nvSpPr>
          <p:cNvPr id="6" name="TextBox 5">
            <a:extLst>
              <a:ext uri="{FF2B5EF4-FFF2-40B4-BE49-F238E27FC236}">
                <a16:creationId xmlns:a16="http://schemas.microsoft.com/office/drawing/2014/main" id="{F7EB2733-102A-6D6D-1474-3D1CEC923F61}"/>
              </a:ext>
            </a:extLst>
          </p:cNvPr>
          <p:cNvSpPr txBox="1"/>
          <p:nvPr/>
        </p:nvSpPr>
        <p:spPr>
          <a:xfrm>
            <a:off x="10044954" y="1882588"/>
            <a:ext cx="2147046" cy="2308324"/>
          </a:xfrm>
          <a:prstGeom prst="rect">
            <a:avLst/>
          </a:prstGeom>
          <a:noFill/>
        </p:spPr>
        <p:txBody>
          <a:bodyPr wrap="square" rtlCol="0">
            <a:spAutoFit/>
          </a:bodyPr>
          <a:lstStyle/>
          <a:p>
            <a:r>
              <a:rPr lang="en-US" dirty="0"/>
              <a:t>The </a:t>
            </a:r>
            <a:r>
              <a:rPr lang="en-US" b="1" dirty="0"/>
              <a:t>Yellow Cab</a:t>
            </a:r>
            <a:r>
              <a:rPr lang="en-US" dirty="0"/>
              <a:t> has the highest number of users for almost all the cities. </a:t>
            </a:r>
            <a:r>
              <a:rPr lang="en-US" b="1" dirty="0"/>
              <a:t>New York</a:t>
            </a:r>
            <a:r>
              <a:rPr lang="en-US" dirty="0"/>
              <a:t> being the highest followed by </a:t>
            </a:r>
            <a:r>
              <a:rPr lang="en-US" b="1" dirty="0"/>
              <a:t>Chicago</a:t>
            </a:r>
            <a:r>
              <a:rPr lang="en-US" dirty="0"/>
              <a:t> and </a:t>
            </a:r>
            <a:r>
              <a:rPr lang="en-US" b="1" dirty="0"/>
              <a:t>Washington DC</a:t>
            </a:r>
          </a:p>
        </p:txBody>
      </p:sp>
    </p:spTree>
    <p:extLst>
      <p:ext uri="{BB962C8B-B14F-4D97-AF65-F5344CB8AC3E}">
        <p14:creationId xmlns:p14="http://schemas.microsoft.com/office/powerpoint/2010/main" val="1739168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0407-6B20-C934-B3A0-353BC251FC56}"/>
              </a:ext>
            </a:extLst>
          </p:cNvPr>
          <p:cNvSpPr>
            <a:spLocks noGrp="1"/>
          </p:cNvSpPr>
          <p:nvPr>
            <p:ph type="title"/>
          </p:nvPr>
        </p:nvSpPr>
        <p:spPr>
          <a:xfrm>
            <a:off x="0" y="1"/>
            <a:ext cx="12192000" cy="1690688"/>
          </a:xfrm>
          <a:solidFill>
            <a:schemeClr val="tx1"/>
          </a:solidFill>
        </p:spPr>
        <p:txBody>
          <a:bodyPr>
            <a:normAutofit/>
          </a:bodyPr>
          <a:lstStyle/>
          <a:p>
            <a:pPr algn="ctr"/>
            <a:r>
              <a:rPr lang="en-US" sz="6600" b="1" dirty="0">
                <a:solidFill>
                  <a:srgbClr val="FF6600"/>
                </a:solidFill>
              </a:rPr>
              <a:t>Profit shares of Cab Firms</a:t>
            </a:r>
          </a:p>
        </p:txBody>
      </p:sp>
      <p:pic>
        <p:nvPicPr>
          <p:cNvPr id="5" name="Content Placeholder 4" descr="Chart, pie chart&#10;&#10;Description automatically generated">
            <a:extLst>
              <a:ext uri="{FF2B5EF4-FFF2-40B4-BE49-F238E27FC236}">
                <a16:creationId xmlns:a16="http://schemas.microsoft.com/office/drawing/2014/main" id="{C0376672-28A9-37CD-ECE1-AA63292374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76" y="1845290"/>
            <a:ext cx="8147771" cy="4467020"/>
          </a:xfrm>
        </p:spPr>
      </p:pic>
      <p:sp>
        <p:nvSpPr>
          <p:cNvPr id="6" name="TextBox 5">
            <a:extLst>
              <a:ext uri="{FF2B5EF4-FFF2-40B4-BE49-F238E27FC236}">
                <a16:creationId xmlns:a16="http://schemas.microsoft.com/office/drawing/2014/main" id="{E1CA11C6-36B3-2CBE-4ABF-71B23C24E0D8}"/>
              </a:ext>
            </a:extLst>
          </p:cNvPr>
          <p:cNvSpPr txBox="1"/>
          <p:nvPr/>
        </p:nvSpPr>
        <p:spPr>
          <a:xfrm>
            <a:off x="9180160" y="3170859"/>
            <a:ext cx="2762864" cy="1815882"/>
          </a:xfrm>
          <a:prstGeom prst="rect">
            <a:avLst/>
          </a:prstGeom>
          <a:noFill/>
        </p:spPr>
        <p:txBody>
          <a:bodyPr wrap="square" rtlCol="0">
            <a:spAutoFit/>
          </a:bodyPr>
          <a:lstStyle/>
          <a:p>
            <a:r>
              <a:rPr lang="en-US" sz="2800" dirty="0"/>
              <a:t>The profit share of Yellow Cab is 9 times that of Pink Cab</a:t>
            </a:r>
          </a:p>
        </p:txBody>
      </p:sp>
    </p:spTree>
    <p:extLst>
      <p:ext uri="{BB962C8B-B14F-4D97-AF65-F5344CB8AC3E}">
        <p14:creationId xmlns:p14="http://schemas.microsoft.com/office/powerpoint/2010/main" val="2147964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0407-6B20-C934-B3A0-353BC251FC56}"/>
              </a:ext>
            </a:extLst>
          </p:cNvPr>
          <p:cNvSpPr>
            <a:spLocks noGrp="1"/>
          </p:cNvSpPr>
          <p:nvPr>
            <p:ph type="title"/>
          </p:nvPr>
        </p:nvSpPr>
        <p:spPr>
          <a:xfrm>
            <a:off x="0" y="1"/>
            <a:ext cx="12192000" cy="1690688"/>
          </a:xfrm>
          <a:solidFill>
            <a:schemeClr val="tx1"/>
          </a:solidFill>
        </p:spPr>
        <p:txBody>
          <a:bodyPr>
            <a:normAutofit/>
          </a:bodyPr>
          <a:lstStyle/>
          <a:p>
            <a:pPr algn="ctr"/>
            <a:r>
              <a:rPr lang="en-US" sz="6600" b="1" dirty="0">
                <a:solidFill>
                  <a:srgbClr val="FF6600"/>
                </a:solidFill>
              </a:rPr>
              <a:t>City Wise Profit Share</a:t>
            </a:r>
          </a:p>
        </p:txBody>
      </p:sp>
      <p:pic>
        <p:nvPicPr>
          <p:cNvPr id="5" name="Content Placeholder 4" descr="Chart, pie chart&#10;&#10;Description automatically generated">
            <a:extLst>
              <a:ext uri="{FF2B5EF4-FFF2-40B4-BE49-F238E27FC236}">
                <a16:creationId xmlns:a16="http://schemas.microsoft.com/office/drawing/2014/main" id="{A3E9EE89-900B-FA33-F115-1B0D4785F0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90689"/>
            <a:ext cx="8377084" cy="4916588"/>
          </a:xfrm>
        </p:spPr>
      </p:pic>
      <p:sp>
        <p:nvSpPr>
          <p:cNvPr id="7" name="Rectangle 6">
            <a:extLst>
              <a:ext uri="{FF2B5EF4-FFF2-40B4-BE49-F238E27FC236}">
                <a16:creationId xmlns:a16="http://schemas.microsoft.com/office/drawing/2014/main" id="{049BA936-BBD9-E4DA-FA84-AB0404261100}"/>
              </a:ext>
            </a:extLst>
          </p:cNvPr>
          <p:cNvSpPr/>
          <p:nvPr/>
        </p:nvSpPr>
        <p:spPr>
          <a:xfrm>
            <a:off x="9055511" y="1759745"/>
            <a:ext cx="3136489" cy="15928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b="1" dirty="0"/>
              <a:t>New York City </a:t>
            </a:r>
            <a:r>
              <a:rPr lang="en-US" sz="2400" dirty="0"/>
              <a:t>has the maximum profit of more than </a:t>
            </a:r>
            <a:r>
              <a:rPr lang="en-US" sz="2400" b="1" dirty="0"/>
              <a:t>50 %</a:t>
            </a:r>
            <a:r>
              <a:rPr lang="en-US" sz="2400" dirty="0"/>
              <a:t> of the total value</a:t>
            </a:r>
          </a:p>
        </p:txBody>
      </p:sp>
    </p:spTree>
    <p:extLst>
      <p:ext uri="{BB962C8B-B14F-4D97-AF65-F5344CB8AC3E}">
        <p14:creationId xmlns:p14="http://schemas.microsoft.com/office/powerpoint/2010/main" val="2212351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0407-6B20-C934-B3A0-353BC251FC56}"/>
              </a:ext>
            </a:extLst>
          </p:cNvPr>
          <p:cNvSpPr>
            <a:spLocks noGrp="1"/>
          </p:cNvSpPr>
          <p:nvPr>
            <p:ph type="title"/>
          </p:nvPr>
        </p:nvSpPr>
        <p:spPr>
          <a:xfrm>
            <a:off x="0" y="1"/>
            <a:ext cx="12192000" cy="1690688"/>
          </a:xfrm>
          <a:solidFill>
            <a:schemeClr val="tx1"/>
          </a:solidFill>
        </p:spPr>
        <p:txBody>
          <a:bodyPr>
            <a:normAutofit/>
          </a:bodyPr>
          <a:lstStyle/>
          <a:p>
            <a:pPr algn="ctr"/>
            <a:r>
              <a:rPr lang="en-US" sz="7200" b="1" dirty="0">
                <a:solidFill>
                  <a:srgbClr val="FF6600"/>
                </a:solidFill>
              </a:rPr>
              <a:t>Yearly Profit Analysis</a:t>
            </a:r>
          </a:p>
        </p:txBody>
      </p:sp>
      <p:pic>
        <p:nvPicPr>
          <p:cNvPr id="5" name="Content Placeholder 4" descr="Chart, line chart&#10;&#10;Description automatically generated">
            <a:extLst>
              <a:ext uri="{FF2B5EF4-FFF2-40B4-BE49-F238E27FC236}">
                <a16:creationId xmlns:a16="http://schemas.microsoft.com/office/drawing/2014/main" id="{0AB8A0B0-DECE-13AD-5955-639611CF94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003" y="1796129"/>
            <a:ext cx="8147362" cy="4351338"/>
          </a:xfrm>
        </p:spPr>
      </p:pic>
      <p:sp>
        <p:nvSpPr>
          <p:cNvPr id="7" name="TextBox 6">
            <a:extLst>
              <a:ext uri="{FF2B5EF4-FFF2-40B4-BE49-F238E27FC236}">
                <a16:creationId xmlns:a16="http://schemas.microsoft.com/office/drawing/2014/main" id="{56E55CDC-5D08-9EBD-FC49-39934C909A5B}"/>
              </a:ext>
            </a:extLst>
          </p:cNvPr>
          <p:cNvSpPr txBox="1"/>
          <p:nvPr/>
        </p:nvSpPr>
        <p:spPr>
          <a:xfrm flipH="1">
            <a:off x="8770373" y="2182761"/>
            <a:ext cx="3333135" cy="1938992"/>
          </a:xfrm>
          <a:prstGeom prst="rect">
            <a:avLst/>
          </a:prstGeom>
          <a:noFill/>
        </p:spPr>
        <p:txBody>
          <a:bodyPr wrap="square" rtlCol="0">
            <a:spAutoFit/>
          </a:bodyPr>
          <a:lstStyle/>
          <a:p>
            <a:r>
              <a:rPr lang="en-US" sz="2400" dirty="0"/>
              <a:t>Profit for </a:t>
            </a:r>
            <a:r>
              <a:rPr lang="en-US" sz="2400" b="1" dirty="0"/>
              <a:t>Yellow</a:t>
            </a:r>
            <a:r>
              <a:rPr lang="en-US" sz="2400" dirty="0"/>
              <a:t> </a:t>
            </a:r>
            <a:r>
              <a:rPr lang="en-US" sz="2400" b="1" dirty="0"/>
              <a:t>Cab</a:t>
            </a:r>
            <a:r>
              <a:rPr lang="en-US" sz="2400" dirty="0"/>
              <a:t> has been for more for 2016-2018 range. </a:t>
            </a:r>
            <a:r>
              <a:rPr lang="en-US" sz="2400" b="1" dirty="0"/>
              <a:t>2017</a:t>
            </a:r>
            <a:r>
              <a:rPr lang="en-US" sz="2400" dirty="0"/>
              <a:t> has the highest profit margin for Yellow Cab</a:t>
            </a:r>
          </a:p>
        </p:txBody>
      </p:sp>
    </p:spTree>
    <p:extLst>
      <p:ext uri="{BB962C8B-B14F-4D97-AF65-F5344CB8AC3E}">
        <p14:creationId xmlns:p14="http://schemas.microsoft.com/office/powerpoint/2010/main" val="4267210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0407-6B20-C934-B3A0-353BC251FC56}"/>
              </a:ext>
            </a:extLst>
          </p:cNvPr>
          <p:cNvSpPr>
            <a:spLocks noGrp="1"/>
          </p:cNvSpPr>
          <p:nvPr>
            <p:ph type="title"/>
          </p:nvPr>
        </p:nvSpPr>
        <p:spPr>
          <a:xfrm>
            <a:off x="0" y="1"/>
            <a:ext cx="12192000" cy="1690688"/>
          </a:xfrm>
          <a:solidFill>
            <a:schemeClr val="tx1"/>
          </a:solidFill>
        </p:spPr>
        <p:txBody>
          <a:bodyPr>
            <a:normAutofit/>
          </a:bodyPr>
          <a:lstStyle/>
          <a:p>
            <a:pPr algn="ctr"/>
            <a:r>
              <a:rPr lang="en-US" sz="4800" b="1" dirty="0">
                <a:solidFill>
                  <a:srgbClr val="FF6600"/>
                </a:solidFill>
              </a:rPr>
              <a:t>Age Distribution Analysis of Cab Firms</a:t>
            </a:r>
          </a:p>
        </p:txBody>
      </p:sp>
      <p:pic>
        <p:nvPicPr>
          <p:cNvPr id="5" name="Content Placeholder 4" descr="Chart, pie chart&#10;&#10;Description automatically generated">
            <a:extLst>
              <a:ext uri="{FF2B5EF4-FFF2-40B4-BE49-F238E27FC236}">
                <a16:creationId xmlns:a16="http://schemas.microsoft.com/office/drawing/2014/main" id="{5759938B-2202-A1AC-496D-A308358956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92" y="1730784"/>
            <a:ext cx="6210817" cy="3411487"/>
          </a:xfrm>
        </p:spPr>
      </p:pic>
      <p:pic>
        <p:nvPicPr>
          <p:cNvPr id="7" name="Picture 6" descr="Chart, bar chart&#10;&#10;Description automatically generated">
            <a:extLst>
              <a:ext uri="{FF2B5EF4-FFF2-40B4-BE49-F238E27FC236}">
                <a16:creationId xmlns:a16="http://schemas.microsoft.com/office/drawing/2014/main" id="{BA192156-C33C-8A6A-AADF-5D537EA8D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961" y="3381168"/>
            <a:ext cx="5742039" cy="3476831"/>
          </a:xfrm>
          <a:prstGeom prst="rect">
            <a:avLst/>
          </a:prstGeom>
        </p:spPr>
      </p:pic>
      <p:sp>
        <p:nvSpPr>
          <p:cNvPr id="9" name="TextBox 8">
            <a:extLst>
              <a:ext uri="{FF2B5EF4-FFF2-40B4-BE49-F238E27FC236}">
                <a16:creationId xmlns:a16="http://schemas.microsoft.com/office/drawing/2014/main" id="{F959683F-20C9-A041-0FD1-72F6198EFFB7}"/>
              </a:ext>
            </a:extLst>
          </p:cNvPr>
          <p:cNvSpPr txBox="1"/>
          <p:nvPr/>
        </p:nvSpPr>
        <p:spPr>
          <a:xfrm>
            <a:off x="7089058" y="1779602"/>
            <a:ext cx="5001450" cy="923330"/>
          </a:xfrm>
          <a:prstGeom prst="rect">
            <a:avLst/>
          </a:prstGeom>
          <a:noFill/>
        </p:spPr>
        <p:txBody>
          <a:bodyPr wrap="square" rtlCol="0">
            <a:spAutoFit/>
          </a:bodyPr>
          <a:lstStyle/>
          <a:p>
            <a:r>
              <a:rPr lang="en-US" dirty="0"/>
              <a:t>Almost half the cab users belong to </a:t>
            </a:r>
            <a:r>
              <a:rPr lang="en-US" b="1" dirty="0"/>
              <a:t>age 25 to 40</a:t>
            </a:r>
            <a:r>
              <a:rPr lang="en-US" dirty="0"/>
              <a:t>. </a:t>
            </a:r>
            <a:r>
              <a:rPr lang="en-US" b="1" dirty="0"/>
              <a:t>Yellow Cab </a:t>
            </a:r>
            <a:r>
              <a:rPr lang="en-US" dirty="0"/>
              <a:t>firms has the greatest number of users in that age range </a:t>
            </a:r>
          </a:p>
        </p:txBody>
      </p:sp>
    </p:spTree>
    <p:extLst>
      <p:ext uri="{BB962C8B-B14F-4D97-AF65-F5344CB8AC3E}">
        <p14:creationId xmlns:p14="http://schemas.microsoft.com/office/powerpoint/2010/main" val="4163993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0407-6B20-C934-B3A0-353BC251FC56}"/>
              </a:ext>
            </a:extLst>
          </p:cNvPr>
          <p:cNvSpPr>
            <a:spLocks noGrp="1"/>
          </p:cNvSpPr>
          <p:nvPr>
            <p:ph type="title"/>
          </p:nvPr>
        </p:nvSpPr>
        <p:spPr>
          <a:xfrm>
            <a:off x="0" y="1"/>
            <a:ext cx="12192000" cy="1690688"/>
          </a:xfrm>
          <a:solidFill>
            <a:schemeClr val="tx1"/>
          </a:solidFill>
        </p:spPr>
        <p:txBody>
          <a:bodyPr>
            <a:normAutofit/>
          </a:bodyPr>
          <a:lstStyle/>
          <a:p>
            <a:pPr algn="ctr"/>
            <a:r>
              <a:rPr lang="en-US" sz="4000" b="1" dirty="0">
                <a:solidFill>
                  <a:srgbClr val="FF6600"/>
                </a:solidFill>
              </a:rPr>
              <a:t>Profit and Customer Analysis based on Distance Travelled</a:t>
            </a:r>
          </a:p>
        </p:txBody>
      </p:sp>
      <p:pic>
        <p:nvPicPr>
          <p:cNvPr id="5" name="Content Placeholder 4" descr="Chart, pie chart&#10;&#10;Description automatically generated">
            <a:extLst>
              <a:ext uri="{FF2B5EF4-FFF2-40B4-BE49-F238E27FC236}">
                <a16:creationId xmlns:a16="http://schemas.microsoft.com/office/drawing/2014/main" id="{C0B79D71-3373-40DA-6B00-DBBB8D57B8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659" y="1715938"/>
            <a:ext cx="4291781" cy="2340971"/>
          </a:xfrm>
        </p:spPr>
      </p:pic>
      <p:pic>
        <p:nvPicPr>
          <p:cNvPr id="7" name="Picture 6" descr="Chart, pie chart&#10;&#10;Description automatically generated">
            <a:extLst>
              <a:ext uri="{FF2B5EF4-FFF2-40B4-BE49-F238E27FC236}">
                <a16:creationId xmlns:a16="http://schemas.microsoft.com/office/drawing/2014/main" id="{FF5C4B01-FDBB-DE4B-4DE2-BB6424754E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7467" y="3614024"/>
            <a:ext cx="6419248" cy="3243975"/>
          </a:xfrm>
          <a:prstGeom prst="rect">
            <a:avLst/>
          </a:prstGeom>
        </p:spPr>
      </p:pic>
      <p:pic>
        <p:nvPicPr>
          <p:cNvPr id="9" name="Picture 8" descr="Chart, pie chart&#10;&#10;Description automatically generated">
            <a:extLst>
              <a:ext uri="{FF2B5EF4-FFF2-40B4-BE49-F238E27FC236}">
                <a16:creationId xmlns:a16="http://schemas.microsoft.com/office/drawing/2014/main" id="{D5F1D01F-9C19-BB99-15E5-DE496AF268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3742" y="1715938"/>
            <a:ext cx="4291782" cy="2340972"/>
          </a:xfrm>
          <a:prstGeom prst="rect">
            <a:avLst/>
          </a:prstGeom>
        </p:spPr>
      </p:pic>
    </p:spTree>
    <p:extLst>
      <p:ext uri="{BB962C8B-B14F-4D97-AF65-F5344CB8AC3E}">
        <p14:creationId xmlns:p14="http://schemas.microsoft.com/office/powerpoint/2010/main" val="4127780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0407-6B20-C934-B3A0-353BC251FC56}"/>
              </a:ext>
            </a:extLst>
          </p:cNvPr>
          <p:cNvSpPr>
            <a:spLocks noGrp="1"/>
          </p:cNvSpPr>
          <p:nvPr>
            <p:ph type="title"/>
          </p:nvPr>
        </p:nvSpPr>
        <p:spPr>
          <a:xfrm>
            <a:off x="0" y="1"/>
            <a:ext cx="12192000" cy="1690688"/>
          </a:xfrm>
          <a:solidFill>
            <a:schemeClr val="tx1"/>
          </a:solidFill>
        </p:spPr>
        <p:txBody>
          <a:bodyPr>
            <a:normAutofit/>
          </a:bodyPr>
          <a:lstStyle/>
          <a:p>
            <a:pPr algn="ctr"/>
            <a:r>
              <a:rPr lang="en-US" sz="5400" b="1" dirty="0">
                <a:solidFill>
                  <a:srgbClr val="FF6600"/>
                </a:solidFill>
              </a:rPr>
              <a:t>Gender Wise Analysis of Cab Firms</a:t>
            </a:r>
          </a:p>
        </p:txBody>
      </p:sp>
      <p:pic>
        <p:nvPicPr>
          <p:cNvPr id="5" name="Content Placeholder 4" descr="Chart, pie chart&#10;&#10;Description automatically generated">
            <a:extLst>
              <a:ext uri="{FF2B5EF4-FFF2-40B4-BE49-F238E27FC236}">
                <a16:creationId xmlns:a16="http://schemas.microsoft.com/office/drawing/2014/main" id="{1955D6A0-5208-DA33-47F3-B41B112000A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098961"/>
            <a:ext cx="5881255" cy="3522520"/>
          </a:xfrm>
        </p:spPr>
      </p:pic>
      <p:pic>
        <p:nvPicPr>
          <p:cNvPr id="7" name="Picture 6" descr="Chart, bar chart&#10;&#10;Description automatically generated">
            <a:extLst>
              <a:ext uri="{FF2B5EF4-FFF2-40B4-BE49-F238E27FC236}">
                <a16:creationId xmlns:a16="http://schemas.microsoft.com/office/drawing/2014/main" id="{E28D6EAF-2051-2C2D-4517-D086C28C7C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1041" y="3428998"/>
            <a:ext cx="6371432" cy="3429002"/>
          </a:xfrm>
          <a:prstGeom prst="rect">
            <a:avLst/>
          </a:prstGeom>
        </p:spPr>
      </p:pic>
      <p:sp>
        <p:nvSpPr>
          <p:cNvPr id="9" name="TextBox 8">
            <a:extLst>
              <a:ext uri="{FF2B5EF4-FFF2-40B4-BE49-F238E27FC236}">
                <a16:creationId xmlns:a16="http://schemas.microsoft.com/office/drawing/2014/main" id="{54A48A7B-0F47-F6A0-1FFC-972AA962F807}"/>
              </a:ext>
            </a:extLst>
          </p:cNvPr>
          <p:cNvSpPr txBox="1"/>
          <p:nvPr/>
        </p:nvSpPr>
        <p:spPr>
          <a:xfrm flipH="1">
            <a:off x="6654337" y="1961912"/>
            <a:ext cx="5045826" cy="923330"/>
          </a:xfrm>
          <a:prstGeom prst="rect">
            <a:avLst/>
          </a:prstGeom>
          <a:noFill/>
        </p:spPr>
        <p:txBody>
          <a:bodyPr wrap="square" rtlCol="0">
            <a:spAutoFit/>
          </a:bodyPr>
          <a:lstStyle/>
          <a:p>
            <a:r>
              <a:rPr lang="en-US" dirty="0"/>
              <a:t>Cab usage is more for </a:t>
            </a:r>
            <a:r>
              <a:rPr lang="en-US" b="1" dirty="0"/>
              <a:t>Male</a:t>
            </a:r>
            <a:r>
              <a:rPr lang="en-US" dirty="0"/>
              <a:t> Users. For both Male and Female Yellow Cab has more users than Pink Cab</a:t>
            </a:r>
          </a:p>
        </p:txBody>
      </p:sp>
    </p:spTree>
    <p:extLst>
      <p:ext uri="{BB962C8B-B14F-4D97-AF65-F5344CB8AC3E}">
        <p14:creationId xmlns:p14="http://schemas.microsoft.com/office/powerpoint/2010/main" val="3827005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0407-6B20-C934-B3A0-353BC251FC56}"/>
              </a:ext>
            </a:extLst>
          </p:cNvPr>
          <p:cNvSpPr>
            <a:spLocks noGrp="1"/>
          </p:cNvSpPr>
          <p:nvPr>
            <p:ph type="title"/>
          </p:nvPr>
        </p:nvSpPr>
        <p:spPr>
          <a:xfrm>
            <a:off x="0" y="1"/>
            <a:ext cx="12192000" cy="1690688"/>
          </a:xfrm>
          <a:solidFill>
            <a:schemeClr val="tx1"/>
          </a:solidFill>
        </p:spPr>
        <p:txBody>
          <a:bodyPr>
            <a:normAutofit/>
          </a:bodyPr>
          <a:lstStyle/>
          <a:p>
            <a:pPr algn="ctr"/>
            <a:r>
              <a:rPr lang="en-US" sz="7200" b="1" dirty="0">
                <a:solidFill>
                  <a:srgbClr val="FF6600"/>
                </a:solidFill>
              </a:rPr>
              <a:t>Recommendation</a:t>
            </a:r>
          </a:p>
        </p:txBody>
      </p:sp>
      <p:sp>
        <p:nvSpPr>
          <p:cNvPr id="3" name="Content Placeholder 2">
            <a:extLst>
              <a:ext uri="{FF2B5EF4-FFF2-40B4-BE49-F238E27FC236}">
                <a16:creationId xmlns:a16="http://schemas.microsoft.com/office/drawing/2014/main" id="{5FAF9A9C-776E-EB6B-802C-B305094FA089}"/>
              </a:ext>
            </a:extLst>
          </p:cNvPr>
          <p:cNvSpPr>
            <a:spLocks noGrp="1"/>
          </p:cNvSpPr>
          <p:nvPr>
            <p:ph idx="1"/>
          </p:nvPr>
        </p:nvSpPr>
        <p:spPr/>
        <p:txBody>
          <a:bodyPr>
            <a:normAutofit lnSpcReduction="10000"/>
          </a:bodyPr>
          <a:lstStyle/>
          <a:p>
            <a:r>
              <a:rPr lang="en-US" sz="2400" b="1" dirty="0"/>
              <a:t>Users</a:t>
            </a:r>
            <a:r>
              <a:rPr lang="en-US" sz="2400" dirty="0"/>
              <a:t> : Yellow Cab has 3 times more users than Pink cab</a:t>
            </a:r>
          </a:p>
          <a:p>
            <a:r>
              <a:rPr lang="en-US" sz="2400" b="1" dirty="0"/>
              <a:t>Profit share </a:t>
            </a:r>
            <a:r>
              <a:rPr lang="en-US" sz="2400" dirty="0"/>
              <a:t>:  Profit for Yellow Cab is 9% more than Pink Cab.</a:t>
            </a:r>
          </a:p>
          <a:p>
            <a:r>
              <a:rPr lang="en-US" sz="2400" b="1" dirty="0"/>
              <a:t>Yearly Profit</a:t>
            </a:r>
            <a:r>
              <a:rPr lang="en-US" sz="2400" dirty="0"/>
              <a:t> : Yellow Cab has more profit for all the 3 years starting from 2016 to 2018. 2017 saw the highest profit for Yellow Cab</a:t>
            </a:r>
          </a:p>
          <a:p>
            <a:r>
              <a:rPr lang="en-US" sz="2400" b="1" dirty="0"/>
              <a:t>Cities</a:t>
            </a:r>
            <a:r>
              <a:rPr lang="en-US" sz="2400" dirty="0"/>
              <a:t> : New York has both the highest number of Users as well as highest profit for Yellow Cab</a:t>
            </a:r>
          </a:p>
          <a:p>
            <a:r>
              <a:rPr lang="en-US" sz="2400" b="1" dirty="0"/>
              <a:t>Gender Aspect </a:t>
            </a:r>
            <a:r>
              <a:rPr lang="en-US" sz="2400" dirty="0"/>
              <a:t>: Yellow Cab users are more for both male and female</a:t>
            </a:r>
          </a:p>
          <a:p>
            <a:r>
              <a:rPr lang="en-US" sz="2400" b="1" dirty="0"/>
              <a:t>Age Wise Distribution </a:t>
            </a:r>
            <a:r>
              <a:rPr lang="en-US" sz="2400" dirty="0"/>
              <a:t>: For all the age range Yellow Cab has more users. The middle-aged Group has larger number of users for Yellow Cab</a:t>
            </a:r>
          </a:p>
          <a:p>
            <a:pPr marL="0" indent="0">
              <a:buNone/>
            </a:pPr>
            <a:endParaRPr lang="en-US" sz="2400" dirty="0"/>
          </a:p>
          <a:p>
            <a:pPr marL="0" indent="0">
              <a:buNone/>
            </a:pPr>
            <a:r>
              <a:rPr lang="en-US" b="1" dirty="0">
                <a:solidFill>
                  <a:srgbClr val="FF6600"/>
                </a:solidFill>
              </a:rPr>
              <a:t>Hence Yellow Cab Firm is better for Investment</a:t>
            </a:r>
          </a:p>
          <a:p>
            <a:endParaRPr lang="en-US" dirty="0"/>
          </a:p>
        </p:txBody>
      </p:sp>
    </p:spTree>
    <p:extLst>
      <p:ext uri="{BB962C8B-B14F-4D97-AF65-F5344CB8AC3E}">
        <p14:creationId xmlns:p14="http://schemas.microsoft.com/office/powerpoint/2010/main" val="2727921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a:solidFill>
                  <a:srgbClr val="FF6600"/>
                </a:solidFill>
              </a:rPr>
              <a:t>         </a:t>
            </a:r>
            <a:endParaRPr lang="en-US" sz="2800" dirty="0">
              <a:solidFill>
                <a:srgbClr val="FF6600"/>
              </a:solidFill>
            </a:endParaRP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0407-6B20-C934-B3A0-353BC251FC56}"/>
              </a:ext>
            </a:extLst>
          </p:cNvPr>
          <p:cNvSpPr>
            <a:spLocks noGrp="1"/>
          </p:cNvSpPr>
          <p:nvPr>
            <p:ph type="title"/>
          </p:nvPr>
        </p:nvSpPr>
        <p:spPr>
          <a:xfrm>
            <a:off x="0" y="1"/>
            <a:ext cx="12192000" cy="1690688"/>
          </a:xfrm>
          <a:solidFill>
            <a:schemeClr val="tx1"/>
          </a:solidFill>
        </p:spPr>
        <p:txBody>
          <a:bodyPr>
            <a:normAutofit/>
          </a:bodyPr>
          <a:lstStyle/>
          <a:p>
            <a:pPr algn="ctr"/>
            <a:r>
              <a:rPr lang="en-US" sz="6600" b="1" dirty="0">
                <a:solidFill>
                  <a:srgbClr val="FF6600"/>
                </a:solidFill>
              </a:rPr>
              <a:t>Problem Statement</a:t>
            </a:r>
          </a:p>
        </p:txBody>
      </p:sp>
      <p:sp>
        <p:nvSpPr>
          <p:cNvPr id="3" name="Content Placeholder 2">
            <a:extLst>
              <a:ext uri="{FF2B5EF4-FFF2-40B4-BE49-F238E27FC236}">
                <a16:creationId xmlns:a16="http://schemas.microsoft.com/office/drawing/2014/main" id="{5FAF9A9C-776E-EB6B-802C-B305094FA089}"/>
              </a:ext>
            </a:extLst>
          </p:cNvPr>
          <p:cNvSpPr>
            <a:spLocks noGrp="1"/>
          </p:cNvSpPr>
          <p:nvPr>
            <p:ph idx="1"/>
          </p:nvPr>
        </p:nvSpPr>
        <p:spPr>
          <a:xfrm>
            <a:off x="838200" y="2251652"/>
            <a:ext cx="10515600" cy="4351338"/>
          </a:xfrm>
        </p:spPr>
        <p:txBody>
          <a:bodyPr>
            <a:normAutofit/>
          </a:bodyPr>
          <a:lstStyle/>
          <a:p>
            <a:r>
              <a:rPr lang="en-US" sz="1600" b="0" i="0" dirty="0">
                <a:solidFill>
                  <a:srgbClr val="2D3B45"/>
                </a:solidFill>
                <a:effectLst/>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endParaRPr lang="en-US" sz="1600" dirty="0">
              <a:solidFill>
                <a:srgbClr val="2D3B45"/>
              </a:solidFill>
            </a:endParaRPr>
          </a:p>
          <a:p>
            <a:r>
              <a:rPr lang="en-US" sz="1600" dirty="0">
                <a:solidFill>
                  <a:srgbClr val="2D3B45"/>
                </a:solidFill>
              </a:rPr>
              <a:t>The objective is to analyze the details of the Cab Firms and provide actionable insights to help XYZ firm in identifying the right company for investment.</a:t>
            </a:r>
          </a:p>
          <a:p>
            <a:endParaRPr lang="en-US" sz="1600" dirty="0">
              <a:solidFill>
                <a:srgbClr val="2D3B45"/>
              </a:solidFill>
            </a:endParaRPr>
          </a:p>
          <a:p>
            <a:r>
              <a:rPr lang="en-GB" sz="1600" u="sng" dirty="0"/>
              <a:t>Data Available:</a:t>
            </a:r>
            <a:endParaRPr lang="en-ZW" sz="1600" dirty="0"/>
          </a:p>
          <a:p>
            <a:pPr marL="342900" indent="-342900">
              <a:buFont typeface="+mj-lt"/>
              <a:buAutoNum type="arabicPeriod"/>
            </a:pPr>
            <a:r>
              <a:rPr lang="en-GB" sz="1600" dirty="0"/>
              <a:t>Cab Data: Includes details of transaction for the two cab companies.</a:t>
            </a:r>
          </a:p>
          <a:p>
            <a:pPr marL="342900" indent="-342900">
              <a:buFont typeface="+mj-lt"/>
              <a:buAutoNum type="arabicPeriod"/>
            </a:pPr>
            <a:r>
              <a:rPr lang="en-GB" sz="1600" dirty="0"/>
              <a:t>Transaction ID: Mapping table that contains transaction to customer mapping and payment mode.</a:t>
            </a:r>
          </a:p>
          <a:p>
            <a:pPr marL="342900" indent="-342900">
              <a:buFont typeface="+mj-lt"/>
              <a:buAutoNum type="arabicPeriod"/>
            </a:pPr>
            <a:r>
              <a:rPr lang="en-GB" sz="1600" dirty="0"/>
              <a:t>Customer ID:  Mapping table that contains a unique identifier which links the customer’s demographic details.</a:t>
            </a:r>
          </a:p>
          <a:p>
            <a:pPr marL="342900" indent="-342900">
              <a:buFont typeface="+mj-lt"/>
              <a:buAutoNum type="arabicPeriod"/>
            </a:pPr>
            <a:r>
              <a:rPr lang="en-GB" sz="1600" dirty="0"/>
              <a:t>City: Contains list of US cities, their population and number of cab users.</a:t>
            </a:r>
          </a:p>
          <a:p>
            <a:endParaRPr lang="en-US" sz="1600" dirty="0"/>
          </a:p>
          <a:p>
            <a:pPr marL="0" indent="0">
              <a:buNone/>
            </a:pPr>
            <a:endParaRPr lang="en-US" sz="1600" dirty="0"/>
          </a:p>
        </p:txBody>
      </p:sp>
    </p:spTree>
    <p:extLst>
      <p:ext uri="{BB962C8B-B14F-4D97-AF65-F5344CB8AC3E}">
        <p14:creationId xmlns:p14="http://schemas.microsoft.com/office/powerpoint/2010/main" val="3309262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0407-6B20-C934-B3A0-353BC251FC56}"/>
              </a:ext>
            </a:extLst>
          </p:cNvPr>
          <p:cNvSpPr>
            <a:spLocks noGrp="1"/>
          </p:cNvSpPr>
          <p:nvPr>
            <p:ph type="title"/>
          </p:nvPr>
        </p:nvSpPr>
        <p:spPr>
          <a:xfrm>
            <a:off x="0" y="1"/>
            <a:ext cx="12192000" cy="1690688"/>
          </a:xfrm>
          <a:solidFill>
            <a:schemeClr val="tx1"/>
          </a:solidFill>
        </p:spPr>
        <p:txBody>
          <a:bodyPr>
            <a:normAutofit/>
          </a:bodyPr>
          <a:lstStyle/>
          <a:p>
            <a:pPr algn="ctr"/>
            <a:r>
              <a:rPr lang="en-US" sz="6000" b="1" dirty="0">
                <a:solidFill>
                  <a:srgbClr val="FF6600"/>
                </a:solidFill>
              </a:rPr>
              <a:t>Data Exploration and Approach</a:t>
            </a:r>
          </a:p>
        </p:txBody>
      </p:sp>
      <p:sp>
        <p:nvSpPr>
          <p:cNvPr id="3" name="Content Placeholder 2">
            <a:extLst>
              <a:ext uri="{FF2B5EF4-FFF2-40B4-BE49-F238E27FC236}">
                <a16:creationId xmlns:a16="http://schemas.microsoft.com/office/drawing/2014/main" id="{5FAF9A9C-776E-EB6B-802C-B305094FA089}"/>
              </a:ext>
            </a:extLst>
          </p:cNvPr>
          <p:cNvSpPr>
            <a:spLocks noGrp="1"/>
          </p:cNvSpPr>
          <p:nvPr>
            <p:ph idx="1"/>
          </p:nvPr>
        </p:nvSpPr>
        <p:spPr>
          <a:xfrm>
            <a:off x="318654" y="1877580"/>
            <a:ext cx="10515600" cy="4351338"/>
          </a:xfrm>
        </p:spPr>
        <p:txBody>
          <a:bodyPr/>
          <a:lstStyle/>
          <a:p>
            <a:pPr marL="0" indent="0">
              <a:buNone/>
            </a:pPr>
            <a:r>
              <a:rPr lang="en-GB" sz="1400" b="1" u="sng" dirty="0"/>
              <a:t>Dataset</a:t>
            </a:r>
          </a:p>
          <a:p>
            <a:r>
              <a:rPr lang="en-GB" sz="1400" dirty="0"/>
              <a:t>4 datasets with  19 unique features (5 derived).</a:t>
            </a:r>
          </a:p>
          <a:p>
            <a:r>
              <a:rPr lang="en-GB" sz="1400" dirty="0"/>
              <a:t>Time period for data: 31/01/2016 to 31/12/2018.</a:t>
            </a:r>
            <a:endParaRPr lang="en-ZW" sz="1400" dirty="0"/>
          </a:p>
          <a:p>
            <a:r>
              <a:rPr lang="en-GB" sz="1400" dirty="0"/>
              <a:t>Total data points: 359,393.</a:t>
            </a:r>
          </a:p>
          <a:p>
            <a:pPr marL="0" indent="0">
              <a:buNone/>
            </a:pPr>
            <a:endParaRPr lang="en-GB" sz="1400" dirty="0"/>
          </a:p>
          <a:p>
            <a:pPr marL="0" indent="0">
              <a:buNone/>
            </a:pPr>
            <a:r>
              <a:rPr lang="en-GB" sz="1400" b="1" u="sng" dirty="0"/>
              <a:t>Approach</a:t>
            </a:r>
          </a:p>
          <a:p>
            <a:r>
              <a:rPr lang="en-GB" sz="1400" dirty="0"/>
              <a:t>The datasets were all combined to create one master dataset.</a:t>
            </a:r>
          </a:p>
          <a:p>
            <a:r>
              <a:rPr lang="en-GB" sz="1400" dirty="0"/>
              <a:t>Profit of a trip is calculated using the difference between Cost of Trip and Price Charged</a:t>
            </a:r>
          </a:p>
          <a:p>
            <a:r>
              <a:rPr lang="en-GB" sz="1400" dirty="0"/>
              <a:t>Month and Year were derived from Date of Travel Feature</a:t>
            </a:r>
          </a:p>
          <a:p>
            <a:pPr marL="0" indent="0">
              <a:buNone/>
            </a:pPr>
            <a:endParaRPr lang="en-GB" sz="1400" dirty="0"/>
          </a:p>
          <a:p>
            <a:pPr marL="0" indent="0">
              <a:buNone/>
            </a:pPr>
            <a:endParaRPr lang="en-GB" sz="1400" b="1" u="sng" dirty="0"/>
          </a:p>
          <a:p>
            <a:pPr marL="0" indent="0">
              <a:buNone/>
            </a:pPr>
            <a:endParaRPr lang="en-US" sz="1200" dirty="0"/>
          </a:p>
        </p:txBody>
      </p:sp>
      <p:pic>
        <p:nvPicPr>
          <p:cNvPr id="4" name="Picture 3">
            <a:extLst>
              <a:ext uri="{FF2B5EF4-FFF2-40B4-BE49-F238E27FC236}">
                <a16:creationId xmlns:a16="http://schemas.microsoft.com/office/drawing/2014/main" id="{D969AD65-0E9D-69D2-9146-38D43813BD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79246" y="2055514"/>
            <a:ext cx="513722" cy="463400"/>
          </a:xfrm>
          <a:prstGeom prst="rect">
            <a:avLst/>
          </a:prstGeom>
        </p:spPr>
      </p:pic>
      <p:pic>
        <p:nvPicPr>
          <p:cNvPr id="5" name="Picture 4">
            <a:extLst>
              <a:ext uri="{FF2B5EF4-FFF2-40B4-BE49-F238E27FC236}">
                <a16:creationId xmlns:a16="http://schemas.microsoft.com/office/drawing/2014/main" id="{F3A89E68-489D-D232-4581-6DA9E6A6BC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816" y="2055514"/>
            <a:ext cx="513722" cy="463400"/>
          </a:xfrm>
          <a:prstGeom prst="rect">
            <a:avLst/>
          </a:prstGeom>
        </p:spPr>
      </p:pic>
      <p:pic>
        <p:nvPicPr>
          <p:cNvPr id="6" name="Picture 5">
            <a:extLst>
              <a:ext uri="{FF2B5EF4-FFF2-40B4-BE49-F238E27FC236}">
                <a16:creationId xmlns:a16="http://schemas.microsoft.com/office/drawing/2014/main" id="{13AF6AA8-5F97-17A3-D8AF-BE6BD45E30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0129" y="2055514"/>
            <a:ext cx="513722" cy="463400"/>
          </a:xfrm>
          <a:prstGeom prst="rect">
            <a:avLst/>
          </a:prstGeom>
        </p:spPr>
      </p:pic>
      <p:pic>
        <p:nvPicPr>
          <p:cNvPr id="7" name="Picture 6">
            <a:extLst>
              <a:ext uri="{FF2B5EF4-FFF2-40B4-BE49-F238E27FC236}">
                <a16:creationId xmlns:a16="http://schemas.microsoft.com/office/drawing/2014/main" id="{96F21B49-8912-F6F2-E289-06C2B7619B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8900" y="2055514"/>
            <a:ext cx="513722" cy="463400"/>
          </a:xfrm>
          <a:prstGeom prst="rect">
            <a:avLst/>
          </a:prstGeom>
        </p:spPr>
      </p:pic>
      <p:pic>
        <p:nvPicPr>
          <p:cNvPr id="8" name="Picture 7">
            <a:extLst>
              <a:ext uri="{FF2B5EF4-FFF2-40B4-BE49-F238E27FC236}">
                <a16:creationId xmlns:a16="http://schemas.microsoft.com/office/drawing/2014/main" id="{509FCE76-8072-81DF-77AD-2A9F894A56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94286" y="3861167"/>
            <a:ext cx="513722" cy="463400"/>
          </a:xfrm>
          <a:prstGeom prst="rect">
            <a:avLst/>
          </a:prstGeom>
        </p:spPr>
      </p:pic>
      <p:sp>
        <p:nvSpPr>
          <p:cNvPr id="11" name="TextBox 10">
            <a:extLst>
              <a:ext uri="{FF2B5EF4-FFF2-40B4-BE49-F238E27FC236}">
                <a16:creationId xmlns:a16="http://schemas.microsoft.com/office/drawing/2014/main" id="{F117FCD4-6802-9A9A-23EF-3008B9021EB0}"/>
              </a:ext>
            </a:extLst>
          </p:cNvPr>
          <p:cNvSpPr txBox="1"/>
          <p:nvPr/>
        </p:nvSpPr>
        <p:spPr>
          <a:xfrm>
            <a:off x="7273636" y="2493818"/>
            <a:ext cx="857187" cy="246221"/>
          </a:xfrm>
          <a:prstGeom prst="rect">
            <a:avLst/>
          </a:prstGeom>
          <a:noFill/>
        </p:spPr>
        <p:txBody>
          <a:bodyPr wrap="square">
            <a:spAutoFit/>
          </a:bodyPr>
          <a:lstStyle/>
          <a:p>
            <a:pPr algn="ctr"/>
            <a:r>
              <a:rPr lang="en-GB" sz="1000" b="1" dirty="0" err="1"/>
              <a:t>Cab_Data</a:t>
            </a:r>
            <a:endParaRPr lang="en-ZW" sz="1000" b="1" dirty="0"/>
          </a:p>
        </p:txBody>
      </p:sp>
      <p:sp>
        <p:nvSpPr>
          <p:cNvPr id="12" name="TextBox 11">
            <a:extLst>
              <a:ext uri="{FF2B5EF4-FFF2-40B4-BE49-F238E27FC236}">
                <a16:creationId xmlns:a16="http://schemas.microsoft.com/office/drawing/2014/main" id="{B490AC0D-9E11-657D-F49D-F6735B3F2906}"/>
              </a:ext>
            </a:extLst>
          </p:cNvPr>
          <p:cNvSpPr txBox="1"/>
          <p:nvPr/>
        </p:nvSpPr>
        <p:spPr>
          <a:xfrm>
            <a:off x="8610488" y="2518912"/>
            <a:ext cx="857187" cy="246221"/>
          </a:xfrm>
          <a:prstGeom prst="rect">
            <a:avLst/>
          </a:prstGeom>
          <a:noFill/>
        </p:spPr>
        <p:txBody>
          <a:bodyPr wrap="square">
            <a:spAutoFit/>
          </a:bodyPr>
          <a:lstStyle/>
          <a:p>
            <a:pPr algn="ctr"/>
            <a:r>
              <a:rPr lang="en-GB" sz="1000" b="1" dirty="0"/>
              <a:t>City</a:t>
            </a:r>
            <a:endParaRPr lang="en-ZW" sz="1000" b="1" dirty="0"/>
          </a:p>
        </p:txBody>
      </p:sp>
      <p:sp>
        <p:nvSpPr>
          <p:cNvPr id="13" name="TextBox 12">
            <a:extLst>
              <a:ext uri="{FF2B5EF4-FFF2-40B4-BE49-F238E27FC236}">
                <a16:creationId xmlns:a16="http://schemas.microsoft.com/office/drawing/2014/main" id="{EC76952B-8804-48EF-2457-B5C7927A5F93}"/>
              </a:ext>
            </a:extLst>
          </p:cNvPr>
          <p:cNvSpPr txBox="1"/>
          <p:nvPr/>
        </p:nvSpPr>
        <p:spPr>
          <a:xfrm>
            <a:off x="9752408" y="2500863"/>
            <a:ext cx="1019173" cy="246221"/>
          </a:xfrm>
          <a:prstGeom prst="rect">
            <a:avLst/>
          </a:prstGeom>
          <a:noFill/>
        </p:spPr>
        <p:txBody>
          <a:bodyPr wrap="square">
            <a:spAutoFit/>
          </a:bodyPr>
          <a:lstStyle/>
          <a:p>
            <a:pPr algn="ctr"/>
            <a:r>
              <a:rPr lang="en-GB" sz="1000" b="1" dirty="0" err="1"/>
              <a:t>Transaction_ID</a:t>
            </a:r>
            <a:endParaRPr lang="en-ZW" sz="1000" b="1" dirty="0"/>
          </a:p>
        </p:txBody>
      </p:sp>
      <p:sp>
        <p:nvSpPr>
          <p:cNvPr id="14" name="TextBox 13">
            <a:extLst>
              <a:ext uri="{FF2B5EF4-FFF2-40B4-BE49-F238E27FC236}">
                <a16:creationId xmlns:a16="http://schemas.microsoft.com/office/drawing/2014/main" id="{649DB378-872B-F43D-B845-3A16B2083B3B}"/>
              </a:ext>
            </a:extLst>
          </p:cNvPr>
          <p:cNvSpPr txBox="1"/>
          <p:nvPr/>
        </p:nvSpPr>
        <p:spPr>
          <a:xfrm>
            <a:off x="10862981" y="2518912"/>
            <a:ext cx="970100" cy="246221"/>
          </a:xfrm>
          <a:prstGeom prst="rect">
            <a:avLst/>
          </a:prstGeom>
          <a:noFill/>
        </p:spPr>
        <p:txBody>
          <a:bodyPr wrap="square">
            <a:spAutoFit/>
          </a:bodyPr>
          <a:lstStyle/>
          <a:p>
            <a:pPr algn="ctr"/>
            <a:r>
              <a:rPr lang="en-GB" sz="1000" b="1" dirty="0" err="1"/>
              <a:t>Customer_ID</a:t>
            </a:r>
            <a:endParaRPr lang="en-ZW" sz="1000" b="1" dirty="0"/>
          </a:p>
        </p:txBody>
      </p:sp>
      <p:cxnSp>
        <p:nvCxnSpPr>
          <p:cNvPr id="15" name="Straight Connector 14">
            <a:extLst>
              <a:ext uri="{FF2B5EF4-FFF2-40B4-BE49-F238E27FC236}">
                <a16:creationId xmlns:a16="http://schemas.microsoft.com/office/drawing/2014/main" id="{3B0E694E-A717-7B9B-3EBA-0177901E7A01}"/>
              </a:ext>
            </a:extLst>
          </p:cNvPr>
          <p:cNvCxnSpPr>
            <a:cxnSpLocks/>
          </p:cNvCxnSpPr>
          <p:nvPr/>
        </p:nvCxnSpPr>
        <p:spPr>
          <a:xfrm>
            <a:off x="7824400" y="2801552"/>
            <a:ext cx="1369886" cy="1059615"/>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9986203-437D-66F6-1F9D-2D8A3FBE7CC3}"/>
              </a:ext>
            </a:extLst>
          </p:cNvPr>
          <p:cNvCxnSpPr>
            <a:cxnSpLocks/>
            <a:stCxn id="12" idx="2"/>
          </p:cNvCxnSpPr>
          <p:nvPr/>
        </p:nvCxnSpPr>
        <p:spPr>
          <a:xfrm>
            <a:off x="9039082" y="2765133"/>
            <a:ext cx="307183" cy="1096034"/>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1AE474C-026D-EF10-ACD3-15BD0B41E795}"/>
              </a:ext>
            </a:extLst>
          </p:cNvPr>
          <p:cNvCxnSpPr>
            <a:cxnSpLocks/>
            <a:endCxn id="8" idx="0"/>
          </p:cNvCxnSpPr>
          <p:nvPr/>
        </p:nvCxnSpPr>
        <p:spPr>
          <a:xfrm flipH="1">
            <a:off x="9451147" y="2740039"/>
            <a:ext cx="799867" cy="112112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48BE68-4220-6447-3FC6-4270D923C92D}"/>
              </a:ext>
            </a:extLst>
          </p:cNvPr>
          <p:cNvCxnSpPr>
            <a:cxnSpLocks/>
          </p:cNvCxnSpPr>
          <p:nvPr/>
        </p:nvCxnSpPr>
        <p:spPr>
          <a:xfrm flipH="1">
            <a:off x="9673951" y="2740039"/>
            <a:ext cx="1615055" cy="118739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A3317A2-D218-E5A8-B53F-336C49FFAED5}"/>
              </a:ext>
            </a:extLst>
          </p:cNvPr>
          <p:cNvSpPr txBox="1"/>
          <p:nvPr/>
        </p:nvSpPr>
        <p:spPr>
          <a:xfrm>
            <a:off x="9045665" y="4324567"/>
            <a:ext cx="857187" cy="246221"/>
          </a:xfrm>
          <a:prstGeom prst="rect">
            <a:avLst/>
          </a:prstGeom>
          <a:noFill/>
        </p:spPr>
        <p:txBody>
          <a:bodyPr wrap="square">
            <a:spAutoFit/>
          </a:bodyPr>
          <a:lstStyle/>
          <a:p>
            <a:pPr algn="ctr"/>
            <a:r>
              <a:rPr lang="en-GB" sz="1000" b="1" dirty="0"/>
              <a:t>Master Data</a:t>
            </a:r>
            <a:endParaRPr lang="en-ZW" sz="1000" b="1" dirty="0"/>
          </a:p>
        </p:txBody>
      </p:sp>
    </p:spTree>
    <p:extLst>
      <p:ext uri="{BB962C8B-B14F-4D97-AF65-F5344CB8AC3E}">
        <p14:creationId xmlns:p14="http://schemas.microsoft.com/office/powerpoint/2010/main" val="170698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0407-6B20-C934-B3A0-353BC251FC56}"/>
              </a:ext>
            </a:extLst>
          </p:cNvPr>
          <p:cNvSpPr>
            <a:spLocks noGrp="1"/>
          </p:cNvSpPr>
          <p:nvPr>
            <p:ph type="title"/>
          </p:nvPr>
        </p:nvSpPr>
        <p:spPr>
          <a:xfrm>
            <a:off x="0" y="1"/>
            <a:ext cx="12192000" cy="1690688"/>
          </a:xfrm>
          <a:solidFill>
            <a:schemeClr val="tx1"/>
          </a:solidFill>
        </p:spPr>
        <p:txBody>
          <a:bodyPr/>
          <a:lstStyle/>
          <a:p>
            <a:pPr algn="ctr"/>
            <a:r>
              <a:rPr lang="en-US" sz="7200" b="1" dirty="0">
                <a:solidFill>
                  <a:srgbClr val="FF6600"/>
                </a:solidFill>
              </a:rPr>
              <a:t>Correlations</a:t>
            </a:r>
            <a:r>
              <a:rPr lang="en-US" dirty="0">
                <a:solidFill>
                  <a:srgbClr val="FF6600"/>
                </a:solidFill>
              </a:rPr>
              <a:t> </a:t>
            </a:r>
          </a:p>
        </p:txBody>
      </p:sp>
      <p:pic>
        <p:nvPicPr>
          <p:cNvPr id="5" name="Content Placeholder 4" descr="Graphical user interface, Teams&#10;&#10;Description automatically generated">
            <a:extLst>
              <a:ext uri="{FF2B5EF4-FFF2-40B4-BE49-F238E27FC236}">
                <a16:creationId xmlns:a16="http://schemas.microsoft.com/office/drawing/2014/main" id="{9227B3E7-A221-5E07-35D7-89AFA6360AB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564" y="2204389"/>
            <a:ext cx="5727449" cy="3531393"/>
          </a:xfrm>
        </p:spPr>
      </p:pic>
      <p:pic>
        <p:nvPicPr>
          <p:cNvPr id="7" name="Picture 6" descr="Graphical user interface, application, Teams&#10;&#10;Description automatically generated">
            <a:extLst>
              <a:ext uri="{FF2B5EF4-FFF2-40B4-BE49-F238E27FC236}">
                <a16:creationId xmlns:a16="http://schemas.microsoft.com/office/drawing/2014/main" id="{913F1435-B33B-E4DC-91AB-A6696EBB71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2176441"/>
            <a:ext cx="6096000" cy="3559341"/>
          </a:xfrm>
          <a:prstGeom prst="rect">
            <a:avLst/>
          </a:prstGeom>
        </p:spPr>
      </p:pic>
      <p:sp>
        <p:nvSpPr>
          <p:cNvPr id="9" name="Rectangle 8">
            <a:extLst>
              <a:ext uri="{FF2B5EF4-FFF2-40B4-BE49-F238E27FC236}">
                <a16:creationId xmlns:a16="http://schemas.microsoft.com/office/drawing/2014/main" id="{92112783-EB14-6CCC-8F71-85E39424E320}"/>
              </a:ext>
            </a:extLst>
          </p:cNvPr>
          <p:cNvSpPr/>
          <p:nvPr/>
        </p:nvSpPr>
        <p:spPr>
          <a:xfrm>
            <a:off x="2202874" y="1762872"/>
            <a:ext cx="1080654" cy="341386"/>
          </a:xfrm>
          <a:prstGeom prst="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Pink Cab</a:t>
            </a:r>
          </a:p>
        </p:txBody>
      </p:sp>
      <p:sp>
        <p:nvSpPr>
          <p:cNvPr id="11" name="TextBox 10">
            <a:extLst>
              <a:ext uri="{FF2B5EF4-FFF2-40B4-BE49-F238E27FC236}">
                <a16:creationId xmlns:a16="http://schemas.microsoft.com/office/drawing/2014/main" id="{0D10EA07-AD85-A734-593B-32A08101ED65}"/>
              </a:ext>
            </a:extLst>
          </p:cNvPr>
          <p:cNvSpPr txBox="1"/>
          <p:nvPr/>
        </p:nvSpPr>
        <p:spPr>
          <a:xfrm>
            <a:off x="8450922" y="1748899"/>
            <a:ext cx="1386158" cy="369332"/>
          </a:xfrm>
          <a:prstGeom prst="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Yellow Cab</a:t>
            </a:r>
          </a:p>
        </p:txBody>
      </p:sp>
      <p:sp>
        <p:nvSpPr>
          <p:cNvPr id="13" name="TextBox 12">
            <a:extLst>
              <a:ext uri="{FF2B5EF4-FFF2-40B4-BE49-F238E27FC236}">
                <a16:creationId xmlns:a16="http://schemas.microsoft.com/office/drawing/2014/main" id="{6F7529AE-914C-A484-B1A2-7FCB8FA92835}"/>
              </a:ext>
            </a:extLst>
          </p:cNvPr>
          <p:cNvSpPr txBox="1"/>
          <p:nvPr/>
        </p:nvSpPr>
        <p:spPr>
          <a:xfrm>
            <a:off x="1586346" y="6064513"/>
            <a:ext cx="9019308" cy="646331"/>
          </a:xfrm>
          <a:prstGeom prst="rect">
            <a:avLst/>
          </a:prstGeom>
          <a:noFill/>
        </p:spPr>
        <p:txBody>
          <a:bodyPr wrap="square" rtlCol="0">
            <a:spAutoFit/>
          </a:bodyPr>
          <a:lstStyle/>
          <a:p>
            <a:r>
              <a:rPr lang="en-US" dirty="0"/>
              <a:t>From the figures it is seen that for both Pink and Yellow Cabs KM Travelled, Price Charged, Cost of Trip are directly correlated to each other</a:t>
            </a:r>
          </a:p>
        </p:txBody>
      </p:sp>
    </p:spTree>
    <p:extLst>
      <p:ext uri="{BB962C8B-B14F-4D97-AF65-F5344CB8AC3E}">
        <p14:creationId xmlns:p14="http://schemas.microsoft.com/office/powerpoint/2010/main" val="3015431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0407-6B20-C934-B3A0-353BC251FC56}"/>
              </a:ext>
            </a:extLst>
          </p:cNvPr>
          <p:cNvSpPr>
            <a:spLocks noGrp="1"/>
          </p:cNvSpPr>
          <p:nvPr>
            <p:ph type="title"/>
          </p:nvPr>
        </p:nvSpPr>
        <p:spPr>
          <a:xfrm>
            <a:off x="0" y="1"/>
            <a:ext cx="12192000" cy="1690688"/>
          </a:xfrm>
          <a:solidFill>
            <a:schemeClr val="tx1"/>
          </a:solidFill>
        </p:spPr>
        <p:txBody>
          <a:bodyPr>
            <a:normAutofit/>
          </a:bodyPr>
          <a:lstStyle/>
          <a:p>
            <a:pPr algn="ctr"/>
            <a:r>
              <a:rPr lang="en-US" sz="4800" b="1" dirty="0">
                <a:solidFill>
                  <a:srgbClr val="FF6600"/>
                </a:solidFill>
              </a:rPr>
              <a:t>KM Travelled – Price Charged Relation</a:t>
            </a:r>
          </a:p>
        </p:txBody>
      </p:sp>
      <p:pic>
        <p:nvPicPr>
          <p:cNvPr id="5" name="Content Placeholder 4" descr="Chart, scatter chart&#10;&#10;Description automatically generated">
            <a:extLst>
              <a:ext uri="{FF2B5EF4-FFF2-40B4-BE49-F238E27FC236}">
                <a16:creationId xmlns:a16="http://schemas.microsoft.com/office/drawing/2014/main" id="{F25A74E4-15DF-F2DC-320C-93027FD4A3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764" y="1889194"/>
            <a:ext cx="11274136" cy="4833723"/>
          </a:xfrm>
        </p:spPr>
      </p:pic>
    </p:spTree>
    <p:extLst>
      <p:ext uri="{BB962C8B-B14F-4D97-AF65-F5344CB8AC3E}">
        <p14:creationId xmlns:p14="http://schemas.microsoft.com/office/powerpoint/2010/main" val="3764748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0407-6B20-C934-B3A0-353BC251FC56}"/>
              </a:ext>
            </a:extLst>
          </p:cNvPr>
          <p:cNvSpPr>
            <a:spLocks noGrp="1"/>
          </p:cNvSpPr>
          <p:nvPr>
            <p:ph type="title"/>
          </p:nvPr>
        </p:nvSpPr>
        <p:spPr>
          <a:xfrm>
            <a:off x="0" y="1"/>
            <a:ext cx="12192000" cy="1690688"/>
          </a:xfrm>
          <a:solidFill>
            <a:schemeClr val="tx1"/>
          </a:solidFill>
        </p:spPr>
        <p:txBody>
          <a:bodyPr>
            <a:normAutofit/>
          </a:bodyPr>
          <a:lstStyle/>
          <a:p>
            <a:pPr algn="ctr"/>
            <a:r>
              <a:rPr lang="en-US" sz="4800" b="1" dirty="0">
                <a:solidFill>
                  <a:srgbClr val="FF6600"/>
                </a:solidFill>
              </a:rPr>
              <a:t>KM Travelled – Cost of Trip Relation</a:t>
            </a:r>
          </a:p>
        </p:txBody>
      </p:sp>
      <p:pic>
        <p:nvPicPr>
          <p:cNvPr id="5" name="Content Placeholder 4" descr="Shape&#10;&#10;Description automatically generated with medium confidence">
            <a:extLst>
              <a:ext uri="{FF2B5EF4-FFF2-40B4-BE49-F238E27FC236}">
                <a16:creationId xmlns:a16="http://schemas.microsoft.com/office/drawing/2014/main" id="{10362233-9134-8DF9-80A3-6FF60C4619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555" y="1854913"/>
            <a:ext cx="11492345" cy="4535496"/>
          </a:xfrm>
        </p:spPr>
      </p:pic>
    </p:spTree>
    <p:extLst>
      <p:ext uri="{BB962C8B-B14F-4D97-AF65-F5344CB8AC3E}">
        <p14:creationId xmlns:p14="http://schemas.microsoft.com/office/powerpoint/2010/main" val="31477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0407-6B20-C934-B3A0-353BC251FC56}"/>
              </a:ext>
            </a:extLst>
          </p:cNvPr>
          <p:cNvSpPr>
            <a:spLocks noGrp="1"/>
          </p:cNvSpPr>
          <p:nvPr>
            <p:ph type="title"/>
          </p:nvPr>
        </p:nvSpPr>
        <p:spPr>
          <a:xfrm>
            <a:off x="0" y="1"/>
            <a:ext cx="12192000" cy="1690688"/>
          </a:xfrm>
          <a:solidFill>
            <a:schemeClr val="tx1"/>
          </a:solidFill>
        </p:spPr>
        <p:txBody>
          <a:bodyPr>
            <a:normAutofit/>
          </a:bodyPr>
          <a:lstStyle/>
          <a:p>
            <a:pPr algn="ctr"/>
            <a:r>
              <a:rPr lang="en-US" sz="4800" b="1" dirty="0">
                <a:solidFill>
                  <a:srgbClr val="FF6600"/>
                </a:solidFill>
              </a:rPr>
              <a:t>Price Charged – Cost of Trip Relation</a:t>
            </a:r>
          </a:p>
        </p:txBody>
      </p:sp>
      <p:pic>
        <p:nvPicPr>
          <p:cNvPr id="5" name="Content Placeholder 4" descr="Chart, scatter chart&#10;&#10;Description automatically generated">
            <a:extLst>
              <a:ext uri="{FF2B5EF4-FFF2-40B4-BE49-F238E27FC236}">
                <a16:creationId xmlns:a16="http://schemas.microsoft.com/office/drawing/2014/main" id="{8C32888B-B07C-4DEB-D7B3-CF95AF3A81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335" y="1852647"/>
            <a:ext cx="11367655" cy="4444244"/>
          </a:xfrm>
        </p:spPr>
      </p:pic>
    </p:spTree>
    <p:extLst>
      <p:ext uri="{BB962C8B-B14F-4D97-AF65-F5344CB8AC3E}">
        <p14:creationId xmlns:p14="http://schemas.microsoft.com/office/powerpoint/2010/main" val="825767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0407-6B20-C934-B3A0-353BC251FC56}"/>
              </a:ext>
            </a:extLst>
          </p:cNvPr>
          <p:cNvSpPr>
            <a:spLocks noGrp="1"/>
          </p:cNvSpPr>
          <p:nvPr>
            <p:ph type="title"/>
          </p:nvPr>
        </p:nvSpPr>
        <p:spPr>
          <a:xfrm>
            <a:off x="0" y="1"/>
            <a:ext cx="12192000" cy="1690688"/>
          </a:xfrm>
          <a:solidFill>
            <a:schemeClr val="tx1"/>
          </a:solidFill>
        </p:spPr>
        <p:txBody>
          <a:bodyPr>
            <a:normAutofit/>
          </a:bodyPr>
          <a:lstStyle/>
          <a:p>
            <a:pPr algn="ctr"/>
            <a:r>
              <a:rPr lang="en-US" sz="5400" b="1" dirty="0">
                <a:solidFill>
                  <a:srgbClr val="FF6600"/>
                </a:solidFill>
              </a:rPr>
              <a:t>Total Users of Pink and Yellow Cab Firms</a:t>
            </a:r>
          </a:p>
        </p:txBody>
      </p:sp>
      <p:pic>
        <p:nvPicPr>
          <p:cNvPr id="5" name="Content Placeholder 4" descr="Chart, pie chart&#10;&#10;Description automatically generated">
            <a:extLst>
              <a:ext uri="{FF2B5EF4-FFF2-40B4-BE49-F238E27FC236}">
                <a16:creationId xmlns:a16="http://schemas.microsoft.com/office/drawing/2014/main" id="{B5D1C60A-C6A3-2248-EA30-1CBC2D5E4C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25160"/>
            <a:ext cx="8417858" cy="4857563"/>
          </a:xfrm>
        </p:spPr>
      </p:pic>
      <p:sp>
        <p:nvSpPr>
          <p:cNvPr id="6" name="TextBox 5">
            <a:extLst>
              <a:ext uri="{FF2B5EF4-FFF2-40B4-BE49-F238E27FC236}">
                <a16:creationId xmlns:a16="http://schemas.microsoft.com/office/drawing/2014/main" id="{927E4728-DCF7-6B0E-951E-0FE5CAA06DC7}"/>
              </a:ext>
            </a:extLst>
          </p:cNvPr>
          <p:cNvSpPr txBox="1"/>
          <p:nvPr/>
        </p:nvSpPr>
        <p:spPr>
          <a:xfrm flipH="1">
            <a:off x="8934223" y="1825160"/>
            <a:ext cx="3150200" cy="1200329"/>
          </a:xfrm>
          <a:prstGeom prst="rect">
            <a:avLst/>
          </a:prstGeom>
          <a:noFill/>
        </p:spPr>
        <p:txBody>
          <a:bodyPr wrap="square" rtlCol="0">
            <a:spAutoFit/>
          </a:bodyPr>
          <a:lstStyle/>
          <a:p>
            <a:r>
              <a:rPr lang="en-US" sz="2400" dirty="0"/>
              <a:t>The total number of users for Yellow cab is 3 times that of Pink cab</a:t>
            </a:r>
          </a:p>
        </p:txBody>
      </p:sp>
    </p:spTree>
    <p:extLst>
      <p:ext uri="{BB962C8B-B14F-4D97-AF65-F5344CB8AC3E}">
        <p14:creationId xmlns:p14="http://schemas.microsoft.com/office/powerpoint/2010/main" val="2773390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8176</TotalTime>
  <Words>620</Words>
  <Application>Microsoft Office PowerPoint</Application>
  <PresentationFormat>Widescreen</PresentationFormat>
  <Paragraphs>76</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   Agenda</vt:lpstr>
      <vt:lpstr>Problem Statement</vt:lpstr>
      <vt:lpstr>Data Exploration and Approach</vt:lpstr>
      <vt:lpstr>Correlations </vt:lpstr>
      <vt:lpstr>KM Travelled – Price Charged Relation</vt:lpstr>
      <vt:lpstr>KM Travelled – Cost of Trip Relation</vt:lpstr>
      <vt:lpstr>Price Charged – Cost of Trip Relation</vt:lpstr>
      <vt:lpstr>Total Users of Pink and Yellow Cab Firms</vt:lpstr>
      <vt:lpstr>City Wise Cab Users</vt:lpstr>
      <vt:lpstr>Profit shares of Cab Firms</vt:lpstr>
      <vt:lpstr>City Wise Profit Share</vt:lpstr>
      <vt:lpstr>Yearly Profit Analysis</vt:lpstr>
      <vt:lpstr>Age Distribution Analysis of Cab Firms</vt:lpstr>
      <vt:lpstr>Profit and Customer Analysis based on Distance Travelled</vt:lpstr>
      <vt:lpstr>Gender Wise Analysis of Cab Firms</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Sanjukta Choudhury</dc:creator>
  <cp:lastModifiedBy>Sanjukta Choudhury</cp:lastModifiedBy>
  <cp:revision>1</cp:revision>
  <dcterms:created xsi:type="dcterms:W3CDTF">2022-08-16T11:31:35Z</dcterms:created>
  <dcterms:modified xsi:type="dcterms:W3CDTF">2022-08-22T03:49:11Z</dcterms:modified>
</cp:coreProperties>
</file>