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6616" r:id="rId1"/>
  </p:sldMasterIdLst>
  <p:notesMasterIdLst>
    <p:notesMasterId r:id="rId38"/>
  </p:notesMasterIdLst>
  <p:handoutMasterIdLst>
    <p:handoutMasterId r:id="rId39"/>
  </p:handoutMasterIdLst>
  <p:sldIdLst>
    <p:sldId id="2142534296" r:id="rId2"/>
    <p:sldId id="2142534305" r:id="rId3"/>
    <p:sldId id="2142534323" r:id="rId4"/>
    <p:sldId id="2142534324" r:id="rId5"/>
    <p:sldId id="2142534325" r:id="rId6"/>
    <p:sldId id="2142534306" r:id="rId7"/>
    <p:sldId id="2142534302" r:id="rId8"/>
    <p:sldId id="2142534326" r:id="rId9"/>
    <p:sldId id="2142534322" r:id="rId10"/>
    <p:sldId id="2142534337" r:id="rId11"/>
    <p:sldId id="2142534338" r:id="rId12"/>
    <p:sldId id="2142534339" r:id="rId13"/>
    <p:sldId id="2142534328" r:id="rId14"/>
    <p:sldId id="2142534304" r:id="rId15"/>
    <p:sldId id="2142534307" r:id="rId16"/>
    <p:sldId id="2142534309" r:id="rId17"/>
    <p:sldId id="2142534310" r:id="rId18"/>
    <p:sldId id="2142534311" r:id="rId19"/>
    <p:sldId id="2142534312" r:id="rId20"/>
    <p:sldId id="2142534303" r:id="rId21"/>
    <p:sldId id="2142534308" r:id="rId22"/>
    <p:sldId id="2142534333" r:id="rId23"/>
    <p:sldId id="2142534331" r:id="rId24"/>
    <p:sldId id="2142534332" r:id="rId25"/>
    <p:sldId id="2142534313" r:id="rId26"/>
    <p:sldId id="2142534314" r:id="rId27"/>
    <p:sldId id="2142534315" r:id="rId28"/>
    <p:sldId id="2142534316" r:id="rId29"/>
    <p:sldId id="2142534317" r:id="rId30"/>
    <p:sldId id="2142534318" r:id="rId31"/>
    <p:sldId id="2142534336" r:id="rId32"/>
    <p:sldId id="2142534319" r:id="rId33"/>
    <p:sldId id="2142534335" r:id="rId34"/>
    <p:sldId id="2142534334" r:id="rId35"/>
    <p:sldId id="2142534321" r:id="rId36"/>
    <p:sldId id="2142534301" r:id="rId37"/>
  </p:sldIdLst>
  <p:sldSz cx="12192000" cy="6858000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189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37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566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75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5943" algn="l" defTabSz="914377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131" algn="l" defTabSz="914377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320" algn="l" defTabSz="914377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509" algn="l" defTabSz="914377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389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670FF"/>
    <a:srgbClr val="1254FF"/>
    <a:srgbClr val="4E87C0"/>
    <a:srgbClr val="244E95"/>
    <a:srgbClr val="387FF9"/>
    <a:srgbClr val="244EFF"/>
    <a:srgbClr val="214695"/>
    <a:srgbClr val="456395"/>
    <a:srgbClr val="1254BA"/>
    <a:srgbClr val="125E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96244" autoAdjust="0"/>
  </p:normalViewPr>
  <p:slideViewPr>
    <p:cSldViewPr snapToGrid="0">
      <p:cViewPr varScale="1">
        <p:scale>
          <a:sx n="90" d="100"/>
          <a:sy n="90" d="100"/>
        </p:scale>
        <p:origin x="413" y="26"/>
      </p:cViewPr>
      <p:guideLst>
        <p:guide orient="horz" pos="2160"/>
        <p:guide pos="3840"/>
        <p:guide pos="389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03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71C4C-FF3F-0C4F-8795-A2475369391B}" type="datetime1">
              <a:rPr lang="en-US" smtClean="0"/>
              <a:t>9/5/2024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C8FA6-76A5-8E40-8BFE-0F3985BCA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9151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pPr>
              <a:defRPr/>
            </a:pPr>
            <a:fld id="{575E4D0F-365E-634C-91A3-A7A1E50E5DCF}" type="datetime1">
              <a:rPr lang="en-US" smtClean="0"/>
              <a:t>9/5/2024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pPr>
              <a:defRPr/>
            </a:pPr>
            <a:fld id="{A7F235BB-2532-4321-A1BC-BCA4D9D1C2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44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021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3" name="Picture 12" descr="A black and white logo&#10;&#10;Description automatically generated">
            <a:extLst>
              <a:ext uri="{FF2B5EF4-FFF2-40B4-BE49-F238E27FC236}">
                <a16:creationId xmlns:a16="http://schemas.microsoft.com/office/drawing/2014/main" id="{1D831F22-FA3A-D57A-45FA-41418B0D3C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017" y="2326384"/>
            <a:ext cx="2651682" cy="150460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304802" y="896176"/>
            <a:ext cx="5486401" cy="124971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Presentation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51" y="6273803"/>
            <a:ext cx="695452" cy="281940"/>
          </a:xfrm>
          <a:prstGeom prst="rect">
            <a:avLst/>
          </a:prstGeom>
        </p:spPr>
      </p:pic>
      <p:sp>
        <p:nvSpPr>
          <p:cNvPr id="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04033" y="3344843"/>
            <a:ext cx="4974263" cy="4359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defRPr baseline="0"/>
            </a:lvl1pPr>
          </a:lstStyle>
          <a:p>
            <a:pPr lvl="0"/>
            <a:r>
              <a:rPr lang="en-US" dirty="0"/>
              <a:t>Click to Add Your Name, title, email, </a:t>
            </a:r>
            <a:r>
              <a:rPr lang="en-US" dirty="0" err="1"/>
              <a:t>etc</a:t>
            </a: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68A6CBC8-E31F-2BFA-5BF3-608C299296D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09491" y="3742521"/>
            <a:ext cx="2057400" cy="762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9F9E90-2CBC-160C-A456-B82ED3D2D56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27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Single Bulleted list o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95C22D1-A9D3-948F-32F8-6DC8521269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36334" y="33764"/>
            <a:ext cx="1213530" cy="71708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08385" y="219944"/>
            <a:ext cx="10189853" cy="36646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8385" y="834999"/>
            <a:ext cx="10972800" cy="52338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 b="0" i="0">
                <a:latin typeface="Arial"/>
                <a:cs typeface="Arial"/>
              </a:defRPr>
            </a:lvl1pPr>
            <a:lvl2pPr marL="740664" indent="-228600">
              <a:lnSpc>
                <a:spcPct val="100000"/>
              </a:lnSpc>
              <a:defRPr sz="1800" b="0" i="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 b="0" i="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 b="0" i="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7916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Single Bulleted list o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08385" y="219944"/>
            <a:ext cx="10189853" cy="36646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8385" y="834999"/>
            <a:ext cx="10972800" cy="52338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 b="0" i="0">
                <a:latin typeface="Arial"/>
                <a:cs typeface="Arial"/>
              </a:defRPr>
            </a:lvl1pPr>
            <a:lvl2pPr marL="740664" indent="-228600">
              <a:lnSpc>
                <a:spcPct val="100000"/>
              </a:lnSpc>
              <a:defRPr sz="1800" b="0" i="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 b="0" i="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 b="0" i="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DDB98BC-539F-B355-1AD7-A6DB5727F5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03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bulleted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AE870BD-D606-E12D-38CF-F8B8950A13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036" y="73938"/>
            <a:ext cx="1274428" cy="70723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6" y="223103"/>
            <a:ext cx="10180313" cy="4156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293689" y="832103"/>
            <a:ext cx="5486400" cy="5253551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486400" cy="5253551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0863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2 bulleted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CAB283C-4D7C-B92A-C063-44E9DD38AD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36334" y="33764"/>
            <a:ext cx="1213530" cy="71708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6" y="223103"/>
            <a:ext cx="10180313" cy="4156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293689" y="832103"/>
            <a:ext cx="5486400" cy="5253551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486400" cy="5253551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239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2 bulleted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6" y="223103"/>
            <a:ext cx="10180313" cy="4156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293689" y="832103"/>
            <a:ext cx="5486400" cy="5253551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486400" cy="5253551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ED5EFA40-F3E6-E1DD-4087-2D2E2D76B9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38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ed list - not f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E54ED0F-9EF5-3A2A-A48F-864020C310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036" y="73938"/>
            <a:ext cx="1274428" cy="70723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7" y="219457"/>
            <a:ext cx="10175766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11473226" cy="5414147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27553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Bulleted list - not f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C10BA43D-0E52-1935-1DCB-E424DD430A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36334" y="33764"/>
            <a:ext cx="1213530" cy="71708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7" y="219457"/>
            <a:ext cx="10175766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11473226" cy="5414147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83987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Bulleted list - not f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7" y="219457"/>
            <a:ext cx="10175766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11473226" cy="5414147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662963E-CB68-80F5-7A98-4FA4326E54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016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ed list left, imag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879A0EC-581D-0E13-472B-DA750CA32E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036" y="73938"/>
            <a:ext cx="1274428" cy="707237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404AE-3037-EA4C-8316-CDEF47086DC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791200" y="0"/>
            <a:ext cx="6400800" cy="685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Insert image here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7" y="219456"/>
            <a:ext cx="5480303" cy="38812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348499" cy="578608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89840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bulleted list left, imag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404AE-3037-EA4C-8316-CDEF47086DC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791200" y="0"/>
            <a:ext cx="6400800" cy="685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Insert image here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DD593BE-1E80-1AEB-0F86-F4FD051639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36334" y="33764"/>
            <a:ext cx="1213530" cy="71708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7" y="219456"/>
            <a:ext cx="5480303" cy="38812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348499" cy="578608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7450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021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74C814B-C0E5-19B7-36B2-339859D9829A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304802" y="896176"/>
            <a:ext cx="5486401" cy="124971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Presentation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51" y="6273803"/>
            <a:ext cx="695452" cy="281940"/>
          </a:xfrm>
          <a:prstGeom prst="rect">
            <a:avLst/>
          </a:prstGeom>
        </p:spPr>
      </p:pic>
      <p:sp>
        <p:nvSpPr>
          <p:cNvPr id="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04033" y="3344843"/>
            <a:ext cx="4974263" cy="4359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defRPr baseline="0"/>
            </a:lvl1pPr>
          </a:lstStyle>
          <a:p>
            <a:pPr lvl="0"/>
            <a:r>
              <a:rPr lang="en-US" dirty="0"/>
              <a:t>Click to Add Your Name, title, email, </a:t>
            </a:r>
            <a:r>
              <a:rPr lang="en-US" dirty="0" err="1"/>
              <a:t>etc</a:t>
            </a: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C8EE377-7754-E11F-C876-3597E7C5D0A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77152" y="2307955"/>
            <a:ext cx="2705097" cy="1528204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68A6CBC8-E31F-2BFA-5BF3-608C299296D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09491" y="3742521"/>
            <a:ext cx="20574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8842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bulleted list left, imag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7" y="219456"/>
            <a:ext cx="5480303" cy="38812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348499" cy="578608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404AE-3037-EA4C-8316-CDEF47086DC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791200" y="0"/>
            <a:ext cx="6400800" cy="685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Insert image here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E0902C1C-BD78-1AA4-00C8-9109FF37DE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2943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IBM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4604" y="2914870"/>
            <a:ext cx="1730144" cy="70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5697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240EE0B4-00C1-A9AA-8F7C-78528CC3BB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67751" y="7992"/>
            <a:ext cx="1697818" cy="85399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3F93212-52AA-6E42-90F9-2D18C280B9D7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4967747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 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E1889F7D-7E76-8863-FE5F-7534A9F515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2062" y="71437"/>
            <a:ext cx="1340397" cy="7572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3F93212-52AA-6E42-90F9-2D18C280B9D7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20522340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 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C2A06584-4A8D-70B2-1AA4-0295EACC0C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3491" y="209574"/>
            <a:ext cx="1377816" cy="51030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3F93212-52AA-6E42-90F9-2D18C280B9D7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31636673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3F93212-52AA-6E42-90F9-2D18C280B9D7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B8B7290-E609-FE2A-C98F-1469A1D578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4237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with 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04E58AF-CE28-8D40-9BAE-3A4BBBC7C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896" y="219457"/>
            <a:ext cx="10271611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B17A2-8250-CC44-A958-462177DF7E12}"/>
              </a:ext>
            </a:extLst>
          </p:cNvPr>
          <p:cNvSpPr/>
          <p:nvPr userDrawn="1"/>
        </p:nvSpPr>
        <p:spPr>
          <a:xfrm>
            <a:off x="3704367" y="6696693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2BC80EF-5DBF-BF25-8DE9-8C904DC344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67751" y="7992"/>
            <a:ext cx="1697818" cy="85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164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ck with 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8BD02337-AECD-27CC-0491-B67FFB644C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2062" y="71437"/>
            <a:ext cx="1340397" cy="757237"/>
          </a:xfrm>
          <a:prstGeom prst="rect">
            <a:avLst/>
          </a:prstGeom>
        </p:spPr>
      </p:pic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04E58AF-CE28-8D40-9BAE-3A4BBBC7C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896" y="219457"/>
            <a:ext cx="10271611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B17A2-8250-CC44-A958-462177DF7E12}"/>
              </a:ext>
            </a:extLst>
          </p:cNvPr>
          <p:cNvSpPr/>
          <p:nvPr userDrawn="1"/>
        </p:nvSpPr>
        <p:spPr>
          <a:xfrm>
            <a:off x="3704367" y="6696693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8864426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ck with 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55BC8BC3-D36B-925A-0413-23D35BBA78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3491" y="209574"/>
            <a:ext cx="1377816" cy="510302"/>
          </a:xfrm>
          <a:prstGeom prst="rect">
            <a:avLst/>
          </a:prstGeom>
        </p:spPr>
      </p:pic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04E58AF-CE28-8D40-9BAE-3A4BBBC7C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896" y="219457"/>
            <a:ext cx="10271611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B17A2-8250-CC44-A958-462177DF7E12}"/>
              </a:ext>
            </a:extLst>
          </p:cNvPr>
          <p:cNvSpPr/>
          <p:nvPr userDrawn="1"/>
        </p:nvSpPr>
        <p:spPr>
          <a:xfrm>
            <a:off x="3704367" y="6696693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33768462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ck with 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04E58AF-CE28-8D40-9BAE-3A4BBBC7C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896" y="219457"/>
            <a:ext cx="10271611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B17A2-8250-CC44-A958-462177DF7E12}"/>
              </a:ext>
            </a:extLst>
          </p:cNvPr>
          <p:cNvSpPr/>
          <p:nvPr userDrawn="1"/>
        </p:nvSpPr>
        <p:spPr>
          <a:xfrm>
            <a:off x="3704367" y="6696693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2021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06D4300-02F4-F1EF-D576-0B7C50BFA3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472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E2FD141-8134-F3DB-E476-8FADEF4ACE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036" y="73938"/>
            <a:ext cx="1274428" cy="70723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9F3420-6D52-3D30-094D-4B781CE6D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68757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04E58AF-CE28-8D40-9BAE-3A4BBBC7C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896" y="219457"/>
            <a:ext cx="10271611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0C2204A0-77F8-AF40-BF6C-2FB507C5818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11473226" cy="5414147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chemeClr val="bg2"/>
                </a:solidFill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B17A2-8250-CC44-A958-462177DF7E12}"/>
              </a:ext>
            </a:extLst>
          </p:cNvPr>
          <p:cNvSpPr/>
          <p:nvPr userDrawn="1"/>
        </p:nvSpPr>
        <p:spPr>
          <a:xfrm>
            <a:off x="3704367" y="6696693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54326FA1-EB48-8D63-F60D-9CB5E22D63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67751" y="7992"/>
            <a:ext cx="1697818" cy="85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9444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 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04E58AF-CE28-8D40-9BAE-3A4BBBC7C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896" y="219457"/>
            <a:ext cx="10271611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0C2204A0-77F8-AF40-BF6C-2FB507C5818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11473226" cy="5414147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chemeClr val="bg2"/>
                </a:solidFill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B17A2-8250-CC44-A958-462177DF7E12}"/>
              </a:ext>
            </a:extLst>
          </p:cNvPr>
          <p:cNvSpPr/>
          <p:nvPr userDrawn="1"/>
        </p:nvSpPr>
        <p:spPr>
          <a:xfrm>
            <a:off x="3704367" y="6696693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342A2AE-3E39-0B5D-3C8D-5F1043BCE4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2062" y="71437"/>
            <a:ext cx="1340397" cy="75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8499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 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5DF66989-43F4-A600-E0B2-72AF31ED5D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3491" y="209574"/>
            <a:ext cx="1377816" cy="510302"/>
          </a:xfrm>
          <a:prstGeom prst="rect">
            <a:avLst/>
          </a:prstGeom>
        </p:spPr>
      </p:pic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04E58AF-CE28-8D40-9BAE-3A4BBBC7C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896" y="219457"/>
            <a:ext cx="10271611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0C2204A0-77F8-AF40-BF6C-2FB507C5818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11473226" cy="5414147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chemeClr val="bg2"/>
                </a:solidFill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B17A2-8250-CC44-A958-462177DF7E12}"/>
              </a:ext>
            </a:extLst>
          </p:cNvPr>
          <p:cNvSpPr/>
          <p:nvPr userDrawn="1"/>
        </p:nvSpPr>
        <p:spPr>
          <a:xfrm>
            <a:off x="3704367" y="6696693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19897185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04E58AF-CE28-8D40-9BAE-3A4BBBC7C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896" y="219457"/>
            <a:ext cx="10271611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0C2204A0-77F8-AF40-BF6C-2FB507C5818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11473226" cy="5414147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chemeClr val="bg2"/>
                </a:solidFill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B17A2-8250-CC44-A958-462177DF7E12}"/>
              </a:ext>
            </a:extLst>
          </p:cNvPr>
          <p:cNvSpPr/>
          <p:nvPr userDrawn="1"/>
        </p:nvSpPr>
        <p:spPr>
          <a:xfrm>
            <a:off x="3704367" y="6696693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BA6569A-B3E2-406F-FCD4-2634820190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90634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bulleted lists, 1st bullet b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F54C9BD-2141-0C1B-D066-32EFCAE59A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036" y="73938"/>
            <a:ext cx="1274428" cy="70723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7" y="223103"/>
            <a:ext cx="10261309" cy="52657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832104"/>
            <a:ext cx="5486400" cy="52535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Arial"/>
                <a:cs typeface="Arial"/>
              </a:defRPr>
            </a:lvl1pPr>
            <a:lvl2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2pPr>
            <a:lvl3pPr marL="584184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3pPr>
            <a:lvl4pPr marL="89532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4pPr>
            <a:lvl5pPr marL="1126024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486400" cy="52535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800" b="1" i="0" baseline="0">
                <a:latin typeface="Arial"/>
                <a:cs typeface="Arial"/>
              </a:defRPr>
            </a:lvl1pPr>
            <a:lvl2pPr marL="230706" indent="-23070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2pPr>
            <a:lvl3pPr marL="529140" indent="-23070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3pPr>
            <a:lvl4pPr marL="833926" indent="-22435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4pPr>
            <a:lvl5pPr marL="1070980" indent="-23070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54377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2 bulleted lists, 1st bullet b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876CD34B-B673-84BF-EA5A-E903F8F787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36334" y="33764"/>
            <a:ext cx="1213530" cy="71708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7" y="223103"/>
            <a:ext cx="10261309" cy="52657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832104"/>
            <a:ext cx="5486400" cy="52535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Arial"/>
                <a:cs typeface="Arial"/>
              </a:defRPr>
            </a:lvl1pPr>
            <a:lvl2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2pPr>
            <a:lvl3pPr marL="584184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3pPr>
            <a:lvl4pPr marL="89532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4pPr>
            <a:lvl5pPr marL="1126024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486400" cy="52535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800" b="1" i="0" baseline="0">
                <a:latin typeface="Arial"/>
                <a:cs typeface="Arial"/>
              </a:defRPr>
            </a:lvl1pPr>
            <a:lvl2pPr marL="230706" indent="-23070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2pPr>
            <a:lvl3pPr marL="529140" indent="-23070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3pPr>
            <a:lvl4pPr marL="833926" indent="-22435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4pPr>
            <a:lvl5pPr marL="1070980" indent="-23070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00196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2 bulleted lists, 1st bullet b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7" y="223103"/>
            <a:ext cx="10226474" cy="52657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832104"/>
            <a:ext cx="5486400" cy="52535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Arial"/>
                <a:cs typeface="Arial"/>
              </a:defRPr>
            </a:lvl1pPr>
            <a:lvl2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2pPr>
            <a:lvl3pPr marL="584184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3pPr>
            <a:lvl4pPr marL="89532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4pPr>
            <a:lvl5pPr marL="1126024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486400" cy="52535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800" b="1" i="0" baseline="0">
                <a:latin typeface="Arial"/>
                <a:cs typeface="Arial"/>
              </a:defRPr>
            </a:lvl1pPr>
            <a:lvl2pPr marL="230706" indent="-23070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2pPr>
            <a:lvl3pPr marL="529140" indent="-23070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3pPr>
            <a:lvl4pPr marL="833926" indent="-22435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4pPr>
            <a:lvl5pPr marL="1070980" indent="-23070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736B9D94-C60C-2E78-9539-1E758871A1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84452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title bar &amp; image &amp; black inser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D2531A-EFBA-4F44-9CAC-A75EB29D844F}"/>
              </a:ext>
            </a:extLst>
          </p:cNvPr>
          <p:cNvSpPr/>
          <p:nvPr userDrawn="1"/>
        </p:nvSpPr>
        <p:spPr>
          <a:xfrm>
            <a:off x="-2" y="-1501"/>
            <a:ext cx="12192000" cy="1271016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9" name="Picture 8" descr="A black and white logo&#10;&#10;Description automatically generated">
            <a:extLst>
              <a:ext uri="{FF2B5EF4-FFF2-40B4-BE49-F238E27FC236}">
                <a16:creationId xmlns:a16="http://schemas.microsoft.com/office/drawing/2014/main" id="{E1C17DA0-170C-5390-C3C5-18A71EE087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404" y="86261"/>
            <a:ext cx="1292265" cy="73325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F05D3F-22BE-A748-896C-E9C47D78DA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73FF2-8123-EA44-B6EF-40ADFAB3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156853" cy="41379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67BE2597-090E-994C-8A4C-1B9CD4D51AF4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0" y="3810000"/>
            <a:ext cx="3474720" cy="3063918"/>
          </a:xfrm>
          <a:prstGeom prst="rect">
            <a:avLst/>
          </a:prstGeom>
          <a:solidFill>
            <a:schemeClr val="tx1"/>
          </a:solidFill>
        </p:spPr>
        <p:txBody>
          <a:bodyPr lIns="304792" tIns="207259" rIns="304792" bIns="304792"/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2100">
                <a:solidFill>
                  <a:schemeClr val="bg2"/>
                </a:solidFill>
              </a:defRPr>
            </a:lvl2pPr>
            <a:lvl3pPr>
              <a:defRPr sz="2100">
                <a:solidFill>
                  <a:schemeClr val="bg2"/>
                </a:solidFill>
              </a:defRPr>
            </a:lvl3pPr>
            <a:lvl4pPr>
              <a:defRPr sz="2100">
                <a:solidFill>
                  <a:schemeClr val="bg2"/>
                </a:solidFill>
              </a:defRPr>
            </a:lvl4pPr>
            <a:lvl5pPr>
              <a:defRPr sz="2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16073A81-F155-674F-A008-156E5E806C9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1286933"/>
            <a:ext cx="12192001" cy="558698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976254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ck title bar &amp; image &amp; black inser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D2531A-EFBA-4F44-9CAC-A75EB29D844F}"/>
              </a:ext>
            </a:extLst>
          </p:cNvPr>
          <p:cNvSpPr/>
          <p:nvPr userDrawn="1"/>
        </p:nvSpPr>
        <p:spPr>
          <a:xfrm>
            <a:off x="-2" y="-1501"/>
            <a:ext cx="12192000" cy="1271016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F05D3F-22BE-A748-896C-E9C47D78DA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73FF2-8123-EA44-B6EF-40ADFAB3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156853" cy="41379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67BE2597-090E-994C-8A4C-1B9CD4D51AF4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0" y="3810000"/>
            <a:ext cx="3474720" cy="3063918"/>
          </a:xfrm>
          <a:prstGeom prst="rect">
            <a:avLst/>
          </a:prstGeom>
          <a:solidFill>
            <a:schemeClr val="tx1"/>
          </a:solidFill>
        </p:spPr>
        <p:txBody>
          <a:bodyPr lIns="304792" tIns="207259" rIns="304792" bIns="304792"/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2100">
                <a:solidFill>
                  <a:schemeClr val="bg2"/>
                </a:solidFill>
              </a:defRPr>
            </a:lvl2pPr>
            <a:lvl3pPr>
              <a:defRPr sz="2100">
                <a:solidFill>
                  <a:schemeClr val="bg2"/>
                </a:solidFill>
              </a:defRPr>
            </a:lvl3pPr>
            <a:lvl4pPr>
              <a:defRPr sz="2100">
                <a:solidFill>
                  <a:schemeClr val="bg2"/>
                </a:solidFill>
              </a:defRPr>
            </a:lvl4pPr>
            <a:lvl5pPr>
              <a:defRPr sz="2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16073A81-F155-674F-A008-156E5E806C9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1286933"/>
            <a:ext cx="12192001" cy="558698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F1C5A5E-218B-BC39-04F0-C0BA69E05B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2062" y="71437"/>
            <a:ext cx="1340397" cy="75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48596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ck title bar &amp; image &amp; black inser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D2531A-EFBA-4F44-9CAC-A75EB29D844F}"/>
              </a:ext>
            </a:extLst>
          </p:cNvPr>
          <p:cNvSpPr/>
          <p:nvPr userDrawn="1"/>
        </p:nvSpPr>
        <p:spPr>
          <a:xfrm>
            <a:off x="-2" y="-1501"/>
            <a:ext cx="12192000" cy="1271016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7C59DB1-FC9C-849C-E343-FD25C3FD96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3491" y="209574"/>
            <a:ext cx="1377816" cy="51030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F05D3F-22BE-A748-896C-E9C47D78DA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73FF2-8123-EA44-B6EF-40ADFAB3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217767" cy="41379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67BE2597-090E-994C-8A4C-1B9CD4D51AF4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0" y="3810000"/>
            <a:ext cx="3474720" cy="3063918"/>
          </a:xfrm>
          <a:prstGeom prst="rect">
            <a:avLst/>
          </a:prstGeom>
          <a:solidFill>
            <a:schemeClr val="tx1"/>
          </a:solidFill>
        </p:spPr>
        <p:txBody>
          <a:bodyPr lIns="304792" tIns="207259" rIns="304792" bIns="304792"/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2100">
                <a:solidFill>
                  <a:schemeClr val="bg2"/>
                </a:solidFill>
              </a:defRPr>
            </a:lvl2pPr>
            <a:lvl3pPr>
              <a:defRPr sz="2100">
                <a:solidFill>
                  <a:schemeClr val="bg2"/>
                </a:solidFill>
              </a:defRPr>
            </a:lvl3pPr>
            <a:lvl4pPr>
              <a:defRPr sz="2100">
                <a:solidFill>
                  <a:schemeClr val="bg2"/>
                </a:solidFill>
              </a:defRPr>
            </a:lvl4pPr>
            <a:lvl5pPr>
              <a:defRPr sz="2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16073A81-F155-674F-A008-156E5E806C9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1286933"/>
            <a:ext cx="12192001" cy="558698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995659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9DDAFE0-8F15-5E46-5CAE-A71684960E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36334" y="33764"/>
            <a:ext cx="1213530" cy="7170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8812" y="221657"/>
            <a:ext cx="10210800" cy="442486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5790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ck title bar &amp; image &amp; black inser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F05D3F-22BE-A748-896C-E9C47D78DA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D2531A-EFBA-4F44-9CAC-A75EB29D844F}"/>
              </a:ext>
            </a:extLst>
          </p:cNvPr>
          <p:cNvSpPr/>
          <p:nvPr userDrawn="1"/>
        </p:nvSpPr>
        <p:spPr>
          <a:xfrm>
            <a:off x="-2" y="-1501"/>
            <a:ext cx="12192000" cy="1271016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73FF2-8123-EA44-B6EF-40ADFAB3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217767" cy="41379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67BE2597-090E-994C-8A4C-1B9CD4D51AF4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0" y="3810000"/>
            <a:ext cx="3474720" cy="3063918"/>
          </a:xfrm>
          <a:prstGeom prst="rect">
            <a:avLst/>
          </a:prstGeom>
          <a:solidFill>
            <a:schemeClr val="tx1"/>
          </a:solidFill>
        </p:spPr>
        <p:txBody>
          <a:bodyPr lIns="304792" tIns="207259" rIns="304792" bIns="304792"/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2100">
                <a:solidFill>
                  <a:schemeClr val="bg2"/>
                </a:solidFill>
              </a:defRPr>
            </a:lvl2pPr>
            <a:lvl3pPr>
              <a:defRPr sz="2100">
                <a:solidFill>
                  <a:schemeClr val="bg2"/>
                </a:solidFill>
              </a:defRPr>
            </a:lvl3pPr>
            <a:lvl4pPr>
              <a:defRPr sz="2100">
                <a:solidFill>
                  <a:schemeClr val="bg2"/>
                </a:solidFill>
              </a:defRPr>
            </a:lvl4pPr>
            <a:lvl5pPr>
              <a:defRPr sz="2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16073A81-F155-674F-A008-156E5E806C9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1286933"/>
            <a:ext cx="12192001" cy="558698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55FF0B22-C17B-5711-6B41-3813303D19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2300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title bar &amp; image &amp; black inser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D2531A-EFBA-4F44-9CAC-A75EB29D844F}"/>
              </a:ext>
            </a:extLst>
          </p:cNvPr>
          <p:cNvSpPr/>
          <p:nvPr userDrawn="1"/>
        </p:nvSpPr>
        <p:spPr>
          <a:xfrm>
            <a:off x="0" y="0"/>
            <a:ext cx="12192000" cy="1271016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F65938A9-3541-91F7-C413-DBF835C25A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404" y="86261"/>
            <a:ext cx="1292265" cy="73325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F05D3F-22BE-A748-896C-E9C47D78DA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73FF2-8123-EA44-B6EF-40ADFAB3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156855" cy="41379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1B30FB2-6C47-774D-B329-4B3536A0C5B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721980" y="3810000"/>
            <a:ext cx="3474720" cy="3063918"/>
          </a:xfrm>
          <a:prstGeom prst="rect">
            <a:avLst/>
          </a:prstGeom>
          <a:solidFill>
            <a:schemeClr val="tx1"/>
          </a:solidFill>
        </p:spPr>
        <p:txBody>
          <a:bodyPr lIns="304792" tIns="207259" rIns="304792" bIns="304792"/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2100">
                <a:solidFill>
                  <a:schemeClr val="bg2"/>
                </a:solidFill>
              </a:defRPr>
            </a:lvl2pPr>
            <a:lvl3pPr>
              <a:defRPr sz="2100">
                <a:solidFill>
                  <a:schemeClr val="bg2"/>
                </a:solidFill>
              </a:defRPr>
            </a:lvl3pPr>
            <a:lvl4pPr>
              <a:defRPr sz="2100">
                <a:solidFill>
                  <a:schemeClr val="bg2"/>
                </a:solidFill>
              </a:defRPr>
            </a:lvl4pPr>
            <a:lvl5pPr>
              <a:defRPr sz="2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1A8F1C1F-BCF4-E340-8E09-158FE4A3E16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1286933"/>
            <a:ext cx="12192001" cy="557106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29773024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ck title bar &amp; image &amp; black inser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D2531A-EFBA-4F44-9CAC-A75EB29D844F}"/>
              </a:ext>
            </a:extLst>
          </p:cNvPr>
          <p:cNvSpPr/>
          <p:nvPr userDrawn="1"/>
        </p:nvSpPr>
        <p:spPr>
          <a:xfrm>
            <a:off x="0" y="0"/>
            <a:ext cx="12192000" cy="1271016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F05D3F-22BE-A748-896C-E9C47D78DA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73FF2-8123-EA44-B6EF-40ADFAB3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156855" cy="41379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1B30FB2-6C47-774D-B329-4B3536A0C5B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721980" y="3810000"/>
            <a:ext cx="3474720" cy="3063918"/>
          </a:xfrm>
          <a:prstGeom prst="rect">
            <a:avLst/>
          </a:prstGeom>
          <a:solidFill>
            <a:schemeClr val="tx1"/>
          </a:solidFill>
        </p:spPr>
        <p:txBody>
          <a:bodyPr lIns="304792" tIns="207259" rIns="304792" bIns="304792"/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2100">
                <a:solidFill>
                  <a:schemeClr val="bg2"/>
                </a:solidFill>
              </a:defRPr>
            </a:lvl2pPr>
            <a:lvl3pPr>
              <a:defRPr sz="2100">
                <a:solidFill>
                  <a:schemeClr val="bg2"/>
                </a:solidFill>
              </a:defRPr>
            </a:lvl3pPr>
            <a:lvl4pPr>
              <a:defRPr sz="2100">
                <a:solidFill>
                  <a:schemeClr val="bg2"/>
                </a:solidFill>
              </a:defRPr>
            </a:lvl4pPr>
            <a:lvl5pPr>
              <a:defRPr sz="2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1A8F1C1F-BCF4-E340-8E09-158FE4A3E16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1286933"/>
            <a:ext cx="12192001" cy="557106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8A9F702-C36B-A252-EB3F-D45278B773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2062" y="71437"/>
            <a:ext cx="1340397" cy="75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6321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ck title bar &amp; image &amp; black inser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D2531A-EFBA-4F44-9CAC-A75EB29D844F}"/>
              </a:ext>
            </a:extLst>
          </p:cNvPr>
          <p:cNvSpPr/>
          <p:nvPr userDrawn="1"/>
        </p:nvSpPr>
        <p:spPr>
          <a:xfrm>
            <a:off x="0" y="0"/>
            <a:ext cx="12192000" cy="1271016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4F9124B-137D-BE00-37DF-B2F1D04C9E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3491" y="209574"/>
            <a:ext cx="1377816" cy="51030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F05D3F-22BE-A748-896C-E9C47D78DA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73FF2-8123-EA44-B6EF-40ADFAB3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154365" cy="41379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1B30FB2-6C47-774D-B329-4B3536A0C5B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721980" y="3810000"/>
            <a:ext cx="3474720" cy="3063918"/>
          </a:xfrm>
          <a:prstGeom prst="rect">
            <a:avLst/>
          </a:prstGeom>
          <a:solidFill>
            <a:schemeClr val="tx1"/>
          </a:solidFill>
        </p:spPr>
        <p:txBody>
          <a:bodyPr lIns="304792" tIns="207259" rIns="304792" bIns="304792"/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2100">
                <a:solidFill>
                  <a:schemeClr val="bg2"/>
                </a:solidFill>
              </a:defRPr>
            </a:lvl2pPr>
            <a:lvl3pPr>
              <a:defRPr sz="2100">
                <a:solidFill>
                  <a:schemeClr val="bg2"/>
                </a:solidFill>
              </a:defRPr>
            </a:lvl3pPr>
            <a:lvl4pPr>
              <a:defRPr sz="2100">
                <a:solidFill>
                  <a:schemeClr val="bg2"/>
                </a:solidFill>
              </a:defRPr>
            </a:lvl4pPr>
            <a:lvl5pPr>
              <a:defRPr sz="2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1A8F1C1F-BCF4-E340-8E09-158FE4A3E16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1286933"/>
            <a:ext cx="12192001" cy="557106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19770159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ck title bar &amp; image &amp; black inser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F05D3F-22BE-A748-896C-E9C47D78DA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D2531A-EFBA-4F44-9CAC-A75EB29D844F}"/>
              </a:ext>
            </a:extLst>
          </p:cNvPr>
          <p:cNvSpPr/>
          <p:nvPr userDrawn="1"/>
        </p:nvSpPr>
        <p:spPr>
          <a:xfrm>
            <a:off x="0" y="0"/>
            <a:ext cx="12192000" cy="1271016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73FF2-8123-EA44-B6EF-40ADFAB3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154365" cy="41379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1B30FB2-6C47-774D-B329-4B3536A0C5B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721980" y="3810000"/>
            <a:ext cx="3474720" cy="3063918"/>
          </a:xfrm>
          <a:prstGeom prst="rect">
            <a:avLst/>
          </a:prstGeom>
          <a:solidFill>
            <a:schemeClr val="tx1"/>
          </a:solidFill>
        </p:spPr>
        <p:txBody>
          <a:bodyPr lIns="304792" tIns="207259" rIns="304792" bIns="304792"/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2100">
                <a:solidFill>
                  <a:schemeClr val="bg2"/>
                </a:solidFill>
              </a:defRPr>
            </a:lvl2pPr>
            <a:lvl3pPr>
              <a:defRPr sz="2100">
                <a:solidFill>
                  <a:schemeClr val="bg2"/>
                </a:solidFill>
              </a:defRPr>
            </a:lvl3pPr>
            <a:lvl4pPr>
              <a:defRPr sz="2100">
                <a:solidFill>
                  <a:schemeClr val="bg2"/>
                </a:solidFill>
              </a:defRPr>
            </a:lvl4pPr>
            <a:lvl5pPr>
              <a:defRPr sz="2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1A8F1C1F-BCF4-E340-8E09-158FE4A3E16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1286933"/>
            <a:ext cx="12192001" cy="557106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72F69B0-3568-5491-5895-61F6B5920A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80166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ck title bar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>
            <a:extLst>
              <a:ext uri="{FF2B5EF4-FFF2-40B4-BE49-F238E27FC236}">
                <a16:creationId xmlns:a16="http://schemas.microsoft.com/office/drawing/2014/main" id="{4B73CFD5-0323-6C48-B201-6204E629B9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-1"/>
            <a:ext cx="12191999" cy="1056070"/>
          </a:xfrm>
          <a:solidFill>
            <a:schemeClr val="tx1"/>
          </a:solidFill>
        </p:spPr>
        <p:txBody>
          <a:bodyPr lIns="304792" tIns="268217" rIns="304792" bIns="304792"/>
          <a:lstStyle>
            <a:lvl1pPr>
              <a:defRPr sz="28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pic>
        <p:nvPicPr>
          <p:cNvPr id="4" name="Picture 3" descr="A black and white logo&#10;&#10;Description automatically generated">
            <a:extLst>
              <a:ext uri="{FF2B5EF4-FFF2-40B4-BE49-F238E27FC236}">
                <a16:creationId xmlns:a16="http://schemas.microsoft.com/office/drawing/2014/main" id="{406FE4C5-A7F8-00EA-18CB-1CA76CB6BA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404" y="86261"/>
            <a:ext cx="1292265" cy="73325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-1" y="1056069"/>
            <a:ext cx="12192001" cy="5801931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4613317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ck title bar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>
            <a:extLst>
              <a:ext uri="{FF2B5EF4-FFF2-40B4-BE49-F238E27FC236}">
                <a16:creationId xmlns:a16="http://schemas.microsoft.com/office/drawing/2014/main" id="{4B73CFD5-0323-6C48-B201-6204E629B9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-1"/>
            <a:ext cx="12192001" cy="1056070"/>
          </a:xfrm>
          <a:solidFill>
            <a:schemeClr val="tx1"/>
          </a:solidFill>
        </p:spPr>
        <p:txBody>
          <a:bodyPr lIns="304792" tIns="268217" rIns="304792" bIns="304792"/>
          <a:lstStyle>
            <a:lvl1pPr>
              <a:defRPr sz="28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-1" y="1056069"/>
            <a:ext cx="12192001" cy="5801931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A0BFF5B-FFF3-EEC5-043B-119DEEBD9E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2062" y="71437"/>
            <a:ext cx="1340397" cy="75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06605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ck title bar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>
            <a:extLst>
              <a:ext uri="{FF2B5EF4-FFF2-40B4-BE49-F238E27FC236}">
                <a16:creationId xmlns:a16="http://schemas.microsoft.com/office/drawing/2014/main" id="{4B73CFD5-0323-6C48-B201-6204E629B9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-1"/>
            <a:ext cx="12191999" cy="1056070"/>
          </a:xfrm>
          <a:solidFill>
            <a:schemeClr val="tx1"/>
          </a:solidFill>
        </p:spPr>
        <p:txBody>
          <a:bodyPr lIns="304792" tIns="268217" rIns="304792" bIns="304792"/>
          <a:lstStyle>
            <a:lvl1pPr>
              <a:defRPr sz="28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D0D720B1-0C52-3911-0A8A-18242F23B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3491" y="209574"/>
            <a:ext cx="1377816" cy="51030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-1" y="1056069"/>
            <a:ext cx="12192001" cy="5801931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94737887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ck title bar &amp; im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-1" y="1056069"/>
            <a:ext cx="12192001" cy="5801931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4B73CFD5-0323-6C48-B201-6204E629B9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-1"/>
            <a:ext cx="12191999" cy="1056070"/>
          </a:xfrm>
          <a:solidFill>
            <a:schemeClr val="tx1"/>
          </a:solidFill>
        </p:spPr>
        <p:txBody>
          <a:bodyPr lIns="304792" tIns="268217" rIns="304792" bIns="304792"/>
          <a:lstStyle>
            <a:lvl1pPr>
              <a:defRPr sz="28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C7E4B2B-4CBD-1785-1A76-D8C64FF913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25339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"/>
          <p:cNvSpPr>
            <a:spLocks noGrp="1"/>
          </p:cNvSpPr>
          <p:nvPr>
            <p:ph sz="quarter" idx="17"/>
          </p:nvPr>
        </p:nvSpPr>
        <p:spPr>
          <a:xfrm>
            <a:off x="6126480" y="0"/>
            <a:ext cx="3044952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86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71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50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67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47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86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25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64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8"/>
          </p:nvPr>
        </p:nvSpPr>
        <p:spPr>
          <a:xfrm>
            <a:off x="9171432" y="0"/>
            <a:ext cx="3054096" cy="3429000"/>
          </a:xfrm>
          <a:prstGeom prst="rect">
            <a:avLst/>
          </a:prstGeom>
          <a:solidFill>
            <a:srgbClr val="061F80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86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71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50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67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47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86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25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64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>
          <a:xfrm>
            <a:off x="6126480" y="3429000"/>
            <a:ext cx="6099048" cy="3429000"/>
          </a:xfrm>
          <a:prstGeom prst="rect">
            <a:avLst/>
          </a:prstGeom>
          <a:solidFill>
            <a:srgbClr val="0530AD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86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71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50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67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47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86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25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64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8F83DBD2-00A3-854E-96F6-5E38FF4C0458}"/>
              </a:ext>
            </a:extLst>
          </p:cNvPr>
          <p:cNvSpPr txBox="1">
            <a:spLocks/>
          </p:cNvSpPr>
          <p:nvPr userDrawn="1"/>
        </p:nvSpPr>
        <p:spPr>
          <a:xfrm>
            <a:off x="310897" y="219456"/>
            <a:ext cx="5480303" cy="38812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Click to edit Slide Title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AA9F01EB-A423-5742-9F6B-9BD2B204E8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348499" cy="578608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0679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B2CD0D1E-6CA6-18E1-141E-06679FB23D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8812" y="221657"/>
            <a:ext cx="10210800" cy="442486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6092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"/>
          <p:cNvSpPr>
            <a:spLocks noGrp="1"/>
          </p:cNvSpPr>
          <p:nvPr>
            <p:ph sz="quarter" idx="17"/>
          </p:nvPr>
        </p:nvSpPr>
        <p:spPr>
          <a:xfrm>
            <a:off x="6131052" y="-1"/>
            <a:ext cx="3044952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86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71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50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67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47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86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25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64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8"/>
          </p:nvPr>
        </p:nvSpPr>
        <p:spPr>
          <a:xfrm>
            <a:off x="9181881" y="-1"/>
            <a:ext cx="3054096" cy="3429000"/>
          </a:xfrm>
          <a:prstGeom prst="rect">
            <a:avLst/>
          </a:prstGeom>
          <a:solidFill>
            <a:srgbClr val="061F80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86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71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50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67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47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86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25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64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>
          <a:xfrm>
            <a:off x="6126480" y="3429000"/>
            <a:ext cx="6099048" cy="3429000"/>
          </a:xfrm>
          <a:prstGeom prst="rect">
            <a:avLst/>
          </a:prstGeom>
          <a:solidFill>
            <a:srgbClr val="0530AD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86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71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50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67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47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86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25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64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C2BC28-3D8F-4848-85C9-A1B154F68C80}"/>
              </a:ext>
            </a:extLst>
          </p:cNvPr>
          <p:cNvSpPr/>
          <p:nvPr userDrawn="1"/>
        </p:nvSpPr>
        <p:spPr>
          <a:xfrm>
            <a:off x="0" y="-1"/>
            <a:ext cx="6126480" cy="6858001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D1B323F-CBFC-9F4D-B6C1-905775A47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7" y="219456"/>
            <a:ext cx="5477256" cy="4577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D0A69A66-003D-5B41-8BAF-49BF0C0C8DC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10896" y="832104"/>
            <a:ext cx="5477256" cy="560320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chemeClr val="bg2"/>
                </a:solidFill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D73F77-936A-0D42-BF6B-FA42F36D0C97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383423907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title &amp; 4 blu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3429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6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 descr="A black and white logo&#10;&#10;Description automatically generated">
            <a:extLst>
              <a:ext uri="{FF2B5EF4-FFF2-40B4-BE49-F238E27FC236}">
                <a16:creationId xmlns:a16="http://schemas.microsoft.com/office/drawing/2014/main" id="{EAB59F22-63CC-4768-E836-A0B001D359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404" y="86261"/>
            <a:ext cx="1292265" cy="733252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9137902" y="3429000"/>
            <a:ext cx="3054096" cy="3429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6095998" y="3429000"/>
            <a:ext cx="3044952" cy="3429000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 hasCustomPrompt="1"/>
          </p:nvPr>
        </p:nvSpPr>
        <p:spPr>
          <a:xfrm>
            <a:off x="3052571" y="3429000"/>
            <a:ext cx="3044952" cy="3429000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0" y="3429000"/>
            <a:ext cx="3054096" cy="3429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C6D397-596E-9041-B49E-7725CFE51447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193271290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Large title &amp; 4 blu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3429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6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9137902" y="3429000"/>
            <a:ext cx="3054096" cy="3429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6095998" y="3429000"/>
            <a:ext cx="3044952" cy="3429000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 hasCustomPrompt="1"/>
          </p:nvPr>
        </p:nvSpPr>
        <p:spPr>
          <a:xfrm>
            <a:off x="3052571" y="3429000"/>
            <a:ext cx="3044952" cy="3429000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0" y="3429000"/>
            <a:ext cx="3054096" cy="3429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C6D397-596E-9041-B49E-7725CFE51447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4FEB824-21AB-3145-A3C7-4ADA36A4BA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2062" y="71437"/>
            <a:ext cx="1340397" cy="75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66788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Large title &amp; 4 blu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3429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6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BA616A4-C36A-B95E-9391-9B7E2C0F1F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3491" y="209574"/>
            <a:ext cx="1377816" cy="510302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9137902" y="3429000"/>
            <a:ext cx="3054096" cy="3429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6095998" y="3429000"/>
            <a:ext cx="3044952" cy="3429000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 hasCustomPrompt="1"/>
          </p:nvPr>
        </p:nvSpPr>
        <p:spPr>
          <a:xfrm>
            <a:off x="3052571" y="3429000"/>
            <a:ext cx="3044952" cy="3429000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0" y="3429000"/>
            <a:ext cx="3054096" cy="3429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C6D397-596E-9041-B49E-7725CFE51447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393609639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arge title &amp; 4 blu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9137902" y="3429000"/>
            <a:ext cx="3054096" cy="3429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6095998" y="3429000"/>
            <a:ext cx="3044952" cy="3429000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 hasCustomPrompt="1"/>
          </p:nvPr>
        </p:nvSpPr>
        <p:spPr>
          <a:xfrm>
            <a:off x="3052571" y="3429000"/>
            <a:ext cx="3044952" cy="3429000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0" y="3429000"/>
            <a:ext cx="3054096" cy="3429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3429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6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C6D397-596E-9041-B49E-7725CFE51447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D27ACF1B-469A-3FCA-68DF-9F5527E4D2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8043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ext &amp; 4 blu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174AF19-2F04-CE44-8699-ED2DE424CB45}"/>
              </a:ext>
            </a:extLst>
          </p:cNvPr>
          <p:cNvSpPr/>
          <p:nvPr userDrawn="1"/>
        </p:nvSpPr>
        <p:spPr>
          <a:xfrm>
            <a:off x="0" y="-1"/>
            <a:ext cx="12192000" cy="3428999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7" name="Picture 16" descr="A black and white logo&#10;&#10;Description automatically generated">
            <a:extLst>
              <a:ext uri="{FF2B5EF4-FFF2-40B4-BE49-F238E27FC236}">
                <a16:creationId xmlns:a16="http://schemas.microsoft.com/office/drawing/2014/main" id="{810DA460-CE90-2827-09D3-0672C3C315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404" y="86261"/>
            <a:ext cx="1292265" cy="733252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9137902" y="3429000"/>
            <a:ext cx="3054096" cy="3429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6095998" y="3429000"/>
            <a:ext cx="3044952" cy="3429000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 hasCustomPrompt="1"/>
          </p:nvPr>
        </p:nvSpPr>
        <p:spPr>
          <a:xfrm>
            <a:off x="3052571" y="3429000"/>
            <a:ext cx="3044952" cy="3429000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0" y="3429000"/>
            <a:ext cx="3054096" cy="3429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DBEE715-5791-F048-9416-49E98CD6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271611" cy="4577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374EF8AF-37E2-414C-A114-F7420B0077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832104"/>
            <a:ext cx="11041466" cy="235708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2000">
                <a:solidFill>
                  <a:schemeClr val="bg2"/>
                </a:solidFill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D711F6-2D4A-5F48-841F-7D3D77D9EC82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365636412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with text &amp; 4 blu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174AF19-2F04-CE44-8699-ED2DE424CB45}"/>
              </a:ext>
            </a:extLst>
          </p:cNvPr>
          <p:cNvSpPr/>
          <p:nvPr userDrawn="1"/>
        </p:nvSpPr>
        <p:spPr>
          <a:xfrm>
            <a:off x="0" y="-1"/>
            <a:ext cx="12192000" cy="3428999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9137902" y="3429000"/>
            <a:ext cx="3054096" cy="3429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6095998" y="3429000"/>
            <a:ext cx="3044952" cy="3429000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 hasCustomPrompt="1"/>
          </p:nvPr>
        </p:nvSpPr>
        <p:spPr>
          <a:xfrm>
            <a:off x="3052571" y="3429000"/>
            <a:ext cx="3044952" cy="3429000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0" y="3429000"/>
            <a:ext cx="3054096" cy="3429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DBEE715-5791-F048-9416-49E98CD6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271611" cy="4577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374EF8AF-37E2-414C-A114-F7420B0077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832104"/>
            <a:ext cx="11041466" cy="235708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2000">
                <a:solidFill>
                  <a:schemeClr val="bg2"/>
                </a:solidFill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D711F6-2D4A-5F48-841F-7D3D77D9EC82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1EBB3C9-F565-1B74-21D3-03B85EA72C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2062" y="71437"/>
            <a:ext cx="1340397" cy="75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83701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text &amp; 4 blu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174AF19-2F04-CE44-8699-ED2DE424CB45}"/>
              </a:ext>
            </a:extLst>
          </p:cNvPr>
          <p:cNvSpPr/>
          <p:nvPr userDrawn="1"/>
        </p:nvSpPr>
        <p:spPr>
          <a:xfrm>
            <a:off x="0" y="-1"/>
            <a:ext cx="12192000" cy="3428999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9137902" y="3429000"/>
            <a:ext cx="3054096" cy="3429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6095998" y="3429000"/>
            <a:ext cx="3044952" cy="3429000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 hasCustomPrompt="1"/>
          </p:nvPr>
        </p:nvSpPr>
        <p:spPr>
          <a:xfrm>
            <a:off x="3052571" y="3429000"/>
            <a:ext cx="3044952" cy="3429000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0" y="3429000"/>
            <a:ext cx="3054096" cy="3429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DBEE715-5791-F048-9416-49E98CD6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271611" cy="4577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374EF8AF-37E2-414C-A114-F7420B0077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832104"/>
            <a:ext cx="11041466" cy="235708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2000">
                <a:solidFill>
                  <a:schemeClr val="bg2"/>
                </a:solidFill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D711F6-2D4A-5F48-841F-7D3D77D9EC82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E7A34A3B-DAD6-8340-9A21-8F1B221CF5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92969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with text &amp; 4 blu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174AF19-2F04-CE44-8699-ED2DE424CB45}"/>
              </a:ext>
            </a:extLst>
          </p:cNvPr>
          <p:cNvSpPr/>
          <p:nvPr userDrawn="1"/>
        </p:nvSpPr>
        <p:spPr>
          <a:xfrm>
            <a:off x="0" y="-1"/>
            <a:ext cx="12192000" cy="3428999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2B12783-095D-B053-B0E7-EB2459705C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3491" y="209574"/>
            <a:ext cx="1377816" cy="510302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9137902" y="3429000"/>
            <a:ext cx="3054096" cy="3429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6095998" y="3429000"/>
            <a:ext cx="3044952" cy="3429000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 hasCustomPrompt="1"/>
          </p:nvPr>
        </p:nvSpPr>
        <p:spPr>
          <a:xfrm>
            <a:off x="3052571" y="3429000"/>
            <a:ext cx="3044952" cy="3429000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0" y="3429000"/>
            <a:ext cx="3054096" cy="3429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DBEE715-5791-F048-9416-49E98CD6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271611" cy="4577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374EF8AF-37E2-414C-A114-F7420B0077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832104"/>
            <a:ext cx="11041466" cy="235708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2000">
                <a:solidFill>
                  <a:schemeClr val="bg2"/>
                </a:solidFill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D711F6-2D4A-5F48-841F-7D3D77D9EC82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293910075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; title &amp; others - image or text remainder image or bulleted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5"/>
            <a:ext cx="6096000" cy="3429001"/>
          </a:xfrm>
          <a:solidFill>
            <a:srgbClr val="0530AD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sz="quarter" idx="17"/>
          </p:nvPr>
        </p:nvSpPr>
        <p:spPr>
          <a:xfrm>
            <a:off x="6083809" y="0"/>
            <a:ext cx="3044952" cy="34289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92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83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70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67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93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522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926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326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730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8"/>
          </p:nvPr>
        </p:nvSpPr>
        <p:spPr>
          <a:xfrm>
            <a:off x="6077713" y="3424673"/>
            <a:ext cx="6095998" cy="3429002"/>
          </a:xfrm>
          <a:prstGeom prst="rect">
            <a:avLst/>
          </a:prstGeom>
          <a:solidFill>
            <a:srgbClr val="061F80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92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83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70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67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93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522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926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326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730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0"/>
          </p:nvPr>
        </p:nvSpPr>
        <p:spPr>
          <a:xfrm>
            <a:off x="1" y="3429001"/>
            <a:ext cx="6095999" cy="3429000"/>
          </a:xfrm>
          <a:prstGeom prst="rect">
            <a:avLst/>
          </a:prstGeom>
          <a:solidFill>
            <a:schemeClr val="tx1"/>
          </a:solidFill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92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83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70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67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93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522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926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326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730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9"/>
          </p:nvPr>
        </p:nvSpPr>
        <p:spPr>
          <a:xfrm>
            <a:off x="9125712" y="-5"/>
            <a:ext cx="3054096" cy="3428998"/>
          </a:xfrm>
          <a:prstGeom prst="rect">
            <a:avLst/>
          </a:prstGeom>
          <a:solidFill>
            <a:srgbClr val="0530AD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92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83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70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67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93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522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926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326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730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3ADD54-6398-4141-8062-DF36139F6FB2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1783952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9D4075E-60E0-45EE-94F9-39ED7AE331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036" y="73938"/>
            <a:ext cx="1274428" cy="70723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635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DA1B650E-A408-869F-FB85-CCF621260D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36334" y="33764"/>
            <a:ext cx="1213530" cy="71708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33B78CF-3A51-1266-DFC6-C69FCFB635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119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ingle Bulleted list o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A43E6A9-0034-D1A0-F9BA-2CB5F14650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036" y="73938"/>
            <a:ext cx="1274428" cy="70723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08385" y="219944"/>
            <a:ext cx="10189853" cy="36646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8385" y="834999"/>
            <a:ext cx="10972800" cy="52338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 b="0" i="0">
                <a:latin typeface="Arial"/>
                <a:cs typeface="Arial"/>
              </a:defRPr>
            </a:lvl1pPr>
            <a:lvl2pPr marL="740664" indent="-228600">
              <a:lnSpc>
                <a:spcPct val="100000"/>
              </a:lnSpc>
              <a:defRPr sz="1800" b="0" i="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 b="0" i="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 b="0" i="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8290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FD422022-6CDA-8D45-8A8C-3AD6BBA65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805" y="173339"/>
            <a:ext cx="10515600" cy="413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D2955A-E0A9-C941-9DDE-22306C61263F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/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3413688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653" r:id="rId1"/>
    <p:sldLayoutId id="2147486677" r:id="rId2"/>
    <p:sldLayoutId id="2147486618" r:id="rId3"/>
    <p:sldLayoutId id="2147486678" r:id="rId4"/>
    <p:sldLayoutId id="2147486654" r:id="rId5"/>
    <p:sldLayoutId id="2147486641" r:id="rId6"/>
    <p:sldLayoutId id="2147486679" r:id="rId7"/>
    <p:sldLayoutId id="2147486655" r:id="rId8"/>
    <p:sldLayoutId id="2147486619" r:id="rId9"/>
    <p:sldLayoutId id="2147486680" r:id="rId10"/>
    <p:sldLayoutId id="2147486656" r:id="rId11"/>
    <p:sldLayoutId id="2147486620" r:id="rId12"/>
    <p:sldLayoutId id="2147486681" r:id="rId13"/>
    <p:sldLayoutId id="2147486657" r:id="rId14"/>
    <p:sldLayoutId id="2147486621" r:id="rId15"/>
    <p:sldLayoutId id="2147486682" r:id="rId16"/>
    <p:sldLayoutId id="2147486658" r:id="rId17"/>
    <p:sldLayoutId id="2147486622" r:id="rId18"/>
    <p:sldLayoutId id="2147486683" r:id="rId19"/>
    <p:sldLayoutId id="2147486659" r:id="rId20"/>
    <p:sldLayoutId id="2147486623" r:id="rId21"/>
    <p:sldLayoutId id="2147486625" r:id="rId22"/>
    <p:sldLayoutId id="2147486684" r:id="rId23"/>
    <p:sldLayoutId id="2147486669" r:id="rId24"/>
    <p:sldLayoutId id="2147486660" r:id="rId25"/>
    <p:sldLayoutId id="2147486648" r:id="rId26"/>
    <p:sldLayoutId id="2147486685" r:id="rId27"/>
    <p:sldLayoutId id="2147486670" r:id="rId28"/>
    <p:sldLayoutId id="2147486661" r:id="rId29"/>
    <p:sldLayoutId id="2147486651" r:id="rId30"/>
    <p:sldLayoutId id="2147486686" r:id="rId31"/>
    <p:sldLayoutId id="2147486671" r:id="rId32"/>
    <p:sldLayoutId id="2147486662" r:id="rId33"/>
    <p:sldLayoutId id="2147486627" r:id="rId34"/>
    <p:sldLayoutId id="2147486687" r:id="rId35"/>
    <p:sldLayoutId id="2147486663" r:id="rId36"/>
    <p:sldLayoutId id="2147486629" r:id="rId37"/>
    <p:sldLayoutId id="2147486688" r:id="rId38"/>
    <p:sldLayoutId id="2147486672" r:id="rId39"/>
    <p:sldLayoutId id="2147486664" r:id="rId40"/>
    <p:sldLayoutId id="2147486630" r:id="rId41"/>
    <p:sldLayoutId id="2147486689" r:id="rId42"/>
    <p:sldLayoutId id="2147486673" r:id="rId43"/>
    <p:sldLayoutId id="2147486665" r:id="rId44"/>
    <p:sldLayoutId id="2147486639" r:id="rId45"/>
    <p:sldLayoutId id="2147486690" r:id="rId46"/>
    <p:sldLayoutId id="2147486674" r:id="rId47"/>
    <p:sldLayoutId id="2147486666" r:id="rId48"/>
    <p:sldLayoutId id="2147486644" r:id="rId49"/>
    <p:sldLayoutId id="2147486647" r:id="rId50"/>
    <p:sldLayoutId id="2147486642" r:id="rId51"/>
    <p:sldLayoutId id="2147486691" r:id="rId52"/>
    <p:sldLayoutId id="2147486675" r:id="rId53"/>
    <p:sldLayoutId id="2147486667" r:id="rId54"/>
    <p:sldLayoutId id="2147486646" r:id="rId55"/>
    <p:sldLayoutId id="2147486692" r:id="rId56"/>
    <p:sldLayoutId id="2147486668" r:id="rId57"/>
    <p:sldLayoutId id="2147486676" r:id="rId58"/>
    <p:sldLayoutId id="2147486643" r:id="rId59"/>
  </p:sldLayoutIdLst>
  <p:hf hdr="0" ftr="0" dt="0"/>
  <p:txStyles>
    <p:titleStyle>
      <a:lvl1pPr algn="l" defTabSz="609570" rtl="0" eaLnBrk="1" latinLnBrk="0" hangingPunct="1">
        <a:lnSpc>
          <a:spcPct val="90000"/>
        </a:lnSpc>
        <a:spcBef>
          <a:spcPct val="0"/>
        </a:spcBef>
        <a:buNone/>
        <a:defRPr sz="2800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</p:titleStyle>
    <p:bodyStyle>
      <a:lvl1pPr marL="0" indent="0" algn="l" defTabSz="609570" rtl="0" eaLnBrk="1" latinLnBrk="0" hangingPunct="1">
        <a:lnSpc>
          <a:spcPct val="120000"/>
        </a:lnSpc>
        <a:spcBef>
          <a:spcPts val="0"/>
        </a:spcBef>
        <a:spcAft>
          <a:spcPts val="0"/>
        </a:spcAft>
        <a:buFont typeface="Arial"/>
        <a:buNone/>
        <a:defRPr sz="1800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230706" indent="-230706" algn="l" defTabSz="609570" rtl="0" eaLnBrk="1" latinLnBrk="0" hangingPunct="1">
        <a:lnSpc>
          <a:spcPct val="120000"/>
        </a:lnSpc>
        <a:spcBef>
          <a:spcPts val="0"/>
        </a:spcBef>
        <a:spcAft>
          <a:spcPts val="0"/>
        </a:spcAft>
        <a:buFont typeface="Arial"/>
        <a:buChar char="–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529140" indent="-230706" algn="l" defTabSz="609570" rtl="0" eaLnBrk="1" latinLnBrk="0" hangingPunct="1">
        <a:lnSpc>
          <a:spcPct val="120000"/>
        </a:lnSpc>
        <a:spcBef>
          <a:spcPts val="0"/>
        </a:spcBef>
        <a:spcAft>
          <a:spcPts val="0"/>
        </a:spcAft>
        <a:buFont typeface="Arial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833926" indent="-224356" algn="l" defTabSz="609570" rtl="0" eaLnBrk="1" latinLnBrk="0" hangingPunct="1">
        <a:lnSpc>
          <a:spcPct val="120000"/>
        </a:lnSpc>
        <a:spcBef>
          <a:spcPts val="0"/>
        </a:spcBef>
        <a:spcAft>
          <a:spcPts val="0"/>
        </a:spcAft>
        <a:buFont typeface="Arial"/>
        <a:buChar char="–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1070980" indent="-230706" algn="l" defTabSz="609570" rtl="0" eaLnBrk="1" latinLnBrk="0" hangingPunct="1">
        <a:lnSpc>
          <a:spcPct val="120000"/>
        </a:lnSpc>
        <a:spcBef>
          <a:spcPts val="0"/>
        </a:spcBef>
        <a:spcAft>
          <a:spcPts val="0"/>
        </a:spcAft>
        <a:buFont typeface="Arial"/>
        <a:buChar char="»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3352632" indent="-304784" algn="l" defTabSz="609570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609570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609570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609570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anjula.Ganepola@ibm.com" TargetMode="External"/><Relationship Id="rId2" Type="http://schemas.openxmlformats.org/officeDocument/2006/relationships/hyperlink" Target="mailto:edmund.reinhardt@ca.ibm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10" Type="http://schemas.openxmlformats.org/officeDocument/2006/relationships/image" Target="../media/image30.sv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8.png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44.png"/><Relationship Id="rId7" Type="http://schemas.openxmlformats.org/officeDocument/2006/relationships/image" Target="../media/image27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Relationship Id="rId9" Type="http://schemas.openxmlformats.org/officeDocument/2006/relationships/image" Target="../media/image30.sv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44.png"/><Relationship Id="rId7" Type="http://schemas.openxmlformats.org/officeDocument/2006/relationships/image" Target="../media/image27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Relationship Id="rId9" Type="http://schemas.openxmlformats.org/officeDocument/2006/relationships/image" Target="../media/image30.sv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4.png"/><Relationship Id="rId4" Type="http://schemas.openxmlformats.org/officeDocument/2006/relationships/image" Target="../media/image4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hyperlink" Target="https://github.com/s4isystems/Bob" TargetMode="Externa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5D383-3FF1-6A0D-E44D-D6A62CC64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2" y="2286000"/>
            <a:ext cx="5596465" cy="952500"/>
          </a:xfrm>
        </p:spPr>
        <p:txBody>
          <a:bodyPr>
            <a:normAutofit fontScale="90000"/>
          </a:bodyPr>
          <a:lstStyle/>
          <a:p>
            <a:r>
              <a:rPr lang="en-US" sz="3700" b="1" dirty="0">
                <a:latin typeface="+mj-lt"/>
              </a:rPr>
              <a:t>Modern, Buildable Projects </a:t>
            </a:r>
            <a:r>
              <a:rPr lang="en-US" dirty="0">
                <a:latin typeface="+mj-lt"/>
              </a:rPr>
              <a:t>with IBM 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 Project Explorer and Bob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B24C2-481F-74AB-DF16-DD6C8ED758A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04802" y="4718049"/>
            <a:ext cx="5596465" cy="1744135"/>
          </a:xfrm>
        </p:spPr>
        <p:txBody>
          <a:bodyPr/>
          <a:lstStyle/>
          <a:p>
            <a:r>
              <a:rPr lang="en-US" sz="1400" dirty="0">
                <a:latin typeface="+mj-lt"/>
              </a:rPr>
              <a:t>Edmund Reinhardt</a:t>
            </a:r>
          </a:p>
          <a:p>
            <a:r>
              <a:rPr lang="en-US" sz="1400" dirty="0">
                <a:latin typeface="+mj-lt"/>
              </a:rPr>
              <a:t>Product Architect - IBM </a:t>
            </a:r>
            <a:r>
              <a:rPr lang="en-US" sz="1400" dirty="0" err="1">
                <a:latin typeface="+mj-lt"/>
              </a:rPr>
              <a:t>i</a:t>
            </a:r>
            <a:r>
              <a:rPr lang="en-US" sz="1400" dirty="0">
                <a:latin typeface="+mj-lt"/>
              </a:rPr>
              <a:t> Application Development</a:t>
            </a:r>
          </a:p>
          <a:p>
            <a:r>
              <a:rPr lang="en-US" sz="1400" dirty="0">
                <a:latin typeface="+mj-lt"/>
                <a:hlinkClick r:id="rId2"/>
              </a:rPr>
              <a:t>edmund.reinhardt@ca.ibm.com</a:t>
            </a:r>
            <a:endParaRPr lang="en-US" sz="1400" dirty="0">
              <a:latin typeface="+mj-lt"/>
            </a:endParaRPr>
          </a:p>
          <a:p>
            <a:endParaRPr lang="en-US" sz="1400" dirty="0">
              <a:latin typeface="+mj-lt"/>
            </a:endParaRPr>
          </a:p>
          <a:p>
            <a:r>
              <a:rPr lang="en-US" sz="1400" dirty="0">
                <a:latin typeface="+mj-lt"/>
              </a:rPr>
              <a:t>Sanjula Ganepola</a:t>
            </a:r>
          </a:p>
          <a:p>
            <a:r>
              <a:rPr lang="en-US" sz="1400" dirty="0">
                <a:latin typeface="+mj-lt"/>
              </a:rPr>
              <a:t>Software Developer</a:t>
            </a:r>
          </a:p>
          <a:p>
            <a:r>
              <a:rPr lang="en-US" sz="1400" dirty="0">
                <a:latin typeface="+mj-lt"/>
                <a:hlinkClick r:id="rId3"/>
              </a:rPr>
              <a:t>Sanjula.Ganepola@ibm.com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1140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Project Structure (Metadata)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0898" y="849569"/>
            <a:ext cx="1620000" cy="180000"/>
          </a:xfrm>
        </p:spPr>
        <p:txBody>
          <a:bodyPr anchor="ctr"/>
          <a:lstStyle/>
          <a:p>
            <a:pPr marL="0" indent="0">
              <a:buNone/>
            </a:pPr>
            <a:r>
              <a:rPr lang="en-CA" sz="1300" dirty="0">
                <a:solidFill>
                  <a:srgbClr val="FF0000"/>
                </a:solidFill>
                <a:latin typeface="+mj-lt"/>
              </a:rPr>
              <a:t>my-project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4FD630F-07ED-699D-313A-7A4B8E6610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0897" y="849569"/>
            <a:ext cx="180000" cy="180000"/>
          </a:xfrm>
          <a:prstGeom prst="rect">
            <a:avLst/>
          </a:prstGeom>
        </p:spPr>
      </p:pic>
      <p:pic>
        <p:nvPicPr>
          <p:cNvPr id="95" name="Graphic 94">
            <a:extLst>
              <a:ext uri="{FF2B5EF4-FFF2-40B4-BE49-F238E27FC236}">
                <a16:creationId xmlns:a16="http://schemas.microsoft.com/office/drawing/2014/main" id="{9467690D-D8A7-FB17-1C4D-E67951C372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0897" y="1380072"/>
            <a:ext cx="180000" cy="180000"/>
          </a:xfrm>
          <a:prstGeom prst="rect">
            <a:avLst/>
          </a:prstGeom>
        </p:spPr>
      </p:pic>
      <p:sp>
        <p:nvSpPr>
          <p:cNvPr id="103" name="Text Placeholder 5">
            <a:extLst>
              <a:ext uri="{FF2B5EF4-FFF2-40B4-BE49-F238E27FC236}">
                <a16:creationId xmlns:a16="http://schemas.microsoft.com/office/drawing/2014/main" id="{BC67B070-1A88-569E-886F-214EFED7B43E}"/>
              </a:ext>
            </a:extLst>
          </p:cNvPr>
          <p:cNvSpPr txBox="1">
            <a:spLocks/>
          </p:cNvSpPr>
          <p:nvPr/>
        </p:nvSpPr>
        <p:spPr>
          <a:xfrm>
            <a:off x="850897" y="1380072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file.evfevent</a:t>
            </a:r>
          </a:p>
        </p:txBody>
      </p:sp>
      <p:sp>
        <p:nvSpPr>
          <p:cNvPr id="104" name="Text Placeholder 5">
            <a:extLst>
              <a:ext uri="{FF2B5EF4-FFF2-40B4-BE49-F238E27FC236}">
                <a16:creationId xmlns:a16="http://schemas.microsoft.com/office/drawing/2014/main" id="{3B4F114A-0AA3-3875-8451-785C991E4E7A}"/>
              </a:ext>
            </a:extLst>
          </p:cNvPr>
          <p:cNvSpPr txBox="1">
            <a:spLocks/>
          </p:cNvSpPr>
          <p:nvPr/>
        </p:nvSpPr>
        <p:spPr>
          <a:xfrm>
            <a:off x="670898" y="1175307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.evfevent</a:t>
            </a:r>
          </a:p>
        </p:txBody>
      </p:sp>
      <p:pic>
        <p:nvPicPr>
          <p:cNvPr id="105" name="Graphic 104">
            <a:extLst>
              <a:ext uri="{FF2B5EF4-FFF2-40B4-BE49-F238E27FC236}">
                <a16:creationId xmlns:a16="http://schemas.microsoft.com/office/drawing/2014/main" id="{B4FFADCD-9303-8E71-5748-7679E959A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897" y="1175307"/>
            <a:ext cx="180000" cy="180000"/>
          </a:xfrm>
          <a:prstGeom prst="rect">
            <a:avLst/>
          </a:prstGeom>
        </p:spPr>
      </p:pic>
      <p:pic>
        <p:nvPicPr>
          <p:cNvPr id="106" name="Graphic 105">
            <a:extLst>
              <a:ext uri="{FF2B5EF4-FFF2-40B4-BE49-F238E27FC236}">
                <a16:creationId xmlns:a16="http://schemas.microsoft.com/office/drawing/2014/main" id="{CC53AC0F-196A-5B23-841E-FD640FFBCE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0897" y="1584837"/>
            <a:ext cx="180000" cy="180000"/>
          </a:xfrm>
          <a:prstGeom prst="rect">
            <a:avLst/>
          </a:prstGeom>
        </p:spPr>
      </p:pic>
      <p:sp>
        <p:nvSpPr>
          <p:cNvPr id="107" name="Text Placeholder 5">
            <a:extLst>
              <a:ext uri="{FF2B5EF4-FFF2-40B4-BE49-F238E27FC236}">
                <a16:creationId xmlns:a16="http://schemas.microsoft.com/office/drawing/2014/main" id="{33F6DA0A-AA77-4BC2-FA02-9C7A9D1DA3AA}"/>
              </a:ext>
            </a:extLst>
          </p:cNvPr>
          <p:cNvSpPr txBox="1">
            <a:spLocks/>
          </p:cNvSpPr>
          <p:nvPr/>
        </p:nvSpPr>
        <p:spPr>
          <a:xfrm>
            <a:off x="850897" y="1584837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source.evfevent</a:t>
            </a:r>
          </a:p>
        </p:txBody>
      </p:sp>
      <p:pic>
        <p:nvPicPr>
          <p:cNvPr id="108" name="Graphic 107">
            <a:extLst>
              <a:ext uri="{FF2B5EF4-FFF2-40B4-BE49-F238E27FC236}">
                <a16:creationId xmlns:a16="http://schemas.microsoft.com/office/drawing/2014/main" id="{CD611E43-A989-46BF-FB6C-3666DC83CC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0897" y="2115340"/>
            <a:ext cx="180000" cy="180000"/>
          </a:xfrm>
          <a:prstGeom prst="rect">
            <a:avLst/>
          </a:prstGeom>
        </p:spPr>
      </p:pic>
      <p:sp>
        <p:nvSpPr>
          <p:cNvPr id="109" name="Text Placeholder 5">
            <a:extLst>
              <a:ext uri="{FF2B5EF4-FFF2-40B4-BE49-F238E27FC236}">
                <a16:creationId xmlns:a16="http://schemas.microsoft.com/office/drawing/2014/main" id="{A237A1F2-F411-8813-F859-E26CAE4B2141}"/>
              </a:ext>
            </a:extLst>
          </p:cNvPr>
          <p:cNvSpPr txBox="1">
            <a:spLocks/>
          </p:cNvSpPr>
          <p:nvPr/>
        </p:nvSpPr>
        <p:spPr>
          <a:xfrm>
            <a:off x="850897" y="2115340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joblog.json</a:t>
            </a:r>
          </a:p>
        </p:txBody>
      </p:sp>
      <p:sp>
        <p:nvSpPr>
          <p:cNvPr id="110" name="Text Placeholder 5">
            <a:extLst>
              <a:ext uri="{FF2B5EF4-FFF2-40B4-BE49-F238E27FC236}">
                <a16:creationId xmlns:a16="http://schemas.microsoft.com/office/drawing/2014/main" id="{C060E5C8-5E66-54BE-CF03-7E5CE824F138}"/>
              </a:ext>
            </a:extLst>
          </p:cNvPr>
          <p:cNvSpPr txBox="1">
            <a:spLocks/>
          </p:cNvSpPr>
          <p:nvPr/>
        </p:nvSpPr>
        <p:spPr>
          <a:xfrm>
            <a:off x="670898" y="1910575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.logs</a:t>
            </a:r>
          </a:p>
        </p:txBody>
      </p:sp>
      <p:pic>
        <p:nvPicPr>
          <p:cNvPr id="111" name="Graphic 110">
            <a:extLst>
              <a:ext uri="{FF2B5EF4-FFF2-40B4-BE49-F238E27FC236}">
                <a16:creationId xmlns:a16="http://schemas.microsoft.com/office/drawing/2014/main" id="{792F08A7-07A6-335A-FEDC-6F6D038B9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897" y="1910575"/>
            <a:ext cx="180000" cy="180000"/>
          </a:xfrm>
          <a:prstGeom prst="rect">
            <a:avLst/>
          </a:prstGeom>
        </p:spPr>
      </p:pic>
      <p:pic>
        <p:nvPicPr>
          <p:cNvPr id="112" name="Graphic 111">
            <a:extLst>
              <a:ext uri="{FF2B5EF4-FFF2-40B4-BE49-F238E27FC236}">
                <a16:creationId xmlns:a16="http://schemas.microsoft.com/office/drawing/2014/main" id="{B30A7AD2-362D-0C57-34C6-C4965C3F0B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0897" y="2320105"/>
            <a:ext cx="180000" cy="180000"/>
          </a:xfrm>
          <a:prstGeom prst="rect">
            <a:avLst/>
          </a:prstGeom>
        </p:spPr>
      </p:pic>
      <p:sp>
        <p:nvSpPr>
          <p:cNvPr id="113" name="Text Placeholder 5">
            <a:extLst>
              <a:ext uri="{FF2B5EF4-FFF2-40B4-BE49-F238E27FC236}">
                <a16:creationId xmlns:a16="http://schemas.microsoft.com/office/drawing/2014/main" id="{0C1F483B-4BA6-6786-9E43-42192E431A9F}"/>
              </a:ext>
            </a:extLst>
          </p:cNvPr>
          <p:cNvSpPr txBox="1">
            <a:spLocks/>
          </p:cNvSpPr>
          <p:nvPr/>
        </p:nvSpPr>
        <p:spPr>
          <a:xfrm>
            <a:off x="850897" y="2320105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file.splf</a:t>
            </a:r>
          </a:p>
        </p:txBody>
      </p:sp>
      <p:pic>
        <p:nvPicPr>
          <p:cNvPr id="118" name="Graphic 117">
            <a:extLst>
              <a:ext uri="{FF2B5EF4-FFF2-40B4-BE49-F238E27FC236}">
                <a16:creationId xmlns:a16="http://schemas.microsoft.com/office/drawing/2014/main" id="{0EBA0348-2176-93E2-58F8-13AA175B57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0897" y="2524870"/>
            <a:ext cx="180000" cy="180000"/>
          </a:xfrm>
          <a:prstGeom prst="rect">
            <a:avLst/>
          </a:prstGeom>
        </p:spPr>
      </p:pic>
      <p:sp>
        <p:nvSpPr>
          <p:cNvPr id="119" name="Text Placeholder 5">
            <a:extLst>
              <a:ext uri="{FF2B5EF4-FFF2-40B4-BE49-F238E27FC236}">
                <a16:creationId xmlns:a16="http://schemas.microsoft.com/office/drawing/2014/main" id="{720A5BC4-4556-7D0B-BCA7-1A17C4CA7565}"/>
              </a:ext>
            </a:extLst>
          </p:cNvPr>
          <p:cNvSpPr txBox="1">
            <a:spLocks/>
          </p:cNvSpPr>
          <p:nvPr/>
        </p:nvSpPr>
        <p:spPr>
          <a:xfrm>
            <a:off x="850897" y="2524870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source.splf</a:t>
            </a:r>
          </a:p>
        </p:txBody>
      </p:sp>
      <p:pic>
        <p:nvPicPr>
          <p:cNvPr id="120" name="Graphic 119">
            <a:extLst>
              <a:ext uri="{FF2B5EF4-FFF2-40B4-BE49-F238E27FC236}">
                <a16:creationId xmlns:a16="http://schemas.microsoft.com/office/drawing/2014/main" id="{CBCDD037-4909-B33D-E19D-15312CA1D6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0896" y="3058383"/>
            <a:ext cx="180000" cy="180000"/>
          </a:xfrm>
          <a:prstGeom prst="rect">
            <a:avLst/>
          </a:prstGeom>
        </p:spPr>
      </p:pic>
      <p:sp>
        <p:nvSpPr>
          <p:cNvPr id="121" name="Text Placeholder 5">
            <a:extLst>
              <a:ext uri="{FF2B5EF4-FFF2-40B4-BE49-F238E27FC236}">
                <a16:creationId xmlns:a16="http://schemas.microsoft.com/office/drawing/2014/main" id="{9661D074-390D-7896-3A44-843BCC92280B}"/>
              </a:ext>
            </a:extLst>
          </p:cNvPr>
          <p:cNvSpPr txBox="1">
            <a:spLocks/>
          </p:cNvSpPr>
          <p:nvPr/>
        </p:nvSpPr>
        <p:spPr>
          <a:xfrm>
            <a:off x="850896" y="3058383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solidFill>
                  <a:srgbClr val="FF0000"/>
                </a:solidFill>
                <a:latin typeface="+mj-lt"/>
              </a:rPr>
              <a:t>constants.rpgleinc</a:t>
            </a:r>
          </a:p>
        </p:txBody>
      </p:sp>
      <p:sp>
        <p:nvSpPr>
          <p:cNvPr id="122" name="Text Placeholder 5">
            <a:extLst>
              <a:ext uri="{FF2B5EF4-FFF2-40B4-BE49-F238E27FC236}">
                <a16:creationId xmlns:a16="http://schemas.microsoft.com/office/drawing/2014/main" id="{CE5C44B1-9088-446A-E191-7E4B8CA95518}"/>
              </a:ext>
            </a:extLst>
          </p:cNvPr>
          <p:cNvSpPr txBox="1">
            <a:spLocks/>
          </p:cNvSpPr>
          <p:nvPr/>
        </p:nvSpPr>
        <p:spPr>
          <a:xfrm>
            <a:off x="670897" y="2853618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solidFill>
                  <a:srgbClr val="FF0000"/>
                </a:solidFill>
                <a:latin typeface="+mj-lt"/>
              </a:rPr>
              <a:t>includes</a:t>
            </a:r>
          </a:p>
        </p:txBody>
      </p:sp>
      <p:pic>
        <p:nvPicPr>
          <p:cNvPr id="123" name="Graphic 122">
            <a:extLst>
              <a:ext uri="{FF2B5EF4-FFF2-40B4-BE49-F238E27FC236}">
                <a16:creationId xmlns:a16="http://schemas.microsoft.com/office/drawing/2014/main" id="{B9AE125B-BFD4-412C-7C4E-A4EA990C2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896" y="2853618"/>
            <a:ext cx="180000" cy="180000"/>
          </a:xfrm>
          <a:prstGeom prst="rect">
            <a:avLst/>
          </a:prstGeom>
        </p:spPr>
      </p:pic>
      <p:pic>
        <p:nvPicPr>
          <p:cNvPr id="124" name="Graphic 123">
            <a:extLst>
              <a:ext uri="{FF2B5EF4-FFF2-40B4-BE49-F238E27FC236}">
                <a16:creationId xmlns:a16="http://schemas.microsoft.com/office/drawing/2014/main" id="{09A568EF-CBA1-9163-7538-4EB9EAC216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0895" y="3588886"/>
            <a:ext cx="180000" cy="180000"/>
          </a:xfrm>
          <a:prstGeom prst="rect">
            <a:avLst/>
          </a:prstGeom>
        </p:spPr>
      </p:pic>
      <p:sp>
        <p:nvSpPr>
          <p:cNvPr id="125" name="Text Placeholder 5">
            <a:extLst>
              <a:ext uri="{FF2B5EF4-FFF2-40B4-BE49-F238E27FC236}">
                <a16:creationId xmlns:a16="http://schemas.microsoft.com/office/drawing/2014/main" id="{A579B558-1C00-9489-D1AE-FD05288A150F}"/>
              </a:ext>
            </a:extLst>
          </p:cNvPr>
          <p:cNvSpPr txBox="1">
            <a:spLocks/>
          </p:cNvSpPr>
          <p:nvPr/>
        </p:nvSpPr>
        <p:spPr>
          <a:xfrm>
            <a:off x="850895" y="3588886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.</a:t>
            </a:r>
            <a:r>
              <a:rPr lang="en-CA" sz="1300" dirty="0" err="1">
                <a:latin typeface="+mj-lt"/>
              </a:rPr>
              <a:t>ibmi.json</a:t>
            </a:r>
            <a:endParaRPr lang="en-CA" sz="1300" dirty="0">
              <a:latin typeface="+mj-lt"/>
            </a:endParaRPr>
          </a:p>
        </p:txBody>
      </p:sp>
      <p:sp>
        <p:nvSpPr>
          <p:cNvPr id="126" name="Text Placeholder 5">
            <a:extLst>
              <a:ext uri="{FF2B5EF4-FFF2-40B4-BE49-F238E27FC236}">
                <a16:creationId xmlns:a16="http://schemas.microsoft.com/office/drawing/2014/main" id="{494149D3-34B9-984B-0AC5-262495568DB2}"/>
              </a:ext>
            </a:extLst>
          </p:cNvPr>
          <p:cNvSpPr txBox="1">
            <a:spLocks/>
          </p:cNvSpPr>
          <p:nvPr/>
        </p:nvSpPr>
        <p:spPr>
          <a:xfrm>
            <a:off x="670896" y="3384121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solidFill>
                  <a:srgbClr val="FF0000"/>
                </a:solidFill>
                <a:latin typeface="+mj-lt"/>
              </a:rPr>
              <a:t>QRPGLESRC</a:t>
            </a:r>
          </a:p>
        </p:txBody>
      </p:sp>
      <p:pic>
        <p:nvPicPr>
          <p:cNvPr id="127" name="Graphic 126">
            <a:extLst>
              <a:ext uri="{FF2B5EF4-FFF2-40B4-BE49-F238E27FC236}">
                <a16:creationId xmlns:a16="http://schemas.microsoft.com/office/drawing/2014/main" id="{AB2E77D8-B3B3-2B86-6CD0-981BD6301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895" y="3384121"/>
            <a:ext cx="180000" cy="180000"/>
          </a:xfrm>
          <a:prstGeom prst="rect">
            <a:avLst/>
          </a:prstGeom>
        </p:spPr>
      </p:pic>
      <p:pic>
        <p:nvPicPr>
          <p:cNvPr id="128" name="Graphic 127">
            <a:extLst>
              <a:ext uri="{FF2B5EF4-FFF2-40B4-BE49-F238E27FC236}">
                <a16:creationId xmlns:a16="http://schemas.microsoft.com/office/drawing/2014/main" id="{4EE7C08C-72D7-197B-E971-BC80379EEF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0895" y="3793651"/>
            <a:ext cx="180000" cy="180000"/>
          </a:xfrm>
          <a:prstGeom prst="rect">
            <a:avLst/>
          </a:prstGeom>
        </p:spPr>
      </p:pic>
      <p:sp>
        <p:nvSpPr>
          <p:cNvPr id="129" name="Text Placeholder 5">
            <a:extLst>
              <a:ext uri="{FF2B5EF4-FFF2-40B4-BE49-F238E27FC236}">
                <a16:creationId xmlns:a16="http://schemas.microsoft.com/office/drawing/2014/main" id="{20F50C5B-B961-1576-2C24-14847E23C18B}"/>
              </a:ext>
            </a:extLst>
          </p:cNvPr>
          <p:cNvSpPr txBox="1">
            <a:spLocks/>
          </p:cNvSpPr>
          <p:nvPr/>
        </p:nvSpPr>
        <p:spPr>
          <a:xfrm>
            <a:off x="850895" y="3793651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Rules.mk</a:t>
            </a:r>
          </a:p>
        </p:txBody>
      </p:sp>
      <p:pic>
        <p:nvPicPr>
          <p:cNvPr id="130" name="Graphic 129">
            <a:extLst>
              <a:ext uri="{FF2B5EF4-FFF2-40B4-BE49-F238E27FC236}">
                <a16:creationId xmlns:a16="http://schemas.microsoft.com/office/drawing/2014/main" id="{CC432582-4E9D-874C-0836-DC08135766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0895" y="3998416"/>
            <a:ext cx="180000" cy="180000"/>
          </a:xfrm>
          <a:prstGeom prst="rect">
            <a:avLst/>
          </a:prstGeom>
        </p:spPr>
      </p:pic>
      <p:sp>
        <p:nvSpPr>
          <p:cNvPr id="131" name="Text Placeholder 5">
            <a:extLst>
              <a:ext uri="{FF2B5EF4-FFF2-40B4-BE49-F238E27FC236}">
                <a16:creationId xmlns:a16="http://schemas.microsoft.com/office/drawing/2014/main" id="{61EBD41E-F694-4FEB-A6A0-EBF6C89DA7BA}"/>
              </a:ext>
            </a:extLst>
          </p:cNvPr>
          <p:cNvSpPr txBox="1">
            <a:spLocks/>
          </p:cNvSpPr>
          <p:nvPr/>
        </p:nvSpPr>
        <p:spPr>
          <a:xfrm>
            <a:off x="850895" y="3998416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solidFill>
                  <a:srgbClr val="FF0000"/>
                </a:solidFill>
                <a:latin typeface="+mj-lt"/>
              </a:rPr>
              <a:t>source.rpgle</a:t>
            </a:r>
          </a:p>
        </p:txBody>
      </p:sp>
      <p:pic>
        <p:nvPicPr>
          <p:cNvPr id="132" name="Graphic 131">
            <a:extLst>
              <a:ext uri="{FF2B5EF4-FFF2-40B4-BE49-F238E27FC236}">
                <a16:creationId xmlns:a16="http://schemas.microsoft.com/office/drawing/2014/main" id="{444651CC-136B-96BD-B362-3A53110B17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0894" y="4528919"/>
            <a:ext cx="180000" cy="180000"/>
          </a:xfrm>
          <a:prstGeom prst="rect">
            <a:avLst/>
          </a:prstGeom>
        </p:spPr>
      </p:pic>
      <p:sp>
        <p:nvSpPr>
          <p:cNvPr id="133" name="Text Placeholder 5">
            <a:extLst>
              <a:ext uri="{FF2B5EF4-FFF2-40B4-BE49-F238E27FC236}">
                <a16:creationId xmlns:a16="http://schemas.microsoft.com/office/drawing/2014/main" id="{2233B80A-DDC5-491C-DDD9-EF9CA7D2B7D5}"/>
              </a:ext>
            </a:extLst>
          </p:cNvPr>
          <p:cNvSpPr txBox="1">
            <a:spLocks/>
          </p:cNvSpPr>
          <p:nvPr/>
        </p:nvSpPr>
        <p:spPr>
          <a:xfrm>
            <a:off x="850894" y="4528919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Rules.mk</a:t>
            </a:r>
          </a:p>
        </p:txBody>
      </p:sp>
      <p:sp>
        <p:nvSpPr>
          <p:cNvPr id="134" name="Text Placeholder 5">
            <a:extLst>
              <a:ext uri="{FF2B5EF4-FFF2-40B4-BE49-F238E27FC236}">
                <a16:creationId xmlns:a16="http://schemas.microsoft.com/office/drawing/2014/main" id="{7ADE323D-8210-8411-7524-F18921F78ECA}"/>
              </a:ext>
            </a:extLst>
          </p:cNvPr>
          <p:cNvSpPr txBox="1">
            <a:spLocks/>
          </p:cNvSpPr>
          <p:nvPr/>
        </p:nvSpPr>
        <p:spPr>
          <a:xfrm>
            <a:off x="670895" y="4324154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solidFill>
                  <a:srgbClr val="FF0000"/>
                </a:solidFill>
                <a:latin typeface="+mj-lt"/>
              </a:rPr>
              <a:t>QDDSSRC</a:t>
            </a:r>
          </a:p>
        </p:txBody>
      </p:sp>
      <p:pic>
        <p:nvPicPr>
          <p:cNvPr id="135" name="Graphic 134">
            <a:extLst>
              <a:ext uri="{FF2B5EF4-FFF2-40B4-BE49-F238E27FC236}">
                <a16:creationId xmlns:a16="http://schemas.microsoft.com/office/drawing/2014/main" id="{64740D09-B3E1-7AFA-CD6C-D2BC70C21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894" y="4324154"/>
            <a:ext cx="180000" cy="180000"/>
          </a:xfrm>
          <a:prstGeom prst="rect">
            <a:avLst/>
          </a:prstGeom>
        </p:spPr>
      </p:pic>
      <p:pic>
        <p:nvPicPr>
          <p:cNvPr id="136" name="Graphic 135">
            <a:extLst>
              <a:ext uri="{FF2B5EF4-FFF2-40B4-BE49-F238E27FC236}">
                <a16:creationId xmlns:a16="http://schemas.microsoft.com/office/drawing/2014/main" id="{176EF4AA-37BB-C208-389A-44FF6F2338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0894" y="4733684"/>
            <a:ext cx="180000" cy="180000"/>
          </a:xfrm>
          <a:prstGeom prst="rect">
            <a:avLst/>
          </a:prstGeom>
        </p:spPr>
      </p:pic>
      <p:sp>
        <p:nvSpPr>
          <p:cNvPr id="137" name="Text Placeholder 5">
            <a:extLst>
              <a:ext uri="{FF2B5EF4-FFF2-40B4-BE49-F238E27FC236}">
                <a16:creationId xmlns:a16="http://schemas.microsoft.com/office/drawing/2014/main" id="{77BC803B-E343-A35D-5DBC-F2BB43243BD4}"/>
              </a:ext>
            </a:extLst>
          </p:cNvPr>
          <p:cNvSpPr txBox="1">
            <a:spLocks/>
          </p:cNvSpPr>
          <p:nvPr/>
        </p:nvSpPr>
        <p:spPr>
          <a:xfrm>
            <a:off x="850894" y="4733684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solidFill>
                  <a:srgbClr val="FF0000"/>
                </a:solidFill>
                <a:latin typeface="+mj-lt"/>
              </a:rPr>
              <a:t>file.pf</a:t>
            </a:r>
          </a:p>
        </p:txBody>
      </p:sp>
      <p:pic>
        <p:nvPicPr>
          <p:cNvPr id="144" name="Graphic 143">
            <a:extLst>
              <a:ext uri="{FF2B5EF4-FFF2-40B4-BE49-F238E27FC236}">
                <a16:creationId xmlns:a16="http://schemas.microsoft.com/office/drawing/2014/main" id="{CBB57410-6735-99F8-AC25-0114AE8647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0894" y="5068355"/>
            <a:ext cx="180000" cy="180000"/>
          </a:xfrm>
          <a:prstGeom prst="rect">
            <a:avLst/>
          </a:prstGeom>
        </p:spPr>
      </p:pic>
      <p:sp>
        <p:nvSpPr>
          <p:cNvPr id="145" name="Text Placeholder 5">
            <a:extLst>
              <a:ext uri="{FF2B5EF4-FFF2-40B4-BE49-F238E27FC236}">
                <a16:creationId xmlns:a16="http://schemas.microsoft.com/office/drawing/2014/main" id="{57257050-BAAE-BA0F-D518-B2989C4530E9}"/>
              </a:ext>
            </a:extLst>
          </p:cNvPr>
          <p:cNvSpPr txBox="1">
            <a:spLocks/>
          </p:cNvSpPr>
          <p:nvPr/>
        </p:nvSpPr>
        <p:spPr>
          <a:xfrm>
            <a:off x="670894" y="5068355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.env</a:t>
            </a:r>
          </a:p>
        </p:txBody>
      </p:sp>
      <p:pic>
        <p:nvPicPr>
          <p:cNvPr id="146" name="Graphic 145">
            <a:extLst>
              <a:ext uri="{FF2B5EF4-FFF2-40B4-BE49-F238E27FC236}">
                <a16:creationId xmlns:a16="http://schemas.microsoft.com/office/drawing/2014/main" id="{E024DC3D-0B4A-9EE0-F9B8-0C84EB429D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0894" y="5273120"/>
            <a:ext cx="180000" cy="180000"/>
          </a:xfrm>
          <a:prstGeom prst="rect">
            <a:avLst/>
          </a:prstGeom>
        </p:spPr>
      </p:pic>
      <p:sp>
        <p:nvSpPr>
          <p:cNvPr id="147" name="Text Placeholder 5">
            <a:extLst>
              <a:ext uri="{FF2B5EF4-FFF2-40B4-BE49-F238E27FC236}">
                <a16:creationId xmlns:a16="http://schemas.microsoft.com/office/drawing/2014/main" id="{29D48C94-A698-1D51-1F71-CC3D69081F42}"/>
              </a:ext>
            </a:extLst>
          </p:cNvPr>
          <p:cNvSpPr txBox="1">
            <a:spLocks/>
          </p:cNvSpPr>
          <p:nvPr/>
        </p:nvSpPr>
        <p:spPr>
          <a:xfrm>
            <a:off x="670894" y="5273120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.gitignore</a:t>
            </a:r>
          </a:p>
        </p:txBody>
      </p:sp>
      <p:pic>
        <p:nvPicPr>
          <p:cNvPr id="148" name="Graphic 147">
            <a:extLst>
              <a:ext uri="{FF2B5EF4-FFF2-40B4-BE49-F238E27FC236}">
                <a16:creationId xmlns:a16="http://schemas.microsoft.com/office/drawing/2014/main" id="{8C7C5786-27A9-7960-334E-E313FD3358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0894" y="5477562"/>
            <a:ext cx="180000" cy="180000"/>
          </a:xfrm>
          <a:prstGeom prst="rect">
            <a:avLst/>
          </a:prstGeom>
        </p:spPr>
      </p:pic>
      <p:sp>
        <p:nvSpPr>
          <p:cNvPr id="149" name="Text Placeholder 5">
            <a:extLst>
              <a:ext uri="{FF2B5EF4-FFF2-40B4-BE49-F238E27FC236}">
                <a16:creationId xmlns:a16="http://schemas.microsoft.com/office/drawing/2014/main" id="{8067F58E-817E-6E44-44FD-366F326BF918}"/>
              </a:ext>
            </a:extLst>
          </p:cNvPr>
          <p:cNvSpPr txBox="1">
            <a:spLocks/>
          </p:cNvSpPr>
          <p:nvPr/>
        </p:nvSpPr>
        <p:spPr>
          <a:xfrm>
            <a:off x="670894" y="5477562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.ibmi.json</a:t>
            </a:r>
          </a:p>
        </p:txBody>
      </p:sp>
      <p:pic>
        <p:nvPicPr>
          <p:cNvPr id="150" name="Graphic 149">
            <a:extLst>
              <a:ext uri="{FF2B5EF4-FFF2-40B4-BE49-F238E27FC236}">
                <a16:creationId xmlns:a16="http://schemas.microsoft.com/office/drawing/2014/main" id="{6A19FA1B-E76B-DC2E-DEF1-BEA0F6FCA1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0894" y="5682327"/>
            <a:ext cx="180000" cy="180000"/>
          </a:xfrm>
          <a:prstGeom prst="rect">
            <a:avLst/>
          </a:prstGeom>
        </p:spPr>
      </p:pic>
      <p:sp>
        <p:nvSpPr>
          <p:cNvPr id="151" name="Text Placeholder 5">
            <a:extLst>
              <a:ext uri="{FF2B5EF4-FFF2-40B4-BE49-F238E27FC236}">
                <a16:creationId xmlns:a16="http://schemas.microsoft.com/office/drawing/2014/main" id="{C80D2EBC-6E53-1144-4406-AA462AB705D3}"/>
              </a:ext>
            </a:extLst>
          </p:cNvPr>
          <p:cNvSpPr txBox="1">
            <a:spLocks/>
          </p:cNvSpPr>
          <p:nvPr/>
        </p:nvSpPr>
        <p:spPr>
          <a:xfrm>
            <a:off x="670894" y="5682327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iproj.json</a:t>
            </a:r>
          </a:p>
        </p:txBody>
      </p:sp>
      <p:pic>
        <p:nvPicPr>
          <p:cNvPr id="152" name="Graphic 151">
            <a:extLst>
              <a:ext uri="{FF2B5EF4-FFF2-40B4-BE49-F238E27FC236}">
                <a16:creationId xmlns:a16="http://schemas.microsoft.com/office/drawing/2014/main" id="{BD67FE3F-AB3C-63CA-0E67-FBCF57D0F3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0894" y="5887092"/>
            <a:ext cx="180000" cy="180000"/>
          </a:xfrm>
          <a:prstGeom prst="rect">
            <a:avLst/>
          </a:prstGeom>
        </p:spPr>
      </p:pic>
      <p:sp>
        <p:nvSpPr>
          <p:cNvPr id="153" name="Text Placeholder 5">
            <a:extLst>
              <a:ext uri="{FF2B5EF4-FFF2-40B4-BE49-F238E27FC236}">
                <a16:creationId xmlns:a16="http://schemas.microsoft.com/office/drawing/2014/main" id="{F960269A-D131-FFA1-9AE9-9AE370718CEB}"/>
              </a:ext>
            </a:extLst>
          </p:cNvPr>
          <p:cNvSpPr txBox="1">
            <a:spLocks/>
          </p:cNvSpPr>
          <p:nvPr/>
        </p:nvSpPr>
        <p:spPr>
          <a:xfrm>
            <a:off x="670894" y="5887092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Rules.mk</a:t>
            </a: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11176466-1FC1-B7B0-86E4-25025DD30DE2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348613" y="1029569"/>
            <a:ext cx="52284" cy="495498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6BCB171E-61E2-A344-7E5B-91C384C93656}"/>
              </a:ext>
            </a:extLst>
          </p:cNvPr>
          <p:cNvCxnSpPr>
            <a:cxnSpLocks/>
          </p:cNvCxnSpPr>
          <p:nvPr/>
        </p:nvCxnSpPr>
        <p:spPr>
          <a:xfrm>
            <a:off x="348614" y="5978497"/>
            <a:ext cx="142279" cy="346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4D7551CC-692A-8947-570F-2310ACF477E0}"/>
              </a:ext>
            </a:extLst>
          </p:cNvPr>
          <p:cNvCxnSpPr/>
          <p:nvPr/>
        </p:nvCxnSpPr>
        <p:spPr>
          <a:xfrm flipH="1">
            <a:off x="350520" y="5774055"/>
            <a:ext cx="140374" cy="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457A4BF4-6AA5-C45C-817B-6E8625DF0F1D}"/>
              </a:ext>
            </a:extLst>
          </p:cNvPr>
          <p:cNvCxnSpPr>
            <a:cxnSpLocks/>
          </p:cNvCxnSpPr>
          <p:nvPr/>
        </p:nvCxnSpPr>
        <p:spPr>
          <a:xfrm flipH="1">
            <a:off x="350520" y="5568315"/>
            <a:ext cx="140373" cy="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272F5D0D-8E7E-271C-46C6-20DEA1DEB0E9}"/>
              </a:ext>
            </a:extLst>
          </p:cNvPr>
          <p:cNvCxnSpPr>
            <a:cxnSpLocks/>
          </p:cNvCxnSpPr>
          <p:nvPr/>
        </p:nvCxnSpPr>
        <p:spPr>
          <a:xfrm flipH="1">
            <a:off x="355896" y="5368290"/>
            <a:ext cx="134997" cy="156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B36CE4DC-25DA-DC38-55B7-810B508533F3}"/>
              </a:ext>
            </a:extLst>
          </p:cNvPr>
          <p:cNvCxnSpPr/>
          <p:nvPr/>
        </p:nvCxnSpPr>
        <p:spPr>
          <a:xfrm flipH="1">
            <a:off x="360998" y="5165408"/>
            <a:ext cx="129895" cy="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A4EA4A3A-B1F8-D7B3-3C14-8789D7367B20}"/>
              </a:ext>
            </a:extLst>
          </p:cNvPr>
          <p:cNvCxnSpPr>
            <a:cxnSpLocks/>
            <a:stCxn id="135" idx="1"/>
          </p:cNvCxnSpPr>
          <p:nvPr/>
        </p:nvCxnSpPr>
        <p:spPr>
          <a:xfrm flipH="1">
            <a:off x="366713" y="4414154"/>
            <a:ext cx="124181" cy="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AC3F43CE-DEA9-6BD8-4062-5DE4A2057BDE}"/>
              </a:ext>
            </a:extLst>
          </p:cNvPr>
          <p:cNvCxnSpPr>
            <a:cxnSpLocks/>
            <a:stCxn id="127" idx="1"/>
          </p:cNvCxnSpPr>
          <p:nvPr/>
        </p:nvCxnSpPr>
        <p:spPr>
          <a:xfrm flipH="1">
            <a:off x="375708" y="3474121"/>
            <a:ext cx="115187" cy="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D450B0F8-EE8F-FF96-A213-B2A148BD1E0C}"/>
              </a:ext>
            </a:extLst>
          </p:cNvPr>
          <p:cNvCxnSpPr>
            <a:cxnSpLocks/>
            <a:stCxn id="123" idx="1"/>
          </p:cNvCxnSpPr>
          <p:nvPr/>
        </p:nvCxnSpPr>
        <p:spPr>
          <a:xfrm flipH="1">
            <a:off x="382905" y="2943618"/>
            <a:ext cx="107991" cy="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BDD7F35A-5D64-69B4-B290-86B44947AF8A}"/>
              </a:ext>
            </a:extLst>
          </p:cNvPr>
          <p:cNvCxnSpPr>
            <a:cxnSpLocks/>
            <a:stCxn id="111" idx="1"/>
          </p:cNvCxnSpPr>
          <p:nvPr/>
        </p:nvCxnSpPr>
        <p:spPr>
          <a:xfrm flipH="1">
            <a:off x="391134" y="2000575"/>
            <a:ext cx="99763" cy="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D4801A1D-F117-92D3-028A-120259E8D941}"/>
              </a:ext>
            </a:extLst>
          </p:cNvPr>
          <p:cNvCxnSpPr>
            <a:cxnSpLocks/>
            <a:stCxn id="105" idx="1"/>
          </p:cNvCxnSpPr>
          <p:nvPr/>
        </p:nvCxnSpPr>
        <p:spPr>
          <a:xfrm flipH="1">
            <a:off x="400897" y="1265307"/>
            <a:ext cx="90000" cy="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17988D6D-A28A-9EEF-0D5C-997AAB4A8D6E}"/>
              </a:ext>
            </a:extLst>
          </p:cNvPr>
          <p:cNvCxnSpPr>
            <a:cxnSpLocks/>
            <a:stCxn id="95" idx="1"/>
          </p:cNvCxnSpPr>
          <p:nvPr/>
        </p:nvCxnSpPr>
        <p:spPr>
          <a:xfrm flipH="1">
            <a:off x="580894" y="1470072"/>
            <a:ext cx="90003" cy="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27EA3DFF-738B-B80A-A692-F5206B7DCA7C}"/>
              </a:ext>
            </a:extLst>
          </p:cNvPr>
          <p:cNvCxnSpPr>
            <a:cxnSpLocks/>
            <a:stCxn id="106" idx="1"/>
          </p:cNvCxnSpPr>
          <p:nvPr/>
        </p:nvCxnSpPr>
        <p:spPr>
          <a:xfrm flipH="1">
            <a:off x="580894" y="1674837"/>
            <a:ext cx="90003" cy="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39DC9B9F-958C-16B3-3AC0-8837B71B7BBD}"/>
              </a:ext>
            </a:extLst>
          </p:cNvPr>
          <p:cNvCxnSpPr>
            <a:cxnSpLocks/>
            <a:stCxn id="120" idx="1"/>
          </p:cNvCxnSpPr>
          <p:nvPr/>
        </p:nvCxnSpPr>
        <p:spPr>
          <a:xfrm flipH="1">
            <a:off x="573402" y="3148383"/>
            <a:ext cx="97494" cy="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57C373AD-B719-2F21-EBEB-E2D1DDD3E91F}"/>
              </a:ext>
            </a:extLst>
          </p:cNvPr>
          <p:cNvCxnSpPr>
            <a:cxnSpLocks/>
            <a:stCxn id="112" idx="1"/>
          </p:cNvCxnSpPr>
          <p:nvPr/>
        </p:nvCxnSpPr>
        <p:spPr>
          <a:xfrm flipH="1">
            <a:off x="573405" y="2410105"/>
            <a:ext cx="97492" cy="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43DD017D-46CF-4009-F1E3-A755E7893D4A}"/>
              </a:ext>
            </a:extLst>
          </p:cNvPr>
          <p:cNvCxnSpPr>
            <a:cxnSpLocks/>
            <a:stCxn id="108" idx="1"/>
          </p:cNvCxnSpPr>
          <p:nvPr/>
        </p:nvCxnSpPr>
        <p:spPr>
          <a:xfrm flipH="1">
            <a:off x="580894" y="2205340"/>
            <a:ext cx="90003" cy="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CC7A3458-AA49-1C9B-F8B2-A39BE0269744}"/>
              </a:ext>
            </a:extLst>
          </p:cNvPr>
          <p:cNvCxnSpPr>
            <a:cxnSpLocks/>
          </p:cNvCxnSpPr>
          <p:nvPr/>
        </p:nvCxnSpPr>
        <p:spPr>
          <a:xfrm flipH="1" flipV="1">
            <a:off x="573405" y="2613751"/>
            <a:ext cx="97489" cy="1119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48DC2C2A-CF13-8CA2-417C-191CA8CD0E89}"/>
              </a:ext>
            </a:extLst>
          </p:cNvPr>
          <p:cNvCxnSpPr>
            <a:cxnSpLocks/>
            <a:stCxn id="124" idx="1"/>
          </p:cNvCxnSpPr>
          <p:nvPr/>
        </p:nvCxnSpPr>
        <p:spPr>
          <a:xfrm flipH="1">
            <a:off x="580894" y="3678886"/>
            <a:ext cx="90001" cy="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F4DC53F9-A95B-7BB4-B4A3-1D3D6A8E3BB4}"/>
              </a:ext>
            </a:extLst>
          </p:cNvPr>
          <p:cNvCxnSpPr>
            <a:cxnSpLocks/>
            <a:stCxn id="128" idx="1"/>
          </p:cNvCxnSpPr>
          <p:nvPr/>
        </p:nvCxnSpPr>
        <p:spPr>
          <a:xfrm flipH="1">
            <a:off x="580894" y="3883651"/>
            <a:ext cx="90001" cy="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8A8DF983-F8A2-EFDB-843E-32D0FBF8BBEA}"/>
              </a:ext>
            </a:extLst>
          </p:cNvPr>
          <p:cNvCxnSpPr>
            <a:cxnSpLocks/>
            <a:stCxn id="130" idx="1"/>
          </p:cNvCxnSpPr>
          <p:nvPr/>
        </p:nvCxnSpPr>
        <p:spPr>
          <a:xfrm flipH="1">
            <a:off x="573402" y="4088416"/>
            <a:ext cx="97493" cy="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6FC28CC3-CE0B-1182-1BB3-3A51F421278E}"/>
              </a:ext>
            </a:extLst>
          </p:cNvPr>
          <p:cNvCxnSpPr>
            <a:cxnSpLocks/>
            <a:stCxn id="132" idx="1"/>
          </p:cNvCxnSpPr>
          <p:nvPr/>
        </p:nvCxnSpPr>
        <p:spPr>
          <a:xfrm flipH="1" flipV="1">
            <a:off x="580894" y="4617036"/>
            <a:ext cx="90000" cy="1883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11EF693C-5470-90F9-281D-9FD6CB73A4A3}"/>
              </a:ext>
            </a:extLst>
          </p:cNvPr>
          <p:cNvCxnSpPr>
            <a:cxnSpLocks/>
            <a:stCxn id="136" idx="1"/>
          </p:cNvCxnSpPr>
          <p:nvPr/>
        </p:nvCxnSpPr>
        <p:spPr>
          <a:xfrm flipH="1">
            <a:off x="573402" y="4823684"/>
            <a:ext cx="97492" cy="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A891CB30-577A-8CE0-1A08-703C35BDA09C}"/>
              </a:ext>
            </a:extLst>
          </p:cNvPr>
          <p:cNvCxnSpPr>
            <a:cxnSpLocks/>
            <a:endCxn id="135" idx="2"/>
          </p:cNvCxnSpPr>
          <p:nvPr/>
        </p:nvCxnSpPr>
        <p:spPr>
          <a:xfrm flipV="1">
            <a:off x="577148" y="4504154"/>
            <a:ext cx="3746" cy="327101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8EFCE7C6-DDAD-0C4D-8A52-0A33825B3D2A}"/>
              </a:ext>
            </a:extLst>
          </p:cNvPr>
          <p:cNvCxnSpPr>
            <a:cxnSpLocks/>
            <a:endCxn id="127" idx="2"/>
          </p:cNvCxnSpPr>
          <p:nvPr/>
        </p:nvCxnSpPr>
        <p:spPr>
          <a:xfrm flipV="1">
            <a:off x="580895" y="3564121"/>
            <a:ext cx="0" cy="524295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44C1D417-97E3-B58F-54BF-CF3976BC55C5}"/>
              </a:ext>
            </a:extLst>
          </p:cNvPr>
          <p:cNvCxnSpPr>
            <a:cxnSpLocks/>
            <a:endCxn id="123" idx="2"/>
          </p:cNvCxnSpPr>
          <p:nvPr/>
        </p:nvCxnSpPr>
        <p:spPr>
          <a:xfrm flipV="1">
            <a:off x="580896" y="3033618"/>
            <a:ext cx="0" cy="114765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0F92FE2F-A765-9C10-7F65-DA8C1C14E081}"/>
              </a:ext>
            </a:extLst>
          </p:cNvPr>
          <p:cNvCxnSpPr>
            <a:cxnSpLocks/>
            <a:endCxn id="111" idx="2"/>
          </p:cNvCxnSpPr>
          <p:nvPr/>
        </p:nvCxnSpPr>
        <p:spPr>
          <a:xfrm flipV="1">
            <a:off x="573402" y="2090575"/>
            <a:ext cx="7495" cy="527305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30F28B56-DF3E-D231-F426-50CE700C11FD}"/>
              </a:ext>
            </a:extLst>
          </p:cNvPr>
          <p:cNvCxnSpPr>
            <a:cxnSpLocks/>
            <a:endCxn id="105" idx="2"/>
          </p:cNvCxnSpPr>
          <p:nvPr/>
        </p:nvCxnSpPr>
        <p:spPr>
          <a:xfrm flipV="1">
            <a:off x="580897" y="1355307"/>
            <a:ext cx="0" cy="324764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343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Project Structure (Build/Compile Output)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0898" y="849569"/>
            <a:ext cx="1620000" cy="180000"/>
          </a:xfrm>
        </p:spPr>
        <p:txBody>
          <a:bodyPr anchor="ctr"/>
          <a:lstStyle/>
          <a:p>
            <a:pPr marL="0" indent="0">
              <a:buNone/>
            </a:pPr>
            <a:r>
              <a:rPr lang="en-CA" sz="1300" dirty="0">
                <a:solidFill>
                  <a:srgbClr val="FF0000"/>
                </a:solidFill>
                <a:latin typeface="+mj-lt"/>
              </a:rPr>
              <a:t>my-project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4FD630F-07ED-699D-313A-7A4B8E6610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0897" y="849569"/>
            <a:ext cx="180000" cy="180000"/>
          </a:xfrm>
          <a:prstGeom prst="rect">
            <a:avLst/>
          </a:prstGeom>
        </p:spPr>
      </p:pic>
      <p:pic>
        <p:nvPicPr>
          <p:cNvPr id="95" name="Graphic 94">
            <a:extLst>
              <a:ext uri="{FF2B5EF4-FFF2-40B4-BE49-F238E27FC236}">
                <a16:creationId xmlns:a16="http://schemas.microsoft.com/office/drawing/2014/main" id="{9467690D-D8A7-FB17-1C4D-E67951C372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0897" y="1380072"/>
            <a:ext cx="180000" cy="180000"/>
          </a:xfrm>
          <a:prstGeom prst="rect">
            <a:avLst/>
          </a:prstGeom>
        </p:spPr>
      </p:pic>
      <p:sp>
        <p:nvSpPr>
          <p:cNvPr id="103" name="Text Placeholder 5">
            <a:extLst>
              <a:ext uri="{FF2B5EF4-FFF2-40B4-BE49-F238E27FC236}">
                <a16:creationId xmlns:a16="http://schemas.microsoft.com/office/drawing/2014/main" id="{BC67B070-1A88-569E-886F-214EFED7B43E}"/>
              </a:ext>
            </a:extLst>
          </p:cNvPr>
          <p:cNvSpPr txBox="1">
            <a:spLocks/>
          </p:cNvSpPr>
          <p:nvPr/>
        </p:nvSpPr>
        <p:spPr>
          <a:xfrm>
            <a:off x="850897" y="1380072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file.evfevent</a:t>
            </a:r>
          </a:p>
        </p:txBody>
      </p:sp>
      <p:sp>
        <p:nvSpPr>
          <p:cNvPr id="104" name="Text Placeholder 5">
            <a:extLst>
              <a:ext uri="{FF2B5EF4-FFF2-40B4-BE49-F238E27FC236}">
                <a16:creationId xmlns:a16="http://schemas.microsoft.com/office/drawing/2014/main" id="{3B4F114A-0AA3-3875-8451-785C991E4E7A}"/>
              </a:ext>
            </a:extLst>
          </p:cNvPr>
          <p:cNvSpPr txBox="1">
            <a:spLocks/>
          </p:cNvSpPr>
          <p:nvPr/>
        </p:nvSpPr>
        <p:spPr>
          <a:xfrm>
            <a:off x="670898" y="1175307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.evfevent</a:t>
            </a:r>
          </a:p>
        </p:txBody>
      </p:sp>
      <p:pic>
        <p:nvPicPr>
          <p:cNvPr id="105" name="Graphic 104">
            <a:extLst>
              <a:ext uri="{FF2B5EF4-FFF2-40B4-BE49-F238E27FC236}">
                <a16:creationId xmlns:a16="http://schemas.microsoft.com/office/drawing/2014/main" id="{B4FFADCD-9303-8E71-5748-7679E959A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897" y="1175307"/>
            <a:ext cx="180000" cy="180000"/>
          </a:xfrm>
          <a:prstGeom prst="rect">
            <a:avLst/>
          </a:prstGeom>
        </p:spPr>
      </p:pic>
      <p:pic>
        <p:nvPicPr>
          <p:cNvPr id="106" name="Graphic 105">
            <a:extLst>
              <a:ext uri="{FF2B5EF4-FFF2-40B4-BE49-F238E27FC236}">
                <a16:creationId xmlns:a16="http://schemas.microsoft.com/office/drawing/2014/main" id="{CC53AC0F-196A-5B23-841E-FD640FFBCE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0897" y="1584837"/>
            <a:ext cx="180000" cy="180000"/>
          </a:xfrm>
          <a:prstGeom prst="rect">
            <a:avLst/>
          </a:prstGeom>
        </p:spPr>
      </p:pic>
      <p:sp>
        <p:nvSpPr>
          <p:cNvPr id="107" name="Text Placeholder 5">
            <a:extLst>
              <a:ext uri="{FF2B5EF4-FFF2-40B4-BE49-F238E27FC236}">
                <a16:creationId xmlns:a16="http://schemas.microsoft.com/office/drawing/2014/main" id="{33F6DA0A-AA77-4BC2-FA02-9C7A9D1DA3AA}"/>
              </a:ext>
            </a:extLst>
          </p:cNvPr>
          <p:cNvSpPr txBox="1">
            <a:spLocks/>
          </p:cNvSpPr>
          <p:nvPr/>
        </p:nvSpPr>
        <p:spPr>
          <a:xfrm>
            <a:off x="850897" y="1584837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source.evfevent</a:t>
            </a:r>
          </a:p>
        </p:txBody>
      </p:sp>
      <p:pic>
        <p:nvPicPr>
          <p:cNvPr id="108" name="Graphic 107">
            <a:extLst>
              <a:ext uri="{FF2B5EF4-FFF2-40B4-BE49-F238E27FC236}">
                <a16:creationId xmlns:a16="http://schemas.microsoft.com/office/drawing/2014/main" id="{CD611E43-A989-46BF-FB6C-3666DC83CC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0897" y="2115340"/>
            <a:ext cx="180000" cy="180000"/>
          </a:xfrm>
          <a:prstGeom prst="rect">
            <a:avLst/>
          </a:prstGeom>
        </p:spPr>
      </p:pic>
      <p:sp>
        <p:nvSpPr>
          <p:cNvPr id="109" name="Text Placeholder 5">
            <a:extLst>
              <a:ext uri="{FF2B5EF4-FFF2-40B4-BE49-F238E27FC236}">
                <a16:creationId xmlns:a16="http://schemas.microsoft.com/office/drawing/2014/main" id="{A237A1F2-F411-8813-F859-E26CAE4B2141}"/>
              </a:ext>
            </a:extLst>
          </p:cNvPr>
          <p:cNvSpPr txBox="1">
            <a:spLocks/>
          </p:cNvSpPr>
          <p:nvPr/>
        </p:nvSpPr>
        <p:spPr>
          <a:xfrm>
            <a:off x="850897" y="2115340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joblog.json</a:t>
            </a:r>
          </a:p>
        </p:txBody>
      </p:sp>
      <p:sp>
        <p:nvSpPr>
          <p:cNvPr id="110" name="Text Placeholder 5">
            <a:extLst>
              <a:ext uri="{FF2B5EF4-FFF2-40B4-BE49-F238E27FC236}">
                <a16:creationId xmlns:a16="http://schemas.microsoft.com/office/drawing/2014/main" id="{C060E5C8-5E66-54BE-CF03-7E5CE824F138}"/>
              </a:ext>
            </a:extLst>
          </p:cNvPr>
          <p:cNvSpPr txBox="1">
            <a:spLocks/>
          </p:cNvSpPr>
          <p:nvPr/>
        </p:nvSpPr>
        <p:spPr>
          <a:xfrm>
            <a:off x="670898" y="1910575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.logs</a:t>
            </a:r>
          </a:p>
        </p:txBody>
      </p:sp>
      <p:pic>
        <p:nvPicPr>
          <p:cNvPr id="111" name="Graphic 110">
            <a:extLst>
              <a:ext uri="{FF2B5EF4-FFF2-40B4-BE49-F238E27FC236}">
                <a16:creationId xmlns:a16="http://schemas.microsoft.com/office/drawing/2014/main" id="{792F08A7-07A6-335A-FEDC-6F6D038B9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897" y="1910575"/>
            <a:ext cx="180000" cy="180000"/>
          </a:xfrm>
          <a:prstGeom prst="rect">
            <a:avLst/>
          </a:prstGeom>
        </p:spPr>
      </p:pic>
      <p:pic>
        <p:nvPicPr>
          <p:cNvPr id="112" name="Graphic 111">
            <a:extLst>
              <a:ext uri="{FF2B5EF4-FFF2-40B4-BE49-F238E27FC236}">
                <a16:creationId xmlns:a16="http://schemas.microsoft.com/office/drawing/2014/main" id="{B30A7AD2-362D-0C57-34C6-C4965C3F0B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0897" y="2320105"/>
            <a:ext cx="180000" cy="180000"/>
          </a:xfrm>
          <a:prstGeom prst="rect">
            <a:avLst/>
          </a:prstGeom>
        </p:spPr>
      </p:pic>
      <p:sp>
        <p:nvSpPr>
          <p:cNvPr id="113" name="Text Placeholder 5">
            <a:extLst>
              <a:ext uri="{FF2B5EF4-FFF2-40B4-BE49-F238E27FC236}">
                <a16:creationId xmlns:a16="http://schemas.microsoft.com/office/drawing/2014/main" id="{0C1F483B-4BA6-6786-9E43-42192E431A9F}"/>
              </a:ext>
            </a:extLst>
          </p:cNvPr>
          <p:cNvSpPr txBox="1">
            <a:spLocks/>
          </p:cNvSpPr>
          <p:nvPr/>
        </p:nvSpPr>
        <p:spPr>
          <a:xfrm>
            <a:off x="850897" y="2320105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file.splf</a:t>
            </a:r>
          </a:p>
        </p:txBody>
      </p:sp>
      <p:pic>
        <p:nvPicPr>
          <p:cNvPr id="118" name="Graphic 117">
            <a:extLst>
              <a:ext uri="{FF2B5EF4-FFF2-40B4-BE49-F238E27FC236}">
                <a16:creationId xmlns:a16="http://schemas.microsoft.com/office/drawing/2014/main" id="{0EBA0348-2176-93E2-58F8-13AA175B57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0897" y="2524870"/>
            <a:ext cx="180000" cy="180000"/>
          </a:xfrm>
          <a:prstGeom prst="rect">
            <a:avLst/>
          </a:prstGeom>
        </p:spPr>
      </p:pic>
      <p:sp>
        <p:nvSpPr>
          <p:cNvPr id="119" name="Text Placeholder 5">
            <a:extLst>
              <a:ext uri="{FF2B5EF4-FFF2-40B4-BE49-F238E27FC236}">
                <a16:creationId xmlns:a16="http://schemas.microsoft.com/office/drawing/2014/main" id="{720A5BC4-4556-7D0B-BCA7-1A17C4CA7565}"/>
              </a:ext>
            </a:extLst>
          </p:cNvPr>
          <p:cNvSpPr txBox="1">
            <a:spLocks/>
          </p:cNvSpPr>
          <p:nvPr/>
        </p:nvSpPr>
        <p:spPr>
          <a:xfrm>
            <a:off x="850897" y="2524870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source.splf</a:t>
            </a:r>
          </a:p>
        </p:txBody>
      </p:sp>
      <p:pic>
        <p:nvPicPr>
          <p:cNvPr id="120" name="Graphic 119">
            <a:extLst>
              <a:ext uri="{FF2B5EF4-FFF2-40B4-BE49-F238E27FC236}">
                <a16:creationId xmlns:a16="http://schemas.microsoft.com/office/drawing/2014/main" id="{CBCDD037-4909-B33D-E19D-15312CA1D6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0896" y="3058383"/>
            <a:ext cx="180000" cy="180000"/>
          </a:xfrm>
          <a:prstGeom prst="rect">
            <a:avLst/>
          </a:prstGeom>
        </p:spPr>
      </p:pic>
      <p:sp>
        <p:nvSpPr>
          <p:cNvPr id="121" name="Text Placeholder 5">
            <a:extLst>
              <a:ext uri="{FF2B5EF4-FFF2-40B4-BE49-F238E27FC236}">
                <a16:creationId xmlns:a16="http://schemas.microsoft.com/office/drawing/2014/main" id="{9661D074-390D-7896-3A44-843BCC92280B}"/>
              </a:ext>
            </a:extLst>
          </p:cNvPr>
          <p:cNvSpPr txBox="1">
            <a:spLocks/>
          </p:cNvSpPr>
          <p:nvPr/>
        </p:nvSpPr>
        <p:spPr>
          <a:xfrm>
            <a:off x="850896" y="3058383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solidFill>
                  <a:srgbClr val="FF0000"/>
                </a:solidFill>
                <a:latin typeface="+mj-lt"/>
              </a:rPr>
              <a:t>constants.rpgleinc</a:t>
            </a:r>
          </a:p>
        </p:txBody>
      </p:sp>
      <p:sp>
        <p:nvSpPr>
          <p:cNvPr id="122" name="Text Placeholder 5">
            <a:extLst>
              <a:ext uri="{FF2B5EF4-FFF2-40B4-BE49-F238E27FC236}">
                <a16:creationId xmlns:a16="http://schemas.microsoft.com/office/drawing/2014/main" id="{CE5C44B1-9088-446A-E191-7E4B8CA95518}"/>
              </a:ext>
            </a:extLst>
          </p:cNvPr>
          <p:cNvSpPr txBox="1">
            <a:spLocks/>
          </p:cNvSpPr>
          <p:nvPr/>
        </p:nvSpPr>
        <p:spPr>
          <a:xfrm>
            <a:off x="670897" y="2853618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solidFill>
                  <a:srgbClr val="FF0000"/>
                </a:solidFill>
                <a:latin typeface="+mj-lt"/>
              </a:rPr>
              <a:t>includes</a:t>
            </a:r>
          </a:p>
        </p:txBody>
      </p:sp>
      <p:pic>
        <p:nvPicPr>
          <p:cNvPr id="123" name="Graphic 122">
            <a:extLst>
              <a:ext uri="{FF2B5EF4-FFF2-40B4-BE49-F238E27FC236}">
                <a16:creationId xmlns:a16="http://schemas.microsoft.com/office/drawing/2014/main" id="{B9AE125B-BFD4-412C-7C4E-A4EA990C2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896" y="2853618"/>
            <a:ext cx="180000" cy="180000"/>
          </a:xfrm>
          <a:prstGeom prst="rect">
            <a:avLst/>
          </a:prstGeom>
        </p:spPr>
      </p:pic>
      <p:pic>
        <p:nvPicPr>
          <p:cNvPr id="124" name="Graphic 123">
            <a:extLst>
              <a:ext uri="{FF2B5EF4-FFF2-40B4-BE49-F238E27FC236}">
                <a16:creationId xmlns:a16="http://schemas.microsoft.com/office/drawing/2014/main" id="{09A568EF-CBA1-9163-7538-4EB9EAC216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0895" y="3588886"/>
            <a:ext cx="180000" cy="180000"/>
          </a:xfrm>
          <a:prstGeom prst="rect">
            <a:avLst/>
          </a:prstGeom>
        </p:spPr>
      </p:pic>
      <p:sp>
        <p:nvSpPr>
          <p:cNvPr id="125" name="Text Placeholder 5">
            <a:extLst>
              <a:ext uri="{FF2B5EF4-FFF2-40B4-BE49-F238E27FC236}">
                <a16:creationId xmlns:a16="http://schemas.microsoft.com/office/drawing/2014/main" id="{A579B558-1C00-9489-D1AE-FD05288A150F}"/>
              </a:ext>
            </a:extLst>
          </p:cNvPr>
          <p:cNvSpPr txBox="1">
            <a:spLocks/>
          </p:cNvSpPr>
          <p:nvPr/>
        </p:nvSpPr>
        <p:spPr>
          <a:xfrm>
            <a:off x="850895" y="3588886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.</a:t>
            </a:r>
            <a:r>
              <a:rPr lang="en-CA" sz="1300" dirty="0" err="1">
                <a:latin typeface="+mj-lt"/>
              </a:rPr>
              <a:t>ibmi.json</a:t>
            </a:r>
            <a:endParaRPr lang="en-CA" sz="1300" dirty="0">
              <a:latin typeface="+mj-lt"/>
            </a:endParaRPr>
          </a:p>
        </p:txBody>
      </p:sp>
      <p:sp>
        <p:nvSpPr>
          <p:cNvPr id="126" name="Text Placeholder 5">
            <a:extLst>
              <a:ext uri="{FF2B5EF4-FFF2-40B4-BE49-F238E27FC236}">
                <a16:creationId xmlns:a16="http://schemas.microsoft.com/office/drawing/2014/main" id="{494149D3-34B9-984B-0AC5-262495568DB2}"/>
              </a:ext>
            </a:extLst>
          </p:cNvPr>
          <p:cNvSpPr txBox="1">
            <a:spLocks/>
          </p:cNvSpPr>
          <p:nvPr/>
        </p:nvSpPr>
        <p:spPr>
          <a:xfrm>
            <a:off x="670896" y="3384121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solidFill>
                  <a:srgbClr val="FF0000"/>
                </a:solidFill>
                <a:latin typeface="+mj-lt"/>
              </a:rPr>
              <a:t>QRPGLESRC</a:t>
            </a:r>
          </a:p>
        </p:txBody>
      </p:sp>
      <p:pic>
        <p:nvPicPr>
          <p:cNvPr id="127" name="Graphic 126">
            <a:extLst>
              <a:ext uri="{FF2B5EF4-FFF2-40B4-BE49-F238E27FC236}">
                <a16:creationId xmlns:a16="http://schemas.microsoft.com/office/drawing/2014/main" id="{AB2E77D8-B3B3-2B86-6CD0-981BD6301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895" y="3384121"/>
            <a:ext cx="180000" cy="180000"/>
          </a:xfrm>
          <a:prstGeom prst="rect">
            <a:avLst/>
          </a:prstGeom>
        </p:spPr>
      </p:pic>
      <p:pic>
        <p:nvPicPr>
          <p:cNvPr id="128" name="Graphic 127">
            <a:extLst>
              <a:ext uri="{FF2B5EF4-FFF2-40B4-BE49-F238E27FC236}">
                <a16:creationId xmlns:a16="http://schemas.microsoft.com/office/drawing/2014/main" id="{4EE7C08C-72D7-197B-E971-BC80379EEF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0895" y="3793651"/>
            <a:ext cx="180000" cy="180000"/>
          </a:xfrm>
          <a:prstGeom prst="rect">
            <a:avLst/>
          </a:prstGeom>
        </p:spPr>
      </p:pic>
      <p:sp>
        <p:nvSpPr>
          <p:cNvPr id="129" name="Text Placeholder 5">
            <a:extLst>
              <a:ext uri="{FF2B5EF4-FFF2-40B4-BE49-F238E27FC236}">
                <a16:creationId xmlns:a16="http://schemas.microsoft.com/office/drawing/2014/main" id="{20F50C5B-B961-1576-2C24-14847E23C18B}"/>
              </a:ext>
            </a:extLst>
          </p:cNvPr>
          <p:cNvSpPr txBox="1">
            <a:spLocks/>
          </p:cNvSpPr>
          <p:nvPr/>
        </p:nvSpPr>
        <p:spPr>
          <a:xfrm>
            <a:off x="850895" y="3793651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Rules.mk</a:t>
            </a:r>
          </a:p>
        </p:txBody>
      </p:sp>
      <p:pic>
        <p:nvPicPr>
          <p:cNvPr id="130" name="Graphic 129">
            <a:extLst>
              <a:ext uri="{FF2B5EF4-FFF2-40B4-BE49-F238E27FC236}">
                <a16:creationId xmlns:a16="http://schemas.microsoft.com/office/drawing/2014/main" id="{CC432582-4E9D-874C-0836-DC08135766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0895" y="3998416"/>
            <a:ext cx="180000" cy="180000"/>
          </a:xfrm>
          <a:prstGeom prst="rect">
            <a:avLst/>
          </a:prstGeom>
        </p:spPr>
      </p:pic>
      <p:sp>
        <p:nvSpPr>
          <p:cNvPr id="131" name="Text Placeholder 5">
            <a:extLst>
              <a:ext uri="{FF2B5EF4-FFF2-40B4-BE49-F238E27FC236}">
                <a16:creationId xmlns:a16="http://schemas.microsoft.com/office/drawing/2014/main" id="{61EBD41E-F694-4FEB-A6A0-EBF6C89DA7BA}"/>
              </a:ext>
            </a:extLst>
          </p:cNvPr>
          <p:cNvSpPr txBox="1">
            <a:spLocks/>
          </p:cNvSpPr>
          <p:nvPr/>
        </p:nvSpPr>
        <p:spPr>
          <a:xfrm>
            <a:off x="850895" y="3998416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solidFill>
                  <a:srgbClr val="FF0000"/>
                </a:solidFill>
                <a:latin typeface="+mj-lt"/>
              </a:rPr>
              <a:t>source.rpgle</a:t>
            </a:r>
          </a:p>
        </p:txBody>
      </p:sp>
      <p:pic>
        <p:nvPicPr>
          <p:cNvPr id="132" name="Graphic 131">
            <a:extLst>
              <a:ext uri="{FF2B5EF4-FFF2-40B4-BE49-F238E27FC236}">
                <a16:creationId xmlns:a16="http://schemas.microsoft.com/office/drawing/2014/main" id="{444651CC-136B-96BD-B362-3A53110B17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0894" y="4528919"/>
            <a:ext cx="180000" cy="180000"/>
          </a:xfrm>
          <a:prstGeom prst="rect">
            <a:avLst/>
          </a:prstGeom>
        </p:spPr>
      </p:pic>
      <p:sp>
        <p:nvSpPr>
          <p:cNvPr id="133" name="Text Placeholder 5">
            <a:extLst>
              <a:ext uri="{FF2B5EF4-FFF2-40B4-BE49-F238E27FC236}">
                <a16:creationId xmlns:a16="http://schemas.microsoft.com/office/drawing/2014/main" id="{2233B80A-DDC5-491C-DDD9-EF9CA7D2B7D5}"/>
              </a:ext>
            </a:extLst>
          </p:cNvPr>
          <p:cNvSpPr txBox="1">
            <a:spLocks/>
          </p:cNvSpPr>
          <p:nvPr/>
        </p:nvSpPr>
        <p:spPr>
          <a:xfrm>
            <a:off x="850894" y="4528919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Rules.mk</a:t>
            </a:r>
          </a:p>
        </p:txBody>
      </p:sp>
      <p:sp>
        <p:nvSpPr>
          <p:cNvPr id="134" name="Text Placeholder 5">
            <a:extLst>
              <a:ext uri="{FF2B5EF4-FFF2-40B4-BE49-F238E27FC236}">
                <a16:creationId xmlns:a16="http://schemas.microsoft.com/office/drawing/2014/main" id="{7ADE323D-8210-8411-7524-F18921F78ECA}"/>
              </a:ext>
            </a:extLst>
          </p:cNvPr>
          <p:cNvSpPr txBox="1">
            <a:spLocks/>
          </p:cNvSpPr>
          <p:nvPr/>
        </p:nvSpPr>
        <p:spPr>
          <a:xfrm>
            <a:off x="670895" y="4324154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solidFill>
                  <a:srgbClr val="FF0000"/>
                </a:solidFill>
                <a:latin typeface="+mj-lt"/>
              </a:rPr>
              <a:t>QDDSSRC</a:t>
            </a:r>
          </a:p>
        </p:txBody>
      </p:sp>
      <p:pic>
        <p:nvPicPr>
          <p:cNvPr id="135" name="Graphic 134">
            <a:extLst>
              <a:ext uri="{FF2B5EF4-FFF2-40B4-BE49-F238E27FC236}">
                <a16:creationId xmlns:a16="http://schemas.microsoft.com/office/drawing/2014/main" id="{64740D09-B3E1-7AFA-CD6C-D2BC70C21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894" y="4324154"/>
            <a:ext cx="180000" cy="180000"/>
          </a:xfrm>
          <a:prstGeom prst="rect">
            <a:avLst/>
          </a:prstGeom>
        </p:spPr>
      </p:pic>
      <p:pic>
        <p:nvPicPr>
          <p:cNvPr id="136" name="Graphic 135">
            <a:extLst>
              <a:ext uri="{FF2B5EF4-FFF2-40B4-BE49-F238E27FC236}">
                <a16:creationId xmlns:a16="http://schemas.microsoft.com/office/drawing/2014/main" id="{176EF4AA-37BB-C208-389A-44FF6F2338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0894" y="4733684"/>
            <a:ext cx="180000" cy="180000"/>
          </a:xfrm>
          <a:prstGeom prst="rect">
            <a:avLst/>
          </a:prstGeom>
        </p:spPr>
      </p:pic>
      <p:sp>
        <p:nvSpPr>
          <p:cNvPr id="137" name="Text Placeholder 5">
            <a:extLst>
              <a:ext uri="{FF2B5EF4-FFF2-40B4-BE49-F238E27FC236}">
                <a16:creationId xmlns:a16="http://schemas.microsoft.com/office/drawing/2014/main" id="{77BC803B-E343-A35D-5DBC-F2BB43243BD4}"/>
              </a:ext>
            </a:extLst>
          </p:cNvPr>
          <p:cNvSpPr txBox="1">
            <a:spLocks/>
          </p:cNvSpPr>
          <p:nvPr/>
        </p:nvSpPr>
        <p:spPr>
          <a:xfrm>
            <a:off x="850894" y="4733684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solidFill>
                  <a:srgbClr val="FF0000"/>
                </a:solidFill>
                <a:latin typeface="+mj-lt"/>
              </a:rPr>
              <a:t>file.pf</a:t>
            </a:r>
          </a:p>
        </p:txBody>
      </p:sp>
      <p:pic>
        <p:nvPicPr>
          <p:cNvPr id="144" name="Graphic 143">
            <a:extLst>
              <a:ext uri="{FF2B5EF4-FFF2-40B4-BE49-F238E27FC236}">
                <a16:creationId xmlns:a16="http://schemas.microsoft.com/office/drawing/2014/main" id="{CBB57410-6735-99F8-AC25-0114AE8647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0894" y="5068355"/>
            <a:ext cx="180000" cy="180000"/>
          </a:xfrm>
          <a:prstGeom prst="rect">
            <a:avLst/>
          </a:prstGeom>
        </p:spPr>
      </p:pic>
      <p:sp>
        <p:nvSpPr>
          <p:cNvPr id="145" name="Text Placeholder 5">
            <a:extLst>
              <a:ext uri="{FF2B5EF4-FFF2-40B4-BE49-F238E27FC236}">
                <a16:creationId xmlns:a16="http://schemas.microsoft.com/office/drawing/2014/main" id="{57257050-BAAE-BA0F-D518-B2989C4530E9}"/>
              </a:ext>
            </a:extLst>
          </p:cNvPr>
          <p:cNvSpPr txBox="1">
            <a:spLocks/>
          </p:cNvSpPr>
          <p:nvPr/>
        </p:nvSpPr>
        <p:spPr>
          <a:xfrm>
            <a:off x="670894" y="5068355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.env</a:t>
            </a:r>
          </a:p>
        </p:txBody>
      </p:sp>
      <p:pic>
        <p:nvPicPr>
          <p:cNvPr id="146" name="Graphic 145">
            <a:extLst>
              <a:ext uri="{FF2B5EF4-FFF2-40B4-BE49-F238E27FC236}">
                <a16:creationId xmlns:a16="http://schemas.microsoft.com/office/drawing/2014/main" id="{E024DC3D-0B4A-9EE0-F9B8-0C84EB429D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0894" y="5273120"/>
            <a:ext cx="180000" cy="180000"/>
          </a:xfrm>
          <a:prstGeom prst="rect">
            <a:avLst/>
          </a:prstGeom>
        </p:spPr>
      </p:pic>
      <p:sp>
        <p:nvSpPr>
          <p:cNvPr id="147" name="Text Placeholder 5">
            <a:extLst>
              <a:ext uri="{FF2B5EF4-FFF2-40B4-BE49-F238E27FC236}">
                <a16:creationId xmlns:a16="http://schemas.microsoft.com/office/drawing/2014/main" id="{29D48C94-A698-1D51-1F71-CC3D69081F42}"/>
              </a:ext>
            </a:extLst>
          </p:cNvPr>
          <p:cNvSpPr txBox="1">
            <a:spLocks/>
          </p:cNvSpPr>
          <p:nvPr/>
        </p:nvSpPr>
        <p:spPr>
          <a:xfrm>
            <a:off x="670894" y="5273120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.gitignore</a:t>
            </a:r>
          </a:p>
        </p:txBody>
      </p:sp>
      <p:pic>
        <p:nvPicPr>
          <p:cNvPr id="148" name="Graphic 147">
            <a:extLst>
              <a:ext uri="{FF2B5EF4-FFF2-40B4-BE49-F238E27FC236}">
                <a16:creationId xmlns:a16="http://schemas.microsoft.com/office/drawing/2014/main" id="{8C7C5786-27A9-7960-334E-E313FD3358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0894" y="5477562"/>
            <a:ext cx="180000" cy="180000"/>
          </a:xfrm>
          <a:prstGeom prst="rect">
            <a:avLst/>
          </a:prstGeom>
        </p:spPr>
      </p:pic>
      <p:sp>
        <p:nvSpPr>
          <p:cNvPr id="149" name="Text Placeholder 5">
            <a:extLst>
              <a:ext uri="{FF2B5EF4-FFF2-40B4-BE49-F238E27FC236}">
                <a16:creationId xmlns:a16="http://schemas.microsoft.com/office/drawing/2014/main" id="{8067F58E-817E-6E44-44FD-366F326BF918}"/>
              </a:ext>
            </a:extLst>
          </p:cNvPr>
          <p:cNvSpPr txBox="1">
            <a:spLocks/>
          </p:cNvSpPr>
          <p:nvPr/>
        </p:nvSpPr>
        <p:spPr>
          <a:xfrm>
            <a:off x="670894" y="5477562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.ibmi.json</a:t>
            </a:r>
          </a:p>
        </p:txBody>
      </p:sp>
      <p:pic>
        <p:nvPicPr>
          <p:cNvPr id="150" name="Graphic 149">
            <a:extLst>
              <a:ext uri="{FF2B5EF4-FFF2-40B4-BE49-F238E27FC236}">
                <a16:creationId xmlns:a16="http://schemas.microsoft.com/office/drawing/2014/main" id="{6A19FA1B-E76B-DC2E-DEF1-BEA0F6FCA1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0894" y="5682327"/>
            <a:ext cx="180000" cy="180000"/>
          </a:xfrm>
          <a:prstGeom prst="rect">
            <a:avLst/>
          </a:prstGeom>
        </p:spPr>
      </p:pic>
      <p:sp>
        <p:nvSpPr>
          <p:cNvPr id="151" name="Text Placeholder 5">
            <a:extLst>
              <a:ext uri="{FF2B5EF4-FFF2-40B4-BE49-F238E27FC236}">
                <a16:creationId xmlns:a16="http://schemas.microsoft.com/office/drawing/2014/main" id="{C80D2EBC-6E53-1144-4406-AA462AB705D3}"/>
              </a:ext>
            </a:extLst>
          </p:cNvPr>
          <p:cNvSpPr txBox="1">
            <a:spLocks/>
          </p:cNvSpPr>
          <p:nvPr/>
        </p:nvSpPr>
        <p:spPr>
          <a:xfrm>
            <a:off x="670894" y="5682327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iproj.json</a:t>
            </a:r>
          </a:p>
        </p:txBody>
      </p:sp>
      <p:pic>
        <p:nvPicPr>
          <p:cNvPr id="152" name="Graphic 151">
            <a:extLst>
              <a:ext uri="{FF2B5EF4-FFF2-40B4-BE49-F238E27FC236}">
                <a16:creationId xmlns:a16="http://schemas.microsoft.com/office/drawing/2014/main" id="{BD67FE3F-AB3C-63CA-0E67-FBCF57D0F3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0894" y="5887092"/>
            <a:ext cx="180000" cy="180000"/>
          </a:xfrm>
          <a:prstGeom prst="rect">
            <a:avLst/>
          </a:prstGeom>
        </p:spPr>
      </p:pic>
      <p:sp>
        <p:nvSpPr>
          <p:cNvPr id="153" name="Text Placeholder 5">
            <a:extLst>
              <a:ext uri="{FF2B5EF4-FFF2-40B4-BE49-F238E27FC236}">
                <a16:creationId xmlns:a16="http://schemas.microsoft.com/office/drawing/2014/main" id="{F960269A-D131-FFA1-9AE9-9AE370718CEB}"/>
              </a:ext>
            </a:extLst>
          </p:cNvPr>
          <p:cNvSpPr txBox="1">
            <a:spLocks/>
          </p:cNvSpPr>
          <p:nvPr/>
        </p:nvSpPr>
        <p:spPr>
          <a:xfrm>
            <a:off x="670894" y="5887092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Rules.mk</a:t>
            </a: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11176466-1FC1-B7B0-86E4-25025DD30DE2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348613" y="1029569"/>
            <a:ext cx="52284" cy="495498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6BCB171E-61E2-A344-7E5B-91C384C93656}"/>
              </a:ext>
            </a:extLst>
          </p:cNvPr>
          <p:cNvCxnSpPr>
            <a:cxnSpLocks/>
          </p:cNvCxnSpPr>
          <p:nvPr/>
        </p:nvCxnSpPr>
        <p:spPr>
          <a:xfrm>
            <a:off x="348614" y="5978497"/>
            <a:ext cx="142279" cy="346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4D7551CC-692A-8947-570F-2310ACF477E0}"/>
              </a:ext>
            </a:extLst>
          </p:cNvPr>
          <p:cNvCxnSpPr/>
          <p:nvPr/>
        </p:nvCxnSpPr>
        <p:spPr>
          <a:xfrm flipH="1">
            <a:off x="350520" y="5774055"/>
            <a:ext cx="140374" cy="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457A4BF4-6AA5-C45C-817B-6E8625DF0F1D}"/>
              </a:ext>
            </a:extLst>
          </p:cNvPr>
          <p:cNvCxnSpPr>
            <a:cxnSpLocks/>
          </p:cNvCxnSpPr>
          <p:nvPr/>
        </p:nvCxnSpPr>
        <p:spPr>
          <a:xfrm flipH="1">
            <a:off x="350520" y="5568315"/>
            <a:ext cx="140373" cy="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272F5D0D-8E7E-271C-46C6-20DEA1DEB0E9}"/>
              </a:ext>
            </a:extLst>
          </p:cNvPr>
          <p:cNvCxnSpPr>
            <a:cxnSpLocks/>
          </p:cNvCxnSpPr>
          <p:nvPr/>
        </p:nvCxnSpPr>
        <p:spPr>
          <a:xfrm flipH="1">
            <a:off x="355896" y="5368290"/>
            <a:ext cx="134997" cy="156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B36CE4DC-25DA-DC38-55B7-810B508533F3}"/>
              </a:ext>
            </a:extLst>
          </p:cNvPr>
          <p:cNvCxnSpPr/>
          <p:nvPr/>
        </p:nvCxnSpPr>
        <p:spPr>
          <a:xfrm flipH="1">
            <a:off x="360998" y="5165408"/>
            <a:ext cx="129895" cy="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A4EA4A3A-B1F8-D7B3-3C14-8789D7367B20}"/>
              </a:ext>
            </a:extLst>
          </p:cNvPr>
          <p:cNvCxnSpPr>
            <a:cxnSpLocks/>
            <a:stCxn id="135" idx="1"/>
          </p:cNvCxnSpPr>
          <p:nvPr/>
        </p:nvCxnSpPr>
        <p:spPr>
          <a:xfrm flipH="1">
            <a:off x="366713" y="4414154"/>
            <a:ext cx="124181" cy="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AC3F43CE-DEA9-6BD8-4062-5DE4A2057BDE}"/>
              </a:ext>
            </a:extLst>
          </p:cNvPr>
          <p:cNvCxnSpPr>
            <a:cxnSpLocks/>
            <a:stCxn id="127" idx="1"/>
          </p:cNvCxnSpPr>
          <p:nvPr/>
        </p:nvCxnSpPr>
        <p:spPr>
          <a:xfrm flipH="1">
            <a:off x="375708" y="3474121"/>
            <a:ext cx="115187" cy="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D450B0F8-EE8F-FF96-A213-B2A148BD1E0C}"/>
              </a:ext>
            </a:extLst>
          </p:cNvPr>
          <p:cNvCxnSpPr>
            <a:cxnSpLocks/>
            <a:stCxn id="123" idx="1"/>
          </p:cNvCxnSpPr>
          <p:nvPr/>
        </p:nvCxnSpPr>
        <p:spPr>
          <a:xfrm flipH="1">
            <a:off x="382905" y="2943618"/>
            <a:ext cx="107991" cy="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BDD7F35A-5D64-69B4-B290-86B44947AF8A}"/>
              </a:ext>
            </a:extLst>
          </p:cNvPr>
          <p:cNvCxnSpPr>
            <a:cxnSpLocks/>
            <a:stCxn id="111" idx="1"/>
          </p:cNvCxnSpPr>
          <p:nvPr/>
        </p:nvCxnSpPr>
        <p:spPr>
          <a:xfrm flipH="1">
            <a:off x="391134" y="2000575"/>
            <a:ext cx="99763" cy="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D4801A1D-F117-92D3-028A-120259E8D941}"/>
              </a:ext>
            </a:extLst>
          </p:cNvPr>
          <p:cNvCxnSpPr>
            <a:cxnSpLocks/>
            <a:stCxn id="105" idx="1"/>
          </p:cNvCxnSpPr>
          <p:nvPr/>
        </p:nvCxnSpPr>
        <p:spPr>
          <a:xfrm flipH="1">
            <a:off x="400897" y="1265307"/>
            <a:ext cx="90000" cy="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17988D6D-A28A-9EEF-0D5C-997AAB4A8D6E}"/>
              </a:ext>
            </a:extLst>
          </p:cNvPr>
          <p:cNvCxnSpPr>
            <a:cxnSpLocks/>
            <a:stCxn id="95" idx="1"/>
          </p:cNvCxnSpPr>
          <p:nvPr/>
        </p:nvCxnSpPr>
        <p:spPr>
          <a:xfrm flipH="1">
            <a:off x="580894" y="1470072"/>
            <a:ext cx="90003" cy="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27EA3DFF-738B-B80A-A692-F5206B7DCA7C}"/>
              </a:ext>
            </a:extLst>
          </p:cNvPr>
          <p:cNvCxnSpPr>
            <a:cxnSpLocks/>
            <a:stCxn id="106" idx="1"/>
          </p:cNvCxnSpPr>
          <p:nvPr/>
        </p:nvCxnSpPr>
        <p:spPr>
          <a:xfrm flipH="1">
            <a:off x="580894" y="1674837"/>
            <a:ext cx="90003" cy="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39DC9B9F-958C-16B3-3AC0-8837B71B7BBD}"/>
              </a:ext>
            </a:extLst>
          </p:cNvPr>
          <p:cNvCxnSpPr>
            <a:cxnSpLocks/>
            <a:stCxn id="120" idx="1"/>
          </p:cNvCxnSpPr>
          <p:nvPr/>
        </p:nvCxnSpPr>
        <p:spPr>
          <a:xfrm flipH="1">
            <a:off x="573402" y="3148383"/>
            <a:ext cx="97494" cy="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57C373AD-B719-2F21-EBEB-E2D1DDD3E91F}"/>
              </a:ext>
            </a:extLst>
          </p:cNvPr>
          <p:cNvCxnSpPr>
            <a:cxnSpLocks/>
            <a:stCxn id="112" idx="1"/>
          </p:cNvCxnSpPr>
          <p:nvPr/>
        </p:nvCxnSpPr>
        <p:spPr>
          <a:xfrm flipH="1">
            <a:off x="573405" y="2410105"/>
            <a:ext cx="97492" cy="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43DD017D-46CF-4009-F1E3-A755E7893D4A}"/>
              </a:ext>
            </a:extLst>
          </p:cNvPr>
          <p:cNvCxnSpPr>
            <a:cxnSpLocks/>
            <a:stCxn id="108" idx="1"/>
          </p:cNvCxnSpPr>
          <p:nvPr/>
        </p:nvCxnSpPr>
        <p:spPr>
          <a:xfrm flipH="1">
            <a:off x="580894" y="2205340"/>
            <a:ext cx="90003" cy="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CC7A3458-AA49-1C9B-F8B2-A39BE0269744}"/>
              </a:ext>
            </a:extLst>
          </p:cNvPr>
          <p:cNvCxnSpPr>
            <a:cxnSpLocks/>
          </p:cNvCxnSpPr>
          <p:nvPr/>
        </p:nvCxnSpPr>
        <p:spPr>
          <a:xfrm flipH="1" flipV="1">
            <a:off x="573405" y="2613751"/>
            <a:ext cx="97489" cy="1119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48DC2C2A-CF13-8CA2-417C-191CA8CD0E89}"/>
              </a:ext>
            </a:extLst>
          </p:cNvPr>
          <p:cNvCxnSpPr>
            <a:cxnSpLocks/>
            <a:stCxn id="124" idx="1"/>
          </p:cNvCxnSpPr>
          <p:nvPr/>
        </p:nvCxnSpPr>
        <p:spPr>
          <a:xfrm flipH="1">
            <a:off x="580894" y="3678886"/>
            <a:ext cx="90001" cy="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F4DC53F9-A95B-7BB4-B4A3-1D3D6A8E3BB4}"/>
              </a:ext>
            </a:extLst>
          </p:cNvPr>
          <p:cNvCxnSpPr>
            <a:cxnSpLocks/>
            <a:stCxn id="128" idx="1"/>
          </p:cNvCxnSpPr>
          <p:nvPr/>
        </p:nvCxnSpPr>
        <p:spPr>
          <a:xfrm flipH="1">
            <a:off x="580894" y="3883651"/>
            <a:ext cx="90001" cy="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8A8DF983-F8A2-EFDB-843E-32D0FBF8BBEA}"/>
              </a:ext>
            </a:extLst>
          </p:cNvPr>
          <p:cNvCxnSpPr>
            <a:cxnSpLocks/>
            <a:stCxn id="130" idx="1"/>
          </p:cNvCxnSpPr>
          <p:nvPr/>
        </p:nvCxnSpPr>
        <p:spPr>
          <a:xfrm flipH="1">
            <a:off x="573402" y="4088416"/>
            <a:ext cx="97493" cy="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6FC28CC3-CE0B-1182-1BB3-3A51F421278E}"/>
              </a:ext>
            </a:extLst>
          </p:cNvPr>
          <p:cNvCxnSpPr>
            <a:cxnSpLocks/>
            <a:stCxn id="132" idx="1"/>
          </p:cNvCxnSpPr>
          <p:nvPr/>
        </p:nvCxnSpPr>
        <p:spPr>
          <a:xfrm flipH="1" flipV="1">
            <a:off x="580894" y="4617036"/>
            <a:ext cx="90000" cy="1883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11EF693C-5470-90F9-281D-9FD6CB73A4A3}"/>
              </a:ext>
            </a:extLst>
          </p:cNvPr>
          <p:cNvCxnSpPr>
            <a:cxnSpLocks/>
            <a:stCxn id="136" idx="1"/>
          </p:cNvCxnSpPr>
          <p:nvPr/>
        </p:nvCxnSpPr>
        <p:spPr>
          <a:xfrm flipH="1">
            <a:off x="573402" y="4823684"/>
            <a:ext cx="97492" cy="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A891CB30-577A-8CE0-1A08-703C35BDA09C}"/>
              </a:ext>
            </a:extLst>
          </p:cNvPr>
          <p:cNvCxnSpPr>
            <a:cxnSpLocks/>
            <a:endCxn id="135" idx="2"/>
          </p:cNvCxnSpPr>
          <p:nvPr/>
        </p:nvCxnSpPr>
        <p:spPr>
          <a:xfrm flipV="1">
            <a:off x="577148" y="4504154"/>
            <a:ext cx="3746" cy="327101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8EFCE7C6-DDAD-0C4D-8A52-0A33825B3D2A}"/>
              </a:ext>
            </a:extLst>
          </p:cNvPr>
          <p:cNvCxnSpPr>
            <a:cxnSpLocks/>
            <a:endCxn id="127" idx="2"/>
          </p:cNvCxnSpPr>
          <p:nvPr/>
        </p:nvCxnSpPr>
        <p:spPr>
          <a:xfrm flipV="1">
            <a:off x="580895" y="3564121"/>
            <a:ext cx="0" cy="524295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44C1D417-97E3-B58F-54BF-CF3976BC55C5}"/>
              </a:ext>
            </a:extLst>
          </p:cNvPr>
          <p:cNvCxnSpPr>
            <a:cxnSpLocks/>
            <a:endCxn id="123" idx="2"/>
          </p:cNvCxnSpPr>
          <p:nvPr/>
        </p:nvCxnSpPr>
        <p:spPr>
          <a:xfrm flipV="1">
            <a:off x="580896" y="3033618"/>
            <a:ext cx="0" cy="114765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0F92FE2F-A765-9C10-7F65-DA8C1C14E081}"/>
              </a:ext>
            </a:extLst>
          </p:cNvPr>
          <p:cNvCxnSpPr>
            <a:cxnSpLocks/>
            <a:endCxn id="111" idx="2"/>
          </p:cNvCxnSpPr>
          <p:nvPr/>
        </p:nvCxnSpPr>
        <p:spPr>
          <a:xfrm flipV="1">
            <a:off x="573402" y="2090575"/>
            <a:ext cx="7495" cy="527305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30F28B56-DF3E-D231-F426-50CE700C11FD}"/>
              </a:ext>
            </a:extLst>
          </p:cNvPr>
          <p:cNvCxnSpPr>
            <a:cxnSpLocks/>
            <a:endCxn id="105" idx="2"/>
          </p:cNvCxnSpPr>
          <p:nvPr/>
        </p:nvCxnSpPr>
        <p:spPr>
          <a:xfrm flipV="1">
            <a:off x="580897" y="1355307"/>
            <a:ext cx="0" cy="324764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294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Project Structure (Rules.mk)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0898" y="849569"/>
            <a:ext cx="1620000" cy="180000"/>
          </a:xfrm>
        </p:spPr>
        <p:txBody>
          <a:bodyPr anchor="ctr"/>
          <a:lstStyle/>
          <a:p>
            <a:pPr marL="0" indent="0">
              <a:buNone/>
            </a:pPr>
            <a:r>
              <a:rPr lang="en-CA" sz="1300" dirty="0">
                <a:solidFill>
                  <a:srgbClr val="FF0000"/>
                </a:solidFill>
                <a:latin typeface="+mj-lt"/>
              </a:rPr>
              <a:t>my-project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4FD630F-07ED-699D-313A-7A4B8E6610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0897" y="849569"/>
            <a:ext cx="180000" cy="180000"/>
          </a:xfrm>
          <a:prstGeom prst="rect">
            <a:avLst/>
          </a:prstGeom>
        </p:spPr>
      </p:pic>
      <p:pic>
        <p:nvPicPr>
          <p:cNvPr id="95" name="Graphic 94">
            <a:extLst>
              <a:ext uri="{FF2B5EF4-FFF2-40B4-BE49-F238E27FC236}">
                <a16:creationId xmlns:a16="http://schemas.microsoft.com/office/drawing/2014/main" id="{9467690D-D8A7-FB17-1C4D-E67951C372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0897" y="1380072"/>
            <a:ext cx="180000" cy="180000"/>
          </a:xfrm>
          <a:prstGeom prst="rect">
            <a:avLst/>
          </a:prstGeom>
        </p:spPr>
      </p:pic>
      <p:sp>
        <p:nvSpPr>
          <p:cNvPr id="103" name="Text Placeholder 5">
            <a:extLst>
              <a:ext uri="{FF2B5EF4-FFF2-40B4-BE49-F238E27FC236}">
                <a16:creationId xmlns:a16="http://schemas.microsoft.com/office/drawing/2014/main" id="{BC67B070-1A88-569E-886F-214EFED7B43E}"/>
              </a:ext>
            </a:extLst>
          </p:cNvPr>
          <p:cNvSpPr txBox="1">
            <a:spLocks/>
          </p:cNvSpPr>
          <p:nvPr/>
        </p:nvSpPr>
        <p:spPr>
          <a:xfrm>
            <a:off x="850897" y="1380072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file.evfevent</a:t>
            </a:r>
          </a:p>
        </p:txBody>
      </p:sp>
      <p:sp>
        <p:nvSpPr>
          <p:cNvPr id="104" name="Text Placeholder 5">
            <a:extLst>
              <a:ext uri="{FF2B5EF4-FFF2-40B4-BE49-F238E27FC236}">
                <a16:creationId xmlns:a16="http://schemas.microsoft.com/office/drawing/2014/main" id="{3B4F114A-0AA3-3875-8451-785C991E4E7A}"/>
              </a:ext>
            </a:extLst>
          </p:cNvPr>
          <p:cNvSpPr txBox="1">
            <a:spLocks/>
          </p:cNvSpPr>
          <p:nvPr/>
        </p:nvSpPr>
        <p:spPr>
          <a:xfrm>
            <a:off x="670898" y="1175307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.evfevent</a:t>
            </a:r>
          </a:p>
        </p:txBody>
      </p:sp>
      <p:pic>
        <p:nvPicPr>
          <p:cNvPr id="105" name="Graphic 104">
            <a:extLst>
              <a:ext uri="{FF2B5EF4-FFF2-40B4-BE49-F238E27FC236}">
                <a16:creationId xmlns:a16="http://schemas.microsoft.com/office/drawing/2014/main" id="{B4FFADCD-9303-8E71-5748-7679E959A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897" y="1175307"/>
            <a:ext cx="180000" cy="180000"/>
          </a:xfrm>
          <a:prstGeom prst="rect">
            <a:avLst/>
          </a:prstGeom>
        </p:spPr>
      </p:pic>
      <p:pic>
        <p:nvPicPr>
          <p:cNvPr id="106" name="Graphic 105">
            <a:extLst>
              <a:ext uri="{FF2B5EF4-FFF2-40B4-BE49-F238E27FC236}">
                <a16:creationId xmlns:a16="http://schemas.microsoft.com/office/drawing/2014/main" id="{CC53AC0F-196A-5B23-841E-FD640FFBCE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0897" y="1584837"/>
            <a:ext cx="180000" cy="180000"/>
          </a:xfrm>
          <a:prstGeom prst="rect">
            <a:avLst/>
          </a:prstGeom>
        </p:spPr>
      </p:pic>
      <p:sp>
        <p:nvSpPr>
          <p:cNvPr id="107" name="Text Placeholder 5">
            <a:extLst>
              <a:ext uri="{FF2B5EF4-FFF2-40B4-BE49-F238E27FC236}">
                <a16:creationId xmlns:a16="http://schemas.microsoft.com/office/drawing/2014/main" id="{33F6DA0A-AA77-4BC2-FA02-9C7A9D1DA3AA}"/>
              </a:ext>
            </a:extLst>
          </p:cNvPr>
          <p:cNvSpPr txBox="1">
            <a:spLocks/>
          </p:cNvSpPr>
          <p:nvPr/>
        </p:nvSpPr>
        <p:spPr>
          <a:xfrm>
            <a:off x="850897" y="1584837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source.evfevent</a:t>
            </a:r>
          </a:p>
        </p:txBody>
      </p:sp>
      <p:pic>
        <p:nvPicPr>
          <p:cNvPr id="108" name="Graphic 107">
            <a:extLst>
              <a:ext uri="{FF2B5EF4-FFF2-40B4-BE49-F238E27FC236}">
                <a16:creationId xmlns:a16="http://schemas.microsoft.com/office/drawing/2014/main" id="{CD611E43-A989-46BF-FB6C-3666DC83CC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0897" y="2115340"/>
            <a:ext cx="180000" cy="180000"/>
          </a:xfrm>
          <a:prstGeom prst="rect">
            <a:avLst/>
          </a:prstGeom>
        </p:spPr>
      </p:pic>
      <p:sp>
        <p:nvSpPr>
          <p:cNvPr id="109" name="Text Placeholder 5">
            <a:extLst>
              <a:ext uri="{FF2B5EF4-FFF2-40B4-BE49-F238E27FC236}">
                <a16:creationId xmlns:a16="http://schemas.microsoft.com/office/drawing/2014/main" id="{A237A1F2-F411-8813-F859-E26CAE4B2141}"/>
              </a:ext>
            </a:extLst>
          </p:cNvPr>
          <p:cNvSpPr txBox="1">
            <a:spLocks/>
          </p:cNvSpPr>
          <p:nvPr/>
        </p:nvSpPr>
        <p:spPr>
          <a:xfrm>
            <a:off x="850897" y="2115340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joblog.json</a:t>
            </a:r>
          </a:p>
        </p:txBody>
      </p:sp>
      <p:sp>
        <p:nvSpPr>
          <p:cNvPr id="110" name="Text Placeholder 5">
            <a:extLst>
              <a:ext uri="{FF2B5EF4-FFF2-40B4-BE49-F238E27FC236}">
                <a16:creationId xmlns:a16="http://schemas.microsoft.com/office/drawing/2014/main" id="{C060E5C8-5E66-54BE-CF03-7E5CE824F138}"/>
              </a:ext>
            </a:extLst>
          </p:cNvPr>
          <p:cNvSpPr txBox="1">
            <a:spLocks/>
          </p:cNvSpPr>
          <p:nvPr/>
        </p:nvSpPr>
        <p:spPr>
          <a:xfrm>
            <a:off x="670898" y="1910575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.logs</a:t>
            </a:r>
          </a:p>
        </p:txBody>
      </p:sp>
      <p:pic>
        <p:nvPicPr>
          <p:cNvPr id="111" name="Graphic 110">
            <a:extLst>
              <a:ext uri="{FF2B5EF4-FFF2-40B4-BE49-F238E27FC236}">
                <a16:creationId xmlns:a16="http://schemas.microsoft.com/office/drawing/2014/main" id="{792F08A7-07A6-335A-FEDC-6F6D038B9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897" y="1910575"/>
            <a:ext cx="180000" cy="180000"/>
          </a:xfrm>
          <a:prstGeom prst="rect">
            <a:avLst/>
          </a:prstGeom>
        </p:spPr>
      </p:pic>
      <p:pic>
        <p:nvPicPr>
          <p:cNvPr id="112" name="Graphic 111">
            <a:extLst>
              <a:ext uri="{FF2B5EF4-FFF2-40B4-BE49-F238E27FC236}">
                <a16:creationId xmlns:a16="http://schemas.microsoft.com/office/drawing/2014/main" id="{B30A7AD2-362D-0C57-34C6-C4965C3F0B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0897" y="2320105"/>
            <a:ext cx="180000" cy="180000"/>
          </a:xfrm>
          <a:prstGeom prst="rect">
            <a:avLst/>
          </a:prstGeom>
        </p:spPr>
      </p:pic>
      <p:sp>
        <p:nvSpPr>
          <p:cNvPr id="113" name="Text Placeholder 5">
            <a:extLst>
              <a:ext uri="{FF2B5EF4-FFF2-40B4-BE49-F238E27FC236}">
                <a16:creationId xmlns:a16="http://schemas.microsoft.com/office/drawing/2014/main" id="{0C1F483B-4BA6-6786-9E43-42192E431A9F}"/>
              </a:ext>
            </a:extLst>
          </p:cNvPr>
          <p:cNvSpPr txBox="1">
            <a:spLocks/>
          </p:cNvSpPr>
          <p:nvPr/>
        </p:nvSpPr>
        <p:spPr>
          <a:xfrm>
            <a:off x="850897" y="2320105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file.splf</a:t>
            </a:r>
          </a:p>
        </p:txBody>
      </p:sp>
      <p:pic>
        <p:nvPicPr>
          <p:cNvPr id="118" name="Graphic 117">
            <a:extLst>
              <a:ext uri="{FF2B5EF4-FFF2-40B4-BE49-F238E27FC236}">
                <a16:creationId xmlns:a16="http://schemas.microsoft.com/office/drawing/2014/main" id="{0EBA0348-2176-93E2-58F8-13AA175B57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0897" y="2524870"/>
            <a:ext cx="180000" cy="180000"/>
          </a:xfrm>
          <a:prstGeom prst="rect">
            <a:avLst/>
          </a:prstGeom>
        </p:spPr>
      </p:pic>
      <p:sp>
        <p:nvSpPr>
          <p:cNvPr id="119" name="Text Placeholder 5">
            <a:extLst>
              <a:ext uri="{FF2B5EF4-FFF2-40B4-BE49-F238E27FC236}">
                <a16:creationId xmlns:a16="http://schemas.microsoft.com/office/drawing/2014/main" id="{720A5BC4-4556-7D0B-BCA7-1A17C4CA7565}"/>
              </a:ext>
            </a:extLst>
          </p:cNvPr>
          <p:cNvSpPr txBox="1">
            <a:spLocks/>
          </p:cNvSpPr>
          <p:nvPr/>
        </p:nvSpPr>
        <p:spPr>
          <a:xfrm>
            <a:off x="850897" y="2524870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source.splf</a:t>
            </a:r>
          </a:p>
        </p:txBody>
      </p:sp>
      <p:pic>
        <p:nvPicPr>
          <p:cNvPr id="120" name="Graphic 119">
            <a:extLst>
              <a:ext uri="{FF2B5EF4-FFF2-40B4-BE49-F238E27FC236}">
                <a16:creationId xmlns:a16="http://schemas.microsoft.com/office/drawing/2014/main" id="{CBCDD037-4909-B33D-E19D-15312CA1D6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0896" y="3058383"/>
            <a:ext cx="180000" cy="180000"/>
          </a:xfrm>
          <a:prstGeom prst="rect">
            <a:avLst/>
          </a:prstGeom>
        </p:spPr>
      </p:pic>
      <p:sp>
        <p:nvSpPr>
          <p:cNvPr id="121" name="Text Placeholder 5">
            <a:extLst>
              <a:ext uri="{FF2B5EF4-FFF2-40B4-BE49-F238E27FC236}">
                <a16:creationId xmlns:a16="http://schemas.microsoft.com/office/drawing/2014/main" id="{9661D074-390D-7896-3A44-843BCC92280B}"/>
              </a:ext>
            </a:extLst>
          </p:cNvPr>
          <p:cNvSpPr txBox="1">
            <a:spLocks/>
          </p:cNvSpPr>
          <p:nvPr/>
        </p:nvSpPr>
        <p:spPr>
          <a:xfrm>
            <a:off x="850896" y="3058383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solidFill>
                  <a:srgbClr val="FF0000"/>
                </a:solidFill>
                <a:latin typeface="+mj-lt"/>
              </a:rPr>
              <a:t>constants.rpgleinc</a:t>
            </a:r>
          </a:p>
        </p:txBody>
      </p:sp>
      <p:sp>
        <p:nvSpPr>
          <p:cNvPr id="122" name="Text Placeholder 5">
            <a:extLst>
              <a:ext uri="{FF2B5EF4-FFF2-40B4-BE49-F238E27FC236}">
                <a16:creationId xmlns:a16="http://schemas.microsoft.com/office/drawing/2014/main" id="{CE5C44B1-9088-446A-E191-7E4B8CA95518}"/>
              </a:ext>
            </a:extLst>
          </p:cNvPr>
          <p:cNvSpPr txBox="1">
            <a:spLocks/>
          </p:cNvSpPr>
          <p:nvPr/>
        </p:nvSpPr>
        <p:spPr>
          <a:xfrm>
            <a:off x="670897" y="2853618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solidFill>
                  <a:srgbClr val="FF0000"/>
                </a:solidFill>
                <a:latin typeface="+mj-lt"/>
              </a:rPr>
              <a:t>includes</a:t>
            </a:r>
          </a:p>
        </p:txBody>
      </p:sp>
      <p:pic>
        <p:nvPicPr>
          <p:cNvPr id="123" name="Graphic 122">
            <a:extLst>
              <a:ext uri="{FF2B5EF4-FFF2-40B4-BE49-F238E27FC236}">
                <a16:creationId xmlns:a16="http://schemas.microsoft.com/office/drawing/2014/main" id="{B9AE125B-BFD4-412C-7C4E-A4EA990C2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896" y="2853618"/>
            <a:ext cx="180000" cy="180000"/>
          </a:xfrm>
          <a:prstGeom prst="rect">
            <a:avLst/>
          </a:prstGeom>
        </p:spPr>
      </p:pic>
      <p:pic>
        <p:nvPicPr>
          <p:cNvPr id="124" name="Graphic 123">
            <a:extLst>
              <a:ext uri="{FF2B5EF4-FFF2-40B4-BE49-F238E27FC236}">
                <a16:creationId xmlns:a16="http://schemas.microsoft.com/office/drawing/2014/main" id="{09A568EF-CBA1-9163-7538-4EB9EAC216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0895" y="3588886"/>
            <a:ext cx="180000" cy="180000"/>
          </a:xfrm>
          <a:prstGeom prst="rect">
            <a:avLst/>
          </a:prstGeom>
        </p:spPr>
      </p:pic>
      <p:sp>
        <p:nvSpPr>
          <p:cNvPr id="125" name="Text Placeholder 5">
            <a:extLst>
              <a:ext uri="{FF2B5EF4-FFF2-40B4-BE49-F238E27FC236}">
                <a16:creationId xmlns:a16="http://schemas.microsoft.com/office/drawing/2014/main" id="{A579B558-1C00-9489-D1AE-FD05288A150F}"/>
              </a:ext>
            </a:extLst>
          </p:cNvPr>
          <p:cNvSpPr txBox="1">
            <a:spLocks/>
          </p:cNvSpPr>
          <p:nvPr/>
        </p:nvSpPr>
        <p:spPr>
          <a:xfrm>
            <a:off x="850895" y="3588886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.</a:t>
            </a:r>
            <a:r>
              <a:rPr lang="en-CA" sz="1300" dirty="0" err="1">
                <a:latin typeface="+mj-lt"/>
              </a:rPr>
              <a:t>ibmi.json</a:t>
            </a:r>
            <a:endParaRPr lang="en-CA" sz="1300" dirty="0">
              <a:latin typeface="+mj-lt"/>
            </a:endParaRPr>
          </a:p>
        </p:txBody>
      </p:sp>
      <p:sp>
        <p:nvSpPr>
          <p:cNvPr id="126" name="Text Placeholder 5">
            <a:extLst>
              <a:ext uri="{FF2B5EF4-FFF2-40B4-BE49-F238E27FC236}">
                <a16:creationId xmlns:a16="http://schemas.microsoft.com/office/drawing/2014/main" id="{494149D3-34B9-984B-0AC5-262495568DB2}"/>
              </a:ext>
            </a:extLst>
          </p:cNvPr>
          <p:cNvSpPr txBox="1">
            <a:spLocks/>
          </p:cNvSpPr>
          <p:nvPr/>
        </p:nvSpPr>
        <p:spPr>
          <a:xfrm>
            <a:off x="670896" y="3384121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solidFill>
                  <a:srgbClr val="FF0000"/>
                </a:solidFill>
                <a:latin typeface="+mj-lt"/>
              </a:rPr>
              <a:t>QRPGLESRC</a:t>
            </a:r>
          </a:p>
        </p:txBody>
      </p:sp>
      <p:pic>
        <p:nvPicPr>
          <p:cNvPr id="127" name="Graphic 126">
            <a:extLst>
              <a:ext uri="{FF2B5EF4-FFF2-40B4-BE49-F238E27FC236}">
                <a16:creationId xmlns:a16="http://schemas.microsoft.com/office/drawing/2014/main" id="{AB2E77D8-B3B3-2B86-6CD0-981BD6301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895" y="3384121"/>
            <a:ext cx="180000" cy="180000"/>
          </a:xfrm>
          <a:prstGeom prst="rect">
            <a:avLst/>
          </a:prstGeom>
        </p:spPr>
      </p:pic>
      <p:pic>
        <p:nvPicPr>
          <p:cNvPr id="128" name="Graphic 127">
            <a:extLst>
              <a:ext uri="{FF2B5EF4-FFF2-40B4-BE49-F238E27FC236}">
                <a16:creationId xmlns:a16="http://schemas.microsoft.com/office/drawing/2014/main" id="{4EE7C08C-72D7-197B-E971-BC80379EEF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0895" y="3793651"/>
            <a:ext cx="180000" cy="180000"/>
          </a:xfrm>
          <a:prstGeom prst="rect">
            <a:avLst/>
          </a:prstGeom>
        </p:spPr>
      </p:pic>
      <p:sp>
        <p:nvSpPr>
          <p:cNvPr id="129" name="Text Placeholder 5">
            <a:extLst>
              <a:ext uri="{FF2B5EF4-FFF2-40B4-BE49-F238E27FC236}">
                <a16:creationId xmlns:a16="http://schemas.microsoft.com/office/drawing/2014/main" id="{20F50C5B-B961-1576-2C24-14847E23C18B}"/>
              </a:ext>
            </a:extLst>
          </p:cNvPr>
          <p:cNvSpPr txBox="1">
            <a:spLocks/>
          </p:cNvSpPr>
          <p:nvPr/>
        </p:nvSpPr>
        <p:spPr>
          <a:xfrm>
            <a:off x="850895" y="3793651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Rules.mk</a:t>
            </a:r>
          </a:p>
        </p:txBody>
      </p:sp>
      <p:pic>
        <p:nvPicPr>
          <p:cNvPr id="130" name="Graphic 129">
            <a:extLst>
              <a:ext uri="{FF2B5EF4-FFF2-40B4-BE49-F238E27FC236}">
                <a16:creationId xmlns:a16="http://schemas.microsoft.com/office/drawing/2014/main" id="{CC432582-4E9D-874C-0836-DC08135766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0895" y="3998416"/>
            <a:ext cx="180000" cy="180000"/>
          </a:xfrm>
          <a:prstGeom prst="rect">
            <a:avLst/>
          </a:prstGeom>
        </p:spPr>
      </p:pic>
      <p:sp>
        <p:nvSpPr>
          <p:cNvPr id="131" name="Text Placeholder 5">
            <a:extLst>
              <a:ext uri="{FF2B5EF4-FFF2-40B4-BE49-F238E27FC236}">
                <a16:creationId xmlns:a16="http://schemas.microsoft.com/office/drawing/2014/main" id="{61EBD41E-F694-4FEB-A6A0-EBF6C89DA7BA}"/>
              </a:ext>
            </a:extLst>
          </p:cNvPr>
          <p:cNvSpPr txBox="1">
            <a:spLocks/>
          </p:cNvSpPr>
          <p:nvPr/>
        </p:nvSpPr>
        <p:spPr>
          <a:xfrm>
            <a:off x="850895" y="3998416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solidFill>
                  <a:srgbClr val="FF0000"/>
                </a:solidFill>
                <a:latin typeface="+mj-lt"/>
              </a:rPr>
              <a:t>source.rpgle</a:t>
            </a:r>
          </a:p>
        </p:txBody>
      </p:sp>
      <p:pic>
        <p:nvPicPr>
          <p:cNvPr id="132" name="Graphic 131">
            <a:extLst>
              <a:ext uri="{FF2B5EF4-FFF2-40B4-BE49-F238E27FC236}">
                <a16:creationId xmlns:a16="http://schemas.microsoft.com/office/drawing/2014/main" id="{444651CC-136B-96BD-B362-3A53110B17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0894" y="4528919"/>
            <a:ext cx="180000" cy="180000"/>
          </a:xfrm>
          <a:prstGeom prst="rect">
            <a:avLst/>
          </a:prstGeom>
        </p:spPr>
      </p:pic>
      <p:sp>
        <p:nvSpPr>
          <p:cNvPr id="133" name="Text Placeholder 5">
            <a:extLst>
              <a:ext uri="{FF2B5EF4-FFF2-40B4-BE49-F238E27FC236}">
                <a16:creationId xmlns:a16="http://schemas.microsoft.com/office/drawing/2014/main" id="{2233B80A-DDC5-491C-DDD9-EF9CA7D2B7D5}"/>
              </a:ext>
            </a:extLst>
          </p:cNvPr>
          <p:cNvSpPr txBox="1">
            <a:spLocks/>
          </p:cNvSpPr>
          <p:nvPr/>
        </p:nvSpPr>
        <p:spPr>
          <a:xfrm>
            <a:off x="850894" y="4528919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Rules.mk</a:t>
            </a:r>
          </a:p>
        </p:txBody>
      </p:sp>
      <p:sp>
        <p:nvSpPr>
          <p:cNvPr id="134" name="Text Placeholder 5">
            <a:extLst>
              <a:ext uri="{FF2B5EF4-FFF2-40B4-BE49-F238E27FC236}">
                <a16:creationId xmlns:a16="http://schemas.microsoft.com/office/drawing/2014/main" id="{7ADE323D-8210-8411-7524-F18921F78ECA}"/>
              </a:ext>
            </a:extLst>
          </p:cNvPr>
          <p:cNvSpPr txBox="1">
            <a:spLocks/>
          </p:cNvSpPr>
          <p:nvPr/>
        </p:nvSpPr>
        <p:spPr>
          <a:xfrm>
            <a:off x="670895" y="4324154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solidFill>
                  <a:srgbClr val="FF0000"/>
                </a:solidFill>
                <a:latin typeface="+mj-lt"/>
              </a:rPr>
              <a:t>QDDSSRC</a:t>
            </a:r>
          </a:p>
        </p:txBody>
      </p:sp>
      <p:pic>
        <p:nvPicPr>
          <p:cNvPr id="135" name="Graphic 134">
            <a:extLst>
              <a:ext uri="{FF2B5EF4-FFF2-40B4-BE49-F238E27FC236}">
                <a16:creationId xmlns:a16="http://schemas.microsoft.com/office/drawing/2014/main" id="{64740D09-B3E1-7AFA-CD6C-D2BC70C21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894" y="4324154"/>
            <a:ext cx="180000" cy="180000"/>
          </a:xfrm>
          <a:prstGeom prst="rect">
            <a:avLst/>
          </a:prstGeom>
        </p:spPr>
      </p:pic>
      <p:pic>
        <p:nvPicPr>
          <p:cNvPr id="136" name="Graphic 135">
            <a:extLst>
              <a:ext uri="{FF2B5EF4-FFF2-40B4-BE49-F238E27FC236}">
                <a16:creationId xmlns:a16="http://schemas.microsoft.com/office/drawing/2014/main" id="{176EF4AA-37BB-C208-389A-44FF6F2338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0894" y="4733684"/>
            <a:ext cx="180000" cy="180000"/>
          </a:xfrm>
          <a:prstGeom prst="rect">
            <a:avLst/>
          </a:prstGeom>
        </p:spPr>
      </p:pic>
      <p:sp>
        <p:nvSpPr>
          <p:cNvPr id="137" name="Text Placeholder 5">
            <a:extLst>
              <a:ext uri="{FF2B5EF4-FFF2-40B4-BE49-F238E27FC236}">
                <a16:creationId xmlns:a16="http://schemas.microsoft.com/office/drawing/2014/main" id="{77BC803B-E343-A35D-5DBC-F2BB43243BD4}"/>
              </a:ext>
            </a:extLst>
          </p:cNvPr>
          <p:cNvSpPr txBox="1">
            <a:spLocks/>
          </p:cNvSpPr>
          <p:nvPr/>
        </p:nvSpPr>
        <p:spPr>
          <a:xfrm>
            <a:off x="850894" y="4733684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solidFill>
                  <a:srgbClr val="FF0000"/>
                </a:solidFill>
                <a:latin typeface="+mj-lt"/>
              </a:rPr>
              <a:t>file.pf</a:t>
            </a:r>
          </a:p>
        </p:txBody>
      </p:sp>
      <p:pic>
        <p:nvPicPr>
          <p:cNvPr id="144" name="Graphic 143">
            <a:extLst>
              <a:ext uri="{FF2B5EF4-FFF2-40B4-BE49-F238E27FC236}">
                <a16:creationId xmlns:a16="http://schemas.microsoft.com/office/drawing/2014/main" id="{CBB57410-6735-99F8-AC25-0114AE8647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0894" y="5068355"/>
            <a:ext cx="180000" cy="180000"/>
          </a:xfrm>
          <a:prstGeom prst="rect">
            <a:avLst/>
          </a:prstGeom>
        </p:spPr>
      </p:pic>
      <p:sp>
        <p:nvSpPr>
          <p:cNvPr id="145" name="Text Placeholder 5">
            <a:extLst>
              <a:ext uri="{FF2B5EF4-FFF2-40B4-BE49-F238E27FC236}">
                <a16:creationId xmlns:a16="http://schemas.microsoft.com/office/drawing/2014/main" id="{57257050-BAAE-BA0F-D518-B2989C4530E9}"/>
              </a:ext>
            </a:extLst>
          </p:cNvPr>
          <p:cNvSpPr txBox="1">
            <a:spLocks/>
          </p:cNvSpPr>
          <p:nvPr/>
        </p:nvSpPr>
        <p:spPr>
          <a:xfrm>
            <a:off x="670894" y="5068355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.env</a:t>
            </a:r>
          </a:p>
        </p:txBody>
      </p:sp>
      <p:pic>
        <p:nvPicPr>
          <p:cNvPr id="146" name="Graphic 145">
            <a:extLst>
              <a:ext uri="{FF2B5EF4-FFF2-40B4-BE49-F238E27FC236}">
                <a16:creationId xmlns:a16="http://schemas.microsoft.com/office/drawing/2014/main" id="{E024DC3D-0B4A-9EE0-F9B8-0C84EB429D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0894" y="5273120"/>
            <a:ext cx="180000" cy="180000"/>
          </a:xfrm>
          <a:prstGeom prst="rect">
            <a:avLst/>
          </a:prstGeom>
        </p:spPr>
      </p:pic>
      <p:sp>
        <p:nvSpPr>
          <p:cNvPr id="147" name="Text Placeholder 5">
            <a:extLst>
              <a:ext uri="{FF2B5EF4-FFF2-40B4-BE49-F238E27FC236}">
                <a16:creationId xmlns:a16="http://schemas.microsoft.com/office/drawing/2014/main" id="{29D48C94-A698-1D51-1F71-CC3D69081F42}"/>
              </a:ext>
            </a:extLst>
          </p:cNvPr>
          <p:cNvSpPr txBox="1">
            <a:spLocks/>
          </p:cNvSpPr>
          <p:nvPr/>
        </p:nvSpPr>
        <p:spPr>
          <a:xfrm>
            <a:off x="670894" y="5273120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.gitignore</a:t>
            </a:r>
          </a:p>
        </p:txBody>
      </p:sp>
      <p:pic>
        <p:nvPicPr>
          <p:cNvPr id="148" name="Graphic 147">
            <a:extLst>
              <a:ext uri="{FF2B5EF4-FFF2-40B4-BE49-F238E27FC236}">
                <a16:creationId xmlns:a16="http://schemas.microsoft.com/office/drawing/2014/main" id="{8C7C5786-27A9-7960-334E-E313FD3358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0894" y="5477562"/>
            <a:ext cx="180000" cy="180000"/>
          </a:xfrm>
          <a:prstGeom prst="rect">
            <a:avLst/>
          </a:prstGeom>
        </p:spPr>
      </p:pic>
      <p:sp>
        <p:nvSpPr>
          <p:cNvPr id="149" name="Text Placeholder 5">
            <a:extLst>
              <a:ext uri="{FF2B5EF4-FFF2-40B4-BE49-F238E27FC236}">
                <a16:creationId xmlns:a16="http://schemas.microsoft.com/office/drawing/2014/main" id="{8067F58E-817E-6E44-44FD-366F326BF918}"/>
              </a:ext>
            </a:extLst>
          </p:cNvPr>
          <p:cNvSpPr txBox="1">
            <a:spLocks/>
          </p:cNvSpPr>
          <p:nvPr/>
        </p:nvSpPr>
        <p:spPr>
          <a:xfrm>
            <a:off x="670894" y="5477562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.ibmi.json</a:t>
            </a:r>
          </a:p>
        </p:txBody>
      </p:sp>
      <p:pic>
        <p:nvPicPr>
          <p:cNvPr id="150" name="Graphic 149">
            <a:extLst>
              <a:ext uri="{FF2B5EF4-FFF2-40B4-BE49-F238E27FC236}">
                <a16:creationId xmlns:a16="http://schemas.microsoft.com/office/drawing/2014/main" id="{6A19FA1B-E76B-DC2E-DEF1-BEA0F6FCA1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0894" y="5682327"/>
            <a:ext cx="180000" cy="180000"/>
          </a:xfrm>
          <a:prstGeom prst="rect">
            <a:avLst/>
          </a:prstGeom>
        </p:spPr>
      </p:pic>
      <p:sp>
        <p:nvSpPr>
          <p:cNvPr id="151" name="Text Placeholder 5">
            <a:extLst>
              <a:ext uri="{FF2B5EF4-FFF2-40B4-BE49-F238E27FC236}">
                <a16:creationId xmlns:a16="http://schemas.microsoft.com/office/drawing/2014/main" id="{C80D2EBC-6E53-1144-4406-AA462AB705D3}"/>
              </a:ext>
            </a:extLst>
          </p:cNvPr>
          <p:cNvSpPr txBox="1">
            <a:spLocks/>
          </p:cNvSpPr>
          <p:nvPr/>
        </p:nvSpPr>
        <p:spPr>
          <a:xfrm>
            <a:off x="670894" y="5682327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iproj.json</a:t>
            </a:r>
          </a:p>
        </p:txBody>
      </p:sp>
      <p:pic>
        <p:nvPicPr>
          <p:cNvPr id="152" name="Graphic 151">
            <a:extLst>
              <a:ext uri="{FF2B5EF4-FFF2-40B4-BE49-F238E27FC236}">
                <a16:creationId xmlns:a16="http://schemas.microsoft.com/office/drawing/2014/main" id="{BD67FE3F-AB3C-63CA-0E67-FBCF57D0F3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0894" y="5887092"/>
            <a:ext cx="180000" cy="180000"/>
          </a:xfrm>
          <a:prstGeom prst="rect">
            <a:avLst/>
          </a:prstGeom>
        </p:spPr>
      </p:pic>
      <p:sp>
        <p:nvSpPr>
          <p:cNvPr id="153" name="Text Placeholder 5">
            <a:extLst>
              <a:ext uri="{FF2B5EF4-FFF2-40B4-BE49-F238E27FC236}">
                <a16:creationId xmlns:a16="http://schemas.microsoft.com/office/drawing/2014/main" id="{F960269A-D131-FFA1-9AE9-9AE370718CEB}"/>
              </a:ext>
            </a:extLst>
          </p:cNvPr>
          <p:cNvSpPr txBox="1">
            <a:spLocks/>
          </p:cNvSpPr>
          <p:nvPr/>
        </p:nvSpPr>
        <p:spPr>
          <a:xfrm>
            <a:off x="670894" y="5887092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Rules.mk</a:t>
            </a: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11176466-1FC1-B7B0-86E4-25025DD30DE2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348613" y="1029569"/>
            <a:ext cx="52284" cy="495498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6BCB171E-61E2-A344-7E5B-91C384C93656}"/>
              </a:ext>
            </a:extLst>
          </p:cNvPr>
          <p:cNvCxnSpPr>
            <a:cxnSpLocks/>
          </p:cNvCxnSpPr>
          <p:nvPr/>
        </p:nvCxnSpPr>
        <p:spPr>
          <a:xfrm>
            <a:off x="348614" y="5978497"/>
            <a:ext cx="142279" cy="346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4D7551CC-692A-8947-570F-2310ACF477E0}"/>
              </a:ext>
            </a:extLst>
          </p:cNvPr>
          <p:cNvCxnSpPr/>
          <p:nvPr/>
        </p:nvCxnSpPr>
        <p:spPr>
          <a:xfrm flipH="1">
            <a:off x="350520" y="5774055"/>
            <a:ext cx="140374" cy="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457A4BF4-6AA5-C45C-817B-6E8625DF0F1D}"/>
              </a:ext>
            </a:extLst>
          </p:cNvPr>
          <p:cNvCxnSpPr>
            <a:cxnSpLocks/>
          </p:cNvCxnSpPr>
          <p:nvPr/>
        </p:nvCxnSpPr>
        <p:spPr>
          <a:xfrm flipH="1">
            <a:off x="350520" y="5568315"/>
            <a:ext cx="140373" cy="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272F5D0D-8E7E-271C-46C6-20DEA1DEB0E9}"/>
              </a:ext>
            </a:extLst>
          </p:cNvPr>
          <p:cNvCxnSpPr>
            <a:cxnSpLocks/>
          </p:cNvCxnSpPr>
          <p:nvPr/>
        </p:nvCxnSpPr>
        <p:spPr>
          <a:xfrm flipH="1">
            <a:off x="355896" y="5368290"/>
            <a:ext cx="134997" cy="156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B36CE4DC-25DA-DC38-55B7-810B508533F3}"/>
              </a:ext>
            </a:extLst>
          </p:cNvPr>
          <p:cNvCxnSpPr/>
          <p:nvPr/>
        </p:nvCxnSpPr>
        <p:spPr>
          <a:xfrm flipH="1">
            <a:off x="360998" y="5165408"/>
            <a:ext cx="129895" cy="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A4EA4A3A-B1F8-D7B3-3C14-8789D7367B20}"/>
              </a:ext>
            </a:extLst>
          </p:cNvPr>
          <p:cNvCxnSpPr>
            <a:cxnSpLocks/>
            <a:stCxn id="135" idx="1"/>
          </p:cNvCxnSpPr>
          <p:nvPr/>
        </p:nvCxnSpPr>
        <p:spPr>
          <a:xfrm flipH="1">
            <a:off x="366713" y="4414154"/>
            <a:ext cx="124181" cy="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AC3F43CE-DEA9-6BD8-4062-5DE4A2057BDE}"/>
              </a:ext>
            </a:extLst>
          </p:cNvPr>
          <p:cNvCxnSpPr>
            <a:cxnSpLocks/>
            <a:stCxn id="127" idx="1"/>
          </p:cNvCxnSpPr>
          <p:nvPr/>
        </p:nvCxnSpPr>
        <p:spPr>
          <a:xfrm flipH="1">
            <a:off x="375708" y="3474121"/>
            <a:ext cx="115187" cy="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D450B0F8-EE8F-FF96-A213-B2A148BD1E0C}"/>
              </a:ext>
            </a:extLst>
          </p:cNvPr>
          <p:cNvCxnSpPr>
            <a:cxnSpLocks/>
            <a:stCxn id="123" idx="1"/>
          </p:cNvCxnSpPr>
          <p:nvPr/>
        </p:nvCxnSpPr>
        <p:spPr>
          <a:xfrm flipH="1">
            <a:off x="382905" y="2943618"/>
            <a:ext cx="107991" cy="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BDD7F35A-5D64-69B4-B290-86B44947AF8A}"/>
              </a:ext>
            </a:extLst>
          </p:cNvPr>
          <p:cNvCxnSpPr>
            <a:cxnSpLocks/>
            <a:stCxn id="111" idx="1"/>
          </p:cNvCxnSpPr>
          <p:nvPr/>
        </p:nvCxnSpPr>
        <p:spPr>
          <a:xfrm flipH="1">
            <a:off x="391134" y="2000575"/>
            <a:ext cx="99763" cy="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D4801A1D-F117-92D3-028A-120259E8D941}"/>
              </a:ext>
            </a:extLst>
          </p:cNvPr>
          <p:cNvCxnSpPr>
            <a:cxnSpLocks/>
            <a:stCxn id="105" idx="1"/>
          </p:cNvCxnSpPr>
          <p:nvPr/>
        </p:nvCxnSpPr>
        <p:spPr>
          <a:xfrm flipH="1">
            <a:off x="400897" y="1265307"/>
            <a:ext cx="90000" cy="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17988D6D-A28A-9EEF-0D5C-997AAB4A8D6E}"/>
              </a:ext>
            </a:extLst>
          </p:cNvPr>
          <p:cNvCxnSpPr>
            <a:cxnSpLocks/>
            <a:stCxn id="95" idx="1"/>
          </p:cNvCxnSpPr>
          <p:nvPr/>
        </p:nvCxnSpPr>
        <p:spPr>
          <a:xfrm flipH="1">
            <a:off x="580894" y="1470072"/>
            <a:ext cx="90003" cy="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27EA3DFF-738B-B80A-A692-F5206B7DCA7C}"/>
              </a:ext>
            </a:extLst>
          </p:cNvPr>
          <p:cNvCxnSpPr>
            <a:cxnSpLocks/>
            <a:stCxn id="106" idx="1"/>
          </p:cNvCxnSpPr>
          <p:nvPr/>
        </p:nvCxnSpPr>
        <p:spPr>
          <a:xfrm flipH="1">
            <a:off x="580894" y="1674837"/>
            <a:ext cx="90003" cy="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39DC9B9F-958C-16B3-3AC0-8837B71B7BBD}"/>
              </a:ext>
            </a:extLst>
          </p:cNvPr>
          <p:cNvCxnSpPr>
            <a:cxnSpLocks/>
            <a:stCxn id="120" idx="1"/>
          </p:cNvCxnSpPr>
          <p:nvPr/>
        </p:nvCxnSpPr>
        <p:spPr>
          <a:xfrm flipH="1">
            <a:off x="573402" y="3148383"/>
            <a:ext cx="97494" cy="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57C373AD-B719-2F21-EBEB-E2D1DDD3E91F}"/>
              </a:ext>
            </a:extLst>
          </p:cNvPr>
          <p:cNvCxnSpPr>
            <a:cxnSpLocks/>
            <a:stCxn id="112" idx="1"/>
          </p:cNvCxnSpPr>
          <p:nvPr/>
        </p:nvCxnSpPr>
        <p:spPr>
          <a:xfrm flipH="1">
            <a:off x="573405" y="2410105"/>
            <a:ext cx="97492" cy="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43DD017D-46CF-4009-F1E3-A755E7893D4A}"/>
              </a:ext>
            </a:extLst>
          </p:cNvPr>
          <p:cNvCxnSpPr>
            <a:cxnSpLocks/>
            <a:stCxn id="108" idx="1"/>
          </p:cNvCxnSpPr>
          <p:nvPr/>
        </p:nvCxnSpPr>
        <p:spPr>
          <a:xfrm flipH="1">
            <a:off x="580894" y="2205340"/>
            <a:ext cx="90003" cy="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CC7A3458-AA49-1C9B-F8B2-A39BE0269744}"/>
              </a:ext>
            </a:extLst>
          </p:cNvPr>
          <p:cNvCxnSpPr>
            <a:cxnSpLocks/>
          </p:cNvCxnSpPr>
          <p:nvPr/>
        </p:nvCxnSpPr>
        <p:spPr>
          <a:xfrm flipH="1" flipV="1">
            <a:off x="573405" y="2613751"/>
            <a:ext cx="97489" cy="1119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48DC2C2A-CF13-8CA2-417C-191CA8CD0E89}"/>
              </a:ext>
            </a:extLst>
          </p:cNvPr>
          <p:cNvCxnSpPr>
            <a:cxnSpLocks/>
            <a:stCxn id="124" idx="1"/>
          </p:cNvCxnSpPr>
          <p:nvPr/>
        </p:nvCxnSpPr>
        <p:spPr>
          <a:xfrm flipH="1">
            <a:off x="580894" y="3678886"/>
            <a:ext cx="90001" cy="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F4DC53F9-A95B-7BB4-B4A3-1D3D6A8E3BB4}"/>
              </a:ext>
            </a:extLst>
          </p:cNvPr>
          <p:cNvCxnSpPr>
            <a:cxnSpLocks/>
            <a:stCxn id="128" idx="1"/>
          </p:cNvCxnSpPr>
          <p:nvPr/>
        </p:nvCxnSpPr>
        <p:spPr>
          <a:xfrm flipH="1">
            <a:off x="580894" y="3883651"/>
            <a:ext cx="90001" cy="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8A8DF983-F8A2-EFDB-843E-32D0FBF8BBEA}"/>
              </a:ext>
            </a:extLst>
          </p:cNvPr>
          <p:cNvCxnSpPr>
            <a:cxnSpLocks/>
            <a:stCxn id="130" idx="1"/>
          </p:cNvCxnSpPr>
          <p:nvPr/>
        </p:nvCxnSpPr>
        <p:spPr>
          <a:xfrm flipH="1">
            <a:off x="573402" y="4088416"/>
            <a:ext cx="97493" cy="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6FC28CC3-CE0B-1182-1BB3-3A51F421278E}"/>
              </a:ext>
            </a:extLst>
          </p:cNvPr>
          <p:cNvCxnSpPr>
            <a:cxnSpLocks/>
            <a:stCxn id="132" idx="1"/>
          </p:cNvCxnSpPr>
          <p:nvPr/>
        </p:nvCxnSpPr>
        <p:spPr>
          <a:xfrm flipH="1" flipV="1">
            <a:off x="580894" y="4617036"/>
            <a:ext cx="90000" cy="1883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11EF693C-5470-90F9-281D-9FD6CB73A4A3}"/>
              </a:ext>
            </a:extLst>
          </p:cNvPr>
          <p:cNvCxnSpPr>
            <a:cxnSpLocks/>
            <a:stCxn id="136" idx="1"/>
          </p:cNvCxnSpPr>
          <p:nvPr/>
        </p:nvCxnSpPr>
        <p:spPr>
          <a:xfrm flipH="1">
            <a:off x="573402" y="4823684"/>
            <a:ext cx="97492" cy="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A891CB30-577A-8CE0-1A08-703C35BDA09C}"/>
              </a:ext>
            </a:extLst>
          </p:cNvPr>
          <p:cNvCxnSpPr>
            <a:cxnSpLocks/>
            <a:endCxn id="135" idx="2"/>
          </p:cNvCxnSpPr>
          <p:nvPr/>
        </p:nvCxnSpPr>
        <p:spPr>
          <a:xfrm flipV="1">
            <a:off x="577148" y="4504154"/>
            <a:ext cx="3746" cy="327101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8EFCE7C6-DDAD-0C4D-8A52-0A33825B3D2A}"/>
              </a:ext>
            </a:extLst>
          </p:cNvPr>
          <p:cNvCxnSpPr>
            <a:cxnSpLocks/>
            <a:endCxn id="127" idx="2"/>
          </p:cNvCxnSpPr>
          <p:nvPr/>
        </p:nvCxnSpPr>
        <p:spPr>
          <a:xfrm flipV="1">
            <a:off x="580895" y="3564121"/>
            <a:ext cx="0" cy="524295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44C1D417-97E3-B58F-54BF-CF3976BC55C5}"/>
              </a:ext>
            </a:extLst>
          </p:cNvPr>
          <p:cNvCxnSpPr>
            <a:cxnSpLocks/>
            <a:endCxn id="123" idx="2"/>
          </p:cNvCxnSpPr>
          <p:nvPr/>
        </p:nvCxnSpPr>
        <p:spPr>
          <a:xfrm flipV="1">
            <a:off x="580896" y="3033618"/>
            <a:ext cx="0" cy="114765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0F92FE2F-A765-9C10-7F65-DA8C1C14E081}"/>
              </a:ext>
            </a:extLst>
          </p:cNvPr>
          <p:cNvCxnSpPr>
            <a:cxnSpLocks/>
            <a:endCxn id="111" idx="2"/>
          </p:cNvCxnSpPr>
          <p:nvPr/>
        </p:nvCxnSpPr>
        <p:spPr>
          <a:xfrm flipV="1">
            <a:off x="573402" y="2090575"/>
            <a:ext cx="7495" cy="527305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30F28B56-DF3E-D231-F426-50CE700C11FD}"/>
              </a:ext>
            </a:extLst>
          </p:cNvPr>
          <p:cNvCxnSpPr>
            <a:cxnSpLocks/>
            <a:endCxn id="105" idx="2"/>
          </p:cNvCxnSpPr>
          <p:nvPr/>
        </p:nvCxnSpPr>
        <p:spPr>
          <a:xfrm flipV="1">
            <a:off x="580897" y="1355307"/>
            <a:ext cx="0" cy="324764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555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Build and Compile Process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CA" dirty="0">
              <a:latin typeface="+mj-lt"/>
            </a:endParaRPr>
          </a:p>
          <a:p>
            <a:endParaRPr lang="en-CA" dirty="0">
              <a:latin typeface="+mj-lt"/>
            </a:endParaRPr>
          </a:p>
          <a:p>
            <a:endParaRPr lang="en-CA" dirty="0">
              <a:latin typeface="+mj-lt"/>
            </a:endParaRPr>
          </a:p>
          <a:p>
            <a:endParaRPr lang="en-CA" dirty="0">
              <a:latin typeface="+mj-lt"/>
            </a:endParaRPr>
          </a:p>
          <a:p>
            <a:endParaRPr lang="en-CA" dirty="0">
              <a:latin typeface="+mj-lt"/>
            </a:endParaRPr>
          </a:p>
          <a:p>
            <a:endParaRPr lang="en-CA" dirty="0">
              <a:latin typeface="+mj-lt"/>
            </a:endParaRPr>
          </a:p>
          <a:p>
            <a:endParaRPr lang="en-CA" dirty="0">
              <a:latin typeface="+mj-lt"/>
            </a:endParaRPr>
          </a:p>
          <a:p>
            <a:endParaRPr lang="en-CA" dirty="0">
              <a:latin typeface="+mj-lt"/>
            </a:endParaRPr>
          </a:p>
          <a:p>
            <a:endParaRPr lang="en-CA" dirty="0">
              <a:latin typeface="+mj-lt"/>
            </a:endParaRPr>
          </a:p>
          <a:p>
            <a:endParaRPr lang="en-CA" dirty="0">
              <a:latin typeface="+mj-lt"/>
            </a:endParaRPr>
          </a:p>
          <a:p>
            <a:endParaRPr lang="en-CA" dirty="0">
              <a:latin typeface="+mj-lt"/>
            </a:endParaRPr>
          </a:p>
          <a:p>
            <a:pPr marL="0" indent="0">
              <a:buNone/>
            </a:pPr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A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D5812CB-472D-8C7D-BF30-86A1ED993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610430"/>
              </p:ext>
            </p:extLst>
          </p:nvPr>
        </p:nvGraphicFramePr>
        <p:xfrm>
          <a:off x="2044700" y="832104"/>
          <a:ext cx="810260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7200">
                  <a:extLst>
                    <a:ext uri="{9D8B030D-6E8A-4147-A177-3AD203B41FA5}">
                      <a16:colId xmlns:a16="http://schemas.microsoft.com/office/drawing/2014/main" val="1706707074"/>
                    </a:ext>
                  </a:extLst>
                </a:gridCol>
                <a:gridCol w="5105400">
                  <a:extLst>
                    <a:ext uri="{9D8B030D-6E8A-4147-A177-3AD203B41FA5}">
                      <a16:colId xmlns:a16="http://schemas.microsoft.com/office/drawing/2014/main" val="2539161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1400" dirty="0">
                          <a:latin typeface="+mj-lt"/>
                        </a:rPr>
                        <a:t>Command</a:t>
                      </a:r>
                      <a:endParaRPr lang="en-CA" sz="14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latin typeface="+mj-lt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615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400" dirty="0" err="1">
                          <a:latin typeface="+mj-lt"/>
                        </a:rPr>
                        <a:t>makei</a:t>
                      </a:r>
                      <a:r>
                        <a:rPr lang="en-CA" sz="1400" dirty="0">
                          <a:latin typeface="+mj-lt"/>
                        </a:rPr>
                        <a:t> </a:t>
                      </a:r>
                      <a:r>
                        <a:rPr lang="en-CA" sz="1400" dirty="0" err="1">
                          <a:latin typeface="+mj-lt"/>
                        </a:rPr>
                        <a:t>init</a:t>
                      </a:r>
                      <a:endParaRPr lang="en-CA" sz="14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latin typeface="+mj-lt"/>
                          <a:cs typeface="Arial" panose="020B0604020202020204" pitchFamily="34" charset="0"/>
                        </a:rPr>
                        <a:t>Create </a:t>
                      </a:r>
                      <a:r>
                        <a:rPr lang="en-CA" sz="1400" dirty="0" err="1">
                          <a:latin typeface="+mj-lt"/>
                          <a:cs typeface="Arial" panose="020B0604020202020204" pitchFamily="34" charset="0"/>
                        </a:rPr>
                        <a:t>iproj.json</a:t>
                      </a:r>
                      <a:endParaRPr lang="en-CA" sz="14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569380"/>
                  </a:ext>
                </a:extLst>
              </a:tr>
              <a:tr h="122597">
                <a:tc>
                  <a:txBody>
                    <a:bodyPr/>
                    <a:lstStyle/>
                    <a:p>
                      <a:r>
                        <a:rPr lang="en-CA" sz="1400" dirty="0" err="1">
                          <a:latin typeface="+mj-lt"/>
                        </a:rPr>
                        <a:t>makei</a:t>
                      </a:r>
                      <a:r>
                        <a:rPr lang="en-CA" sz="1400" dirty="0">
                          <a:latin typeface="+mj-lt"/>
                        </a:rPr>
                        <a:t> </a:t>
                      </a:r>
                      <a:r>
                        <a:rPr lang="en-CA" sz="1400" dirty="0" err="1">
                          <a:latin typeface="+mj-lt"/>
                        </a:rPr>
                        <a:t>cvtsrcpf</a:t>
                      </a:r>
                      <a:r>
                        <a:rPr lang="en-CA" sz="1400" dirty="0">
                          <a:latin typeface="+mj-lt"/>
                        </a:rPr>
                        <a:t> </a:t>
                      </a:r>
                      <a:endParaRPr lang="en-CA" sz="14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  <a:cs typeface="Arial" panose="020B0604020202020204" pitchFamily="34" charset="0"/>
                        </a:rPr>
                        <a:t>Convert QSYS members to Unicode IFS stream files</a:t>
                      </a:r>
                      <a:endParaRPr lang="en-CA" sz="14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40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400" dirty="0" err="1">
                          <a:latin typeface="+mj-lt"/>
                        </a:rPr>
                        <a:t>makei</a:t>
                      </a:r>
                      <a:r>
                        <a:rPr lang="en-CA" sz="1400" dirty="0">
                          <a:latin typeface="+mj-lt"/>
                        </a:rPr>
                        <a:t> build</a:t>
                      </a:r>
                      <a:endParaRPr lang="en-CA" sz="14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latin typeface="+mj-lt"/>
                          <a:cs typeface="Arial" panose="020B0604020202020204" pitchFamily="34" charset="0"/>
                        </a:rPr>
                        <a:t>Build the entire 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453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400" dirty="0" err="1">
                          <a:latin typeface="+mj-lt"/>
                        </a:rPr>
                        <a:t>makei</a:t>
                      </a:r>
                      <a:r>
                        <a:rPr lang="en-CA" sz="1400" dirty="0">
                          <a:latin typeface="+mj-lt"/>
                        </a:rPr>
                        <a:t> b –t &lt;object&gt;</a:t>
                      </a:r>
                      <a:endParaRPr lang="en-CA" sz="14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latin typeface="+mj-lt"/>
                          <a:cs typeface="Arial" panose="020B0604020202020204" pitchFamily="34" charset="0"/>
                        </a:rPr>
                        <a:t>Build target 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740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400" dirty="0" err="1">
                          <a:latin typeface="+mj-lt"/>
                        </a:rPr>
                        <a:t>makei</a:t>
                      </a:r>
                      <a:r>
                        <a:rPr lang="en-CA" sz="1400" dirty="0">
                          <a:latin typeface="+mj-lt"/>
                        </a:rPr>
                        <a:t> b –d &lt;directory&gt;</a:t>
                      </a:r>
                      <a:endParaRPr lang="en-CA" sz="14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  <a:cs typeface="Arial" panose="020B0604020202020204" pitchFamily="34" charset="0"/>
                        </a:rPr>
                        <a:t>Build all objects in the specified directory (based on Rules.mk)</a:t>
                      </a:r>
                      <a:endParaRPr lang="en-CA" sz="14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982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+mj-lt"/>
                        </a:rPr>
                        <a:t>makei</a:t>
                      </a:r>
                      <a:r>
                        <a:rPr lang="en-US" sz="1400" dirty="0">
                          <a:latin typeface="+mj-lt"/>
                        </a:rPr>
                        <a:t> compile -f &lt;stream file&gt;</a:t>
                      </a:r>
                      <a:endParaRPr lang="en-CA" sz="14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  <a:cs typeface="Arial" panose="020B0604020202020204" pitchFamily="34" charset="0"/>
                        </a:rPr>
                        <a:t>Compile target object of specified stream file</a:t>
                      </a:r>
                      <a:endParaRPr lang="en-CA" sz="14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746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 err="1">
                          <a:latin typeface="+mj-lt"/>
                        </a:rPr>
                        <a:t>makei</a:t>
                      </a:r>
                      <a:r>
                        <a:rPr lang="fr-FR" sz="1400" dirty="0">
                          <a:latin typeface="+mj-lt"/>
                        </a:rPr>
                        <a:t> compile –files file1: file2: … </a:t>
                      </a:r>
                      <a:endParaRPr lang="en-CA" sz="14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  <a:cs typeface="Arial" panose="020B0604020202020204" pitchFamily="34" charset="0"/>
                        </a:rPr>
                        <a:t>Compile target objects of all specified stream files</a:t>
                      </a:r>
                      <a:endParaRPr lang="en-CA" sz="14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804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8607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D1E0B2-0440-F85E-027D-40EBDA946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207757"/>
            <a:ext cx="10210800" cy="442486"/>
          </a:xfrm>
        </p:spPr>
        <p:txBody>
          <a:bodyPr>
            <a:noAutofit/>
          </a:bodyPr>
          <a:lstStyle/>
          <a:p>
            <a:pPr algn="ctr"/>
            <a:r>
              <a:rPr lang="en-US" sz="4500" b="1" dirty="0">
                <a:latin typeface="+mj-lt"/>
              </a:rPr>
              <a:t>Local Development</a:t>
            </a:r>
            <a:endParaRPr lang="en-CA" sz="45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43870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Different (But Similar) File System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>
                <a:latin typeface="+mj-lt"/>
              </a:rPr>
              <a:t>MYLIB</a:t>
            </a:r>
          </a:p>
          <a:p>
            <a:r>
              <a:rPr lang="en-CA" dirty="0">
                <a:latin typeface="+mj-lt"/>
              </a:rPr>
              <a:t>QRPGLESRC</a:t>
            </a:r>
          </a:p>
          <a:p>
            <a:pPr lvl="1"/>
            <a:r>
              <a:rPr lang="en-CA" dirty="0">
                <a:latin typeface="+mj-lt"/>
              </a:rPr>
              <a:t>PROGRAMA.RPGLE</a:t>
            </a:r>
          </a:p>
          <a:p>
            <a:pPr lvl="1"/>
            <a:r>
              <a:rPr lang="en-CA" dirty="0">
                <a:latin typeface="+mj-lt"/>
              </a:rPr>
              <a:t>PROGRAMB.RPGLE</a:t>
            </a:r>
          </a:p>
          <a:p>
            <a:pPr lvl="1"/>
            <a:r>
              <a:rPr lang="en-CA" dirty="0">
                <a:latin typeface="+mj-lt"/>
              </a:rPr>
              <a:t>PROGRAMC.RPGLE</a:t>
            </a:r>
          </a:p>
          <a:p>
            <a:r>
              <a:rPr lang="en-CA" dirty="0">
                <a:latin typeface="+mj-lt"/>
              </a:rPr>
              <a:t>QSQLSRC</a:t>
            </a:r>
          </a:p>
          <a:p>
            <a:pPr lvl="1"/>
            <a:r>
              <a:rPr lang="en-CA" dirty="0">
                <a:latin typeface="+mj-lt"/>
              </a:rPr>
              <a:t>CUSTOMERS.SQL</a:t>
            </a:r>
          </a:p>
          <a:p>
            <a:pPr lvl="1"/>
            <a:r>
              <a:rPr lang="en-CA" dirty="0">
                <a:latin typeface="+mj-lt"/>
              </a:rPr>
              <a:t>INVENTORY.SQL</a:t>
            </a:r>
          </a:p>
          <a:p>
            <a:r>
              <a:rPr lang="en-CA" dirty="0">
                <a:latin typeface="+mj-lt"/>
              </a:rPr>
              <a:t>QCLLESRC</a:t>
            </a:r>
          </a:p>
          <a:p>
            <a:pPr lvl="1"/>
            <a:r>
              <a:rPr lang="en-CA" dirty="0">
                <a:latin typeface="+mj-lt"/>
              </a:rPr>
              <a:t>STARTJOB.CLLE</a:t>
            </a:r>
          </a:p>
          <a:p>
            <a:r>
              <a:rPr lang="en-CA" dirty="0">
                <a:latin typeface="+mj-lt"/>
              </a:rPr>
              <a:t>QCMDSRC</a:t>
            </a:r>
          </a:p>
          <a:p>
            <a:pPr lvl="1"/>
            <a:r>
              <a:rPr lang="en-CA" dirty="0">
                <a:latin typeface="+mj-lt"/>
              </a:rPr>
              <a:t>STARTJOB.CMD</a:t>
            </a:r>
          </a:p>
        </p:txBody>
      </p:sp>
    </p:spTree>
    <p:extLst>
      <p:ext uri="{BB962C8B-B14F-4D97-AF65-F5344CB8AC3E}">
        <p14:creationId xmlns:p14="http://schemas.microsoft.com/office/powerpoint/2010/main" val="199453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/COPY and /INCLUDE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endParaRPr lang="en-CA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04286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Distributed Development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endParaRPr lang="en-CA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0072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Version Control with Git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endParaRPr lang="en-CA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57550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Development with Git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endParaRPr lang="en-CA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1529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Agenda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CA" dirty="0">
                <a:latin typeface="+mj-lt"/>
              </a:rPr>
              <a:t>Challenges with Building on IBM I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Bob (Better Object Builder) for IBM I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Local Development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IBM </a:t>
            </a:r>
            <a:r>
              <a:rPr lang="en-CA" dirty="0" err="1">
                <a:latin typeface="+mj-lt"/>
              </a:rPr>
              <a:t>i</a:t>
            </a:r>
            <a:r>
              <a:rPr lang="en-CA" dirty="0">
                <a:latin typeface="+mj-lt"/>
              </a:rPr>
              <a:t> Project Explorer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12303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D1E0B2-0440-F85E-027D-40EBDA946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207757"/>
            <a:ext cx="10210800" cy="442486"/>
          </a:xfrm>
        </p:spPr>
        <p:txBody>
          <a:bodyPr>
            <a:noAutofit/>
          </a:bodyPr>
          <a:lstStyle/>
          <a:p>
            <a:pPr algn="ctr"/>
            <a:r>
              <a:rPr lang="en-US" sz="4500" b="1" dirty="0">
                <a:latin typeface="+mj-lt"/>
              </a:rPr>
              <a:t>IBM </a:t>
            </a:r>
            <a:r>
              <a:rPr lang="en-US" sz="4500" b="1" dirty="0" err="1">
                <a:latin typeface="+mj-lt"/>
              </a:rPr>
              <a:t>i</a:t>
            </a:r>
            <a:r>
              <a:rPr lang="en-US" sz="4500" b="1" dirty="0">
                <a:latin typeface="+mj-lt"/>
              </a:rPr>
              <a:t> Project Explorer</a:t>
            </a:r>
            <a:endParaRPr lang="en-CA" sz="45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633268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Overview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D6DFCCF-D6E6-822E-D5DF-7EA439D687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0897" y="943985"/>
            <a:ext cx="11473226" cy="394374"/>
          </a:xfrm>
        </p:spPr>
        <p:txBody>
          <a:bodyPr/>
          <a:lstStyle/>
          <a:p>
            <a:pPr marL="0" indent="0" algn="ctr">
              <a:buNone/>
            </a:pPr>
            <a:r>
              <a:rPr lang="en-CA" i="1" dirty="0">
                <a:solidFill>
                  <a:srgbClr val="1670FF"/>
                </a:solidFill>
                <a:latin typeface="+mj-lt"/>
              </a:rPr>
              <a:t>The ultimate tool for local development on IBM </a:t>
            </a:r>
            <a:r>
              <a:rPr lang="en-CA" i="1" dirty="0" err="1">
                <a:solidFill>
                  <a:srgbClr val="1670FF"/>
                </a:solidFill>
                <a:latin typeface="+mj-lt"/>
              </a:rPr>
              <a:t>i</a:t>
            </a:r>
            <a:r>
              <a:rPr lang="en-CA" i="1" dirty="0">
                <a:solidFill>
                  <a:srgbClr val="1670FF"/>
                </a:solidFill>
                <a:latin typeface="+mj-lt"/>
              </a:rPr>
              <a:t>!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2E264FBD-7CFB-A2F8-CCBA-EA006D45995F}"/>
              </a:ext>
            </a:extLst>
          </p:cNvPr>
          <p:cNvSpPr txBox="1">
            <a:spLocks/>
          </p:cNvSpPr>
          <p:nvPr/>
        </p:nvSpPr>
        <p:spPr>
          <a:xfrm>
            <a:off x="10237787" y="4864758"/>
            <a:ext cx="1906589" cy="394374"/>
          </a:xfrm>
          <a:prstGeom prst="rect">
            <a:avLst/>
          </a:prstGeom>
        </p:spPr>
        <p:txBody>
          <a:bodyPr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buFont typeface="Arial"/>
              <a:buNone/>
            </a:pPr>
            <a:r>
              <a:rPr lang="en-CA" dirty="0">
                <a:latin typeface="+mj-lt"/>
              </a:rPr>
              <a:t>View job logs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002021F-48CC-3754-81E5-748B1A14E483}"/>
              </a:ext>
            </a:extLst>
          </p:cNvPr>
          <p:cNvSpPr txBox="1">
            <a:spLocks/>
          </p:cNvSpPr>
          <p:nvPr/>
        </p:nvSpPr>
        <p:spPr>
          <a:xfrm>
            <a:off x="10237788" y="3117162"/>
            <a:ext cx="1906589" cy="948452"/>
          </a:xfrm>
          <a:prstGeom prst="rect">
            <a:avLst/>
          </a:prstGeom>
        </p:spPr>
        <p:txBody>
          <a:bodyPr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buFont typeface="Arial"/>
              <a:buNone/>
            </a:pPr>
            <a:r>
              <a:rPr lang="en-CA" dirty="0">
                <a:latin typeface="+mj-lt"/>
              </a:rPr>
              <a:t>Local source</a:t>
            </a:r>
            <a:br>
              <a:rPr lang="en-CA" dirty="0">
                <a:latin typeface="+mj-lt"/>
              </a:rPr>
            </a:br>
            <a:r>
              <a:rPr lang="en-CA" dirty="0">
                <a:latin typeface="+mj-lt"/>
              </a:rPr>
              <a:t>vs.</a:t>
            </a:r>
            <a:br>
              <a:rPr lang="en-CA" dirty="0">
                <a:latin typeface="+mj-lt"/>
              </a:rPr>
            </a:br>
            <a:r>
              <a:rPr lang="en-CA" dirty="0">
                <a:latin typeface="+mj-lt"/>
              </a:rPr>
              <a:t>IFS source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D96991CC-4A02-9F60-8171-1A695F034335}"/>
              </a:ext>
            </a:extLst>
          </p:cNvPr>
          <p:cNvSpPr txBox="1">
            <a:spLocks/>
          </p:cNvSpPr>
          <p:nvPr/>
        </p:nvSpPr>
        <p:spPr>
          <a:xfrm>
            <a:off x="228474" y="3255681"/>
            <a:ext cx="1643063" cy="671413"/>
          </a:xfrm>
          <a:prstGeom prst="rect">
            <a:avLst/>
          </a:prstGeom>
        </p:spPr>
        <p:txBody>
          <a:bodyPr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buFont typeface="Arial"/>
              <a:buNone/>
            </a:pPr>
            <a:r>
              <a:rPr lang="en-CA" dirty="0">
                <a:latin typeface="+mj-lt"/>
              </a:rPr>
              <a:t>Manage library list 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6737F036-F212-0E78-2760-0960F388A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580" y="1444753"/>
            <a:ext cx="7906840" cy="46946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89FF1199-1DE4-15B2-0A5D-BBD3317791AE}"/>
              </a:ext>
            </a:extLst>
          </p:cNvPr>
          <p:cNvSpPr txBox="1">
            <a:spLocks/>
          </p:cNvSpPr>
          <p:nvPr/>
        </p:nvSpPr>
        <p:spPr>
          <a:xfrm>
            <a:off x="228475" y="4667571"/>
            <a:ext cx="1643063" cy="671412"/>
          </a:xfrm>
          <a:prstGeom prst="rect">
            <a:avLst/>
          </a:prstGeom>
        </p:spPr>
        <p:txBody>
          <a:bodyPr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buFont typeface="Arial"/>
              <a:buNone/>
            </a:pPr>
            <a:r>
              <a:rPr lang="en-CA" dirty="0">
                <a:latin typeface="+mj-lt"/>
              </a:rPr>
              <a:t>Modify include paths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B99A6392-6CC0-6295-3142-3D9D89958F05}"/>
              </a:ext>
            </a:extLst>
          </p:cNvPr>
          <p:cNvSpPr txBox="1">
            <a:spLocks/>
          </p:cNvSpPr>
          <p:nvPr/>
        </p:nvSpPr>
        <p:spPr>
          <a:xfrm>
            <a:off x="228474" y="2024112"/>
            <a:ext cx="1643063" cy="394374"/>
          </a:xfrm>
          <a:prstGeom prst="rect">
            <a:avLst/>
          </a:prstGeom>
        </p:spPr>
        <p:txBody>
          <a:bodyPr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buFont typeface="Arial"/>
              <a:buNone/>
            </a:pPr>
            <a:r>
              <a:rPr lang="en-CA" dirty="0">
                <a:latin typeface="+mj-lt"/>
              </a:rPr>
              <a:t>Set variables</a:t>
            </a:r>
          </a:p>
        </p:txBody>
      </p:sp>
      <p:sp>
        <p:nvSpPr>
          <p:cNvPr id="35" name="Text Placeholder 22">
            <a:extLst>
              <a:ext uri="{FF2B5EF4-FFF2-40B4-BE49-F238E27FC236}">
                <a16:creationId xmlns:a16="http://schemas.microsoft.com/office/drawing/2014/main" id="{44868099-6FE7-FAD8-2310-AB8FCFA1E045}"/>
              </a:ext>
            </a:extLst>
          </p:cNvPr>
          <p:cNvSpPr txBox="1">
            <a:spLocks/>
          </p:cNvSpPr>
          <p:nvPr/>
        </p:nvSpPr>
        <p:spPr>
          <a:xfrm>
            <a:off x="10237787" y="2048704"/>
            <a:ext cx="1906589" cy="632583"/>
          </a:xfrm>
          <a:prstGeom prst="rect">
            <a:avLst/>
          </a:prstGeom>
        </p:spPr>
        <p:txBody>
          <a:bodyPr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buFont typeface="Arial"/>
              <a:buNone/>
            </a:pPr>
            <a:r>
              <a:rPr lang="en-CA" dirty="0">
                <a:latin typeface="+mj-lt"/>
              </a:rPr>
              <a:t>Build and Compile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0586008-0DDD-6A6F-D73A-4C53409505B1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1871537" y="2221299"/>
            <a:ext cx="729741" cy="1753484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AEBAF22-EB16-0992-5D04-9AD17819A070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1871537" y="3591388"/>
            <a:ext cx="689735" cy="655810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2C937E1-B0DE-DE81-F097-7FB7898B1554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1871538" y="5003277"/>
            <a:ext cx="689735" cy="741095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BF3C979-1233-4FD2-6BC5-B54648530DF7}"/>
              </a:ext>
            </a:extLst>
          </p:cNvPr>
          <p:cNvCxnSpPr>
            <a:cxnSpLocks/>
            <a:stCxn id="35" idx="1"/>
          </p:cNvCxnSpPr>
          <p:nvPr/>
        </p:nvCxnSpPr>
        <p:spPr>
          <a:xfrm flipH="1" flipV="1">
            <a:off x="8849678" y="1833563"/>
            <a:ext cx="1388109" cy="531433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2C7F218-1329-CE33-D53D-469064E66948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7479030" y="3480431"/>
            <a:ext cx="2758758" cy="110957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1CB8139-D5B3-6C86-6493-640C8810EE52}"/>
              </a:ext>
            </a:extLst>
          </p:cNvPr>
          <p:cNvCxnSpPr>
            <a:cxnSpLocks/>
            <a:stCxn id="28" idx="1"/>
          </p:cNvCxnSpPr>
          <p:nvPr/>
        </p:nvCxnSpPr>
        <p:spPr>
          <a:xfrm flipH="1" flipV="1">
            <a:off x="9038273" y="4592955"/>
            <a:ext cx="1199514" cy="468990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9503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Installation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4256" y="3134556"/>
            <a:ext cx="4155271" cy="1495886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CA" i="1" dirty="0">
                <a:latin typeface="+mj-lt"/>
              </a:rPr>
              <a:t>Download</a:t>
            </a:r>
          </a:p>
          <a:p>
            <a:pPr marL="0" indent="0" algn="ctr">
              <a:buNone/>
            </a:pPr>
            <a:r>
              <a:rPr lang="en-CA" i="1" dirty="0">
                <a:solidFill>
                  <a:srgbClr val="1670FF"/>
                </a:solidFill>
                <a:latin typeface="+mj-lt"/>
              </a:rPr>
              <a:t>IBM </a:t>
            </a:r>
            <a:r>
              <a:rPr lang="en-CA" i="1" dirty="0" err="1">
                <a:solidFill>
                  <a:srgbClr val="1670FF"/>
                </a:solidFill>
                <a:latin typeface="+mj-lt"/>
              </a:rPr>
              <a:t>i</a:t>
            </a:r>
            <a:r>
              <a:rPr lang="en-CA" i="1" dirty="0">
                <a:solidFill>
                  <a:srgbClr val="1670FF"/>
                </a:solidFill>
                <a:latin typeface="+mj-lt"/>
              </a:rPr>
              <a:t> Project Explorer</a:t>
            </a:r>
            <a:endParaRPr lang="en-CA" i="1" dirty="0">
              <a:latin typeface="+mj-l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DF994F6-071F-B018-D81C-CDE782852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0362" y="5080315"/>
            <a:ext cx="5760000" cy="12918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6801C1B-D875-AFDD-992A-87D84816D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362" y="3134556"/>
            <a:ext cx="5760000" cy="14958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0C61B9B4-D7D8-0462-16F8-6158D3E143F0}"/>
              </a:ext>
            </a:extLst>
          </p:cNvPr>
          <p:cNvSpPr txBox="1">
            <a:spLocks/>
          </p:cNvSpPr>
          <p:nvPr/>
        </p:nvSpPr>
        <p:spPr>
          <a:xfrm>
            <a:off x="524256" y="5080315"/>
            <a:ext cx="4155271" cy="1291898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buFont typeface="Arial"/>
              <a:buNone/>
            </a:pPr>
            <a:r>
              <a:rPr lang="en-CA" i="1" dirty="0">
                <a:latin typeface="+mj-lt"/>
              </a:rPr>
              <a:t>Download</a:t>
            </a:r>
          </a:p>
          <a:p>
            <a:pPr marL="0" indent="0" algn="ctr" fontAlgn="auto">
              <a:buFont typeface="Arial"/>
              <a:buNone/>
            </a:pPr>
            <a:r>
              <a:rPr lang="en-CA" i="1" dirty="0">
                <a:solidFill>
                  <a:srgbClr val="1670FF"/>
                </a:solidFill>
                <a:latin typeface="+mj-lt"/>
              </a:rPr>
              <a:t>Code for IBM </a:t>
            </a:r>
            <a:r>
              <a:rPr lang="en-CA" i="1" dirty="0" err="1">
                <a:solidFill>
                  <a:srgbClr val="1670FF"/>
                </a:solidFill>
                <a:latin typeface="+mj-lt"/>
              </a:rPr>
              <a:t>i</a:t>
            </a:r>
            <a:endParaRPr lang="en-CA" i="1" dirty="0">
              <a:latin typeface="+mj-lt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FEA85338-7C9D-FFF9-561F-A1A4190664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4256" y="1636946"/>
            <a:ext cx="304800" cy="3048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AA2EEDDA-20A2-C1F5-D586-97539D2DAD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4256" y="3730099"/>
            <a:ext cx="304800" cy="30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F574A4-A534-B83A-9B28-E0FDA9BFD7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80362" y="894010"/>
            <a:ext cx="5760000" cy="17906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1637D2BE-6498-B69F-F225-A826CC8BBC8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4256" y="5573864"/>
            <a:ext cx="304800" cy="304800"/>
          </a:xfrm>
          <a:prstGeom prst="rect">
            <a:avLst/>
          </a:prstGeom>
        </p:spPr>
      </p:pic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6D935AB4-3B72-45C8-C510-6EC7605F62D8}"/>
              </a:ext>
            </a:extLst>
          </p:cNvPr>
          <p:cNvSpPr txBox="1">
            <a:spLocks/>
          </p:cNvSpPr>
          <p:nvPr/>
        </p:nvSpPr>
        <p:spPr>
          <a:xfrm>
            <a:off x="524256" y="1041403"/>
            <a:ext cx="4155271" cy="1495886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buFont typeface="Arial"/>
              <a:buNone/>
            </a:pPr>
            <a:r>
              <a:rPr lang="en-CA" i="1" dirty="0">
                <a:latin typeface="+mj-lt"/>
              </a:rPr>
              <a:t>Download</a:t>
            </a:r>
          </a:p>
          <a:p>
            <a:pPr marL="0" indent="0" algn="ctr" fontAlgn="auto">
              <a:buFont typeface="Arial"/>
              <a:buNone/>
            </a:pPr>
            <a:r>
              <a:rPr lang="en-CA" i="1" dirty="0">
                <a:solidFill>
                  <a:srgbClr val="1670FF"/>
                </a:solidFill>
                <a:latin typeface="+mj-lt"/>
              </a:rPr>
              <a:t>Visual Studio Code</a:t>
            </a:r>
            <a:endParaRPr lang="en-CA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611316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Create a New Project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0897" y="1360025"/>
            <a:ext cx="5734304" cy="2019369"/>
          </a:xfrm>
        </p:spPr>
        <p:txBody>
          <a:bodyPr/>
          <a:lstStyle/>
          <a:p>
            <a:r>
              <a:rPr lang="en-CA" dirty="0">
                <a:latin typeface="+mj-lt"/>
              </a:rPr>
              <a:t>Create and open a folder for your project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Create an </a:t>
            </a:r>
            <a:r>
              <a:rPr lang="en-CA" dirty="0" err="1">
                <a:latin typeface="+mj-lt"/>
              </a:rPr>
              <a:t>iproj.json</a:t>
            </a:r>
            <a:endParaRPr lang="en-CA" dirty="0">
              <a:latin typeface="+mj-lt"/>
            </a:endParaRP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Set the project description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Connect to an IBM </a:t>
            </a:r>
            <a:r>
              <a:rPr lang="en-CA" dirty="0" err="1">
                <a:latin typeface="+mj-lt"/>
              </a:rPr>
              <a:t>i</a:t>
            </a:r>
            <a:r>
              <a:rPr lang="en-CA" dirty="0">
                <a:latin typeface="+mj-lt"/>
              </a:rPr>
              <a:t> (using Code for IBM </a:t>
            </a:r>
            <a:r>
              <a:rPr lang="en-CA" dirty="0" err="1">
                <a:latin typeface="+mj-lt"/>
              </a:rPr>
              <a:t>i</a:t>
            </a:r>
            <a:r>
              <a:rPr lang="en-CA" dirty="0">
                <a:latin typeface="+mj-lt"/>
              </a:rPr>
              <a:t>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20D07A9-A9BA-2E22-1D47-409ADD7A3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97" y="3832612"/>
            <a:ext cx="6480000" cy="21970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C40080-9ED7-3660-7D41-306FD0A68D25}"/>
              </a:ext>
            </a:extLst>
          </p:cNvPr>
          <p:cNvCxnSpPr>
            <a:cxnSpLocks/>
          </p:cNvCxnSpPr>
          <p:nvPr/>
        </p:nvCxnSpPr>
        <p:spPr>
          <a:xfrm flipV="1">
            <a:off x="2889885" y="4276344"/>
            <a:ext cx="395859" cy="1461516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137F350-11B5-EE55-6191-A4839BFFB6E9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790897" y="4931113"/>
            <a:ext cx="611939" cy="0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914145A3-0E16-08E4-2F87-2527D7924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2836" y="1360025"/>
            <a:ext cx="4434579" cy="46691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09090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Migrate Source from QSYS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66863" y="1304924"/>
            <a:ext cx="2733675" cy="4540725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>
                <a:latin typeface="+mj-lt"/>
              </a:rPr>
              <a:t>QSYS members in source physical files</a:t>
            </a: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↓</a:t>
            </a: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Properly encoded, terminated, and named source files in an IFS directory</a:t>
            </a: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↓</a:t>
            </a: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Download to local project</a:t>
            </a: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↓</a:t>
            </a: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Rename extensions</a:t>
            </a: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↓</a:t>
            </a: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Convert includes/copy directives to Unix style paths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0F8A9A-29C4-BEF9-7042-D3EE18E7C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649" y="1304924"/>
            <a:ext cx="7413879" cy="45407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28A5747-5A99-A5C3-F007-1263C614A9D8}"/>
              </a:ext>
            </a:extLst>
          </p:cNvPr>
          <p:cNvSpPr txBox="1"/>
          <p:nvPr/>
        </p:nvSpPr>
        <p:spPr>
          <a:xfrm>
            <a:off x="115489" y="1698531"/>
            <a:ext cx="15811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CA" dirty="0">
                <a:solidFill>
                  <a:srgbClr val="00B050"/>
                </a:solidFill>
                <a:latin typeface="+mj-lt"/>
              </a:rPr>
              <a:t>CVTSRCPF from BOB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3D14F9-10FE-6C38-6E55-CE72DC70011F}"/>
              </a:ext>
            </a:extLst>
          </p:cNvPr>
          <p:cNvSpPr txBox="1"/>
          <p:nvPr/>
        </p:nvSpPr>
        <p:spPr>
          <a:xfrm>
            <a:off x="115489" y="4532759"/>
            <a:ext cx="15811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CA" dirty="0">
                <a:solidFill>
                  <a:srgbClr val="1670FF"/>
                </a:solidFill>
                <a:latin typeface="+mj-lt"/>
              </a:rPr>
              <a:t>Source Orbit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FF5FED-E884-5419-09E5-F2C73439E589}"/>
              </a:ext>
            </a:extLst>
          </p:cNvPr>
          <p:cNvSpPr/>
          <p:nvPr/>
        </p:nvSpPr>
        <p:spPr>
          <a:xfrm>
            <a:off x="1697830" y="1366521"/>
            <a:ext cx="2474120" cy="1948180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CA" sz="1200" dirty="0" err="1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FFF1E6-0B80-31AF-DBB0-75F3BE407AED}"/>
              </a:ext>
            </a:extLst>
          </p:cNvPr>
          <p:cNvSpPr/>
          <p:nvPr/>
        </p:nvSpPr>
        <p:spPr>
          <a:xfrm>
            <a:off x="1696640" y="4389120"/>
            <a:ext cx="2474120" cy="1410779"/>
          </a:xfrm>
          <a:prstGeom prst="rect">
            <a:avLst/>
          </a:prstGeom>
          <a:ln>
            <a:solidFill>
              <a:srgbClr val="1670FF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CA" sz="1200" dirty="0" err="1">
              <a:solidFill>
                <a:srgbClr val="FF0000"/>
              </a:solidFill>
              <a:latin typeface="Arial"/>
              <a:cs typeface="Arial"/>
            </a:endParaRPr>
          </a:p>
        </p:txBody>
      </p:sp>
      <p:pic>
        <p:nvPicPr>
          <p:cNvPr id="25" name="Picture 24" descr="A blue circle with black lines and a black circle with a black line around it&#10;&#10;Description automatically generated">
            <a:extLst>
              <a:ext uri="{FF2B5EF4-FFF2-40B4-BE49-F238E27FC236}">
                <a16:creationId xmlns:a16="http://schemas.microsoft.com/office/drawing/2014/main" id="{CEEB719A-381D-5EC3-D8E2-DF4F56D97A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64" y="4902091"/>
            <a:ext cx="900000" cy="900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298A7A9-F310-4DEE-D51D-BA49E65176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4" y="2346043"/>
            <a:ext cx="756000" cy="7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3289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Source and Deployment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0896" y="832104"/>
            <a:ext cx="4401132" cy="5414147"/>
          </a:xfrm>
        </p:spPr>
        <p:txBody>
          <a:bodyPr/>
          <a:lstStyle/>
          <a:p>
            <a:r>
              <a:rPr lang="en-CA" dirty="0">
                <a:latin typeface="+mj-lt"/>
              </a:rPr>
              <a:t>Set deploy location</a:t>
            </a:r>
          </a:p>
          <a:p>
            <a:pPr lvl="1"/>
            <a:r>
              <a:rPr lang="en-CA" dirty="0">
                <a:solidFill>
                  <a:srgbClr val="1670FF"/>
                </a:solidFill>
                <a:latin typeface="+mj-lt"/>
              </a:rPr>
              <a:t>Where source gets uploaded to</a:t>
            </a:r>
          </a:p>
          <a:p>
            <a:pPr lvl="1"/>
            <a:r>
              <a:rPr lang="en-CA" dirty="0">
                <a:latin typeface="+mj-lt"/>
              </a:rPr>
              <a:t>Typically set one</a:t>
            </a:r>
          </a:p>
          <a:p>
            <a:pPr lvl="1"/>
            <a:r>
              <a:rPr lang="en-CA" dirty="0">
                <a:latin typeface="+mj-lt"/>
              </a:rPr>
              <a:t>Each developer gets a unique location</a:t>
            </a:r>
          </a:p>
          <a:p>
            <a:pPr lvl="1"/>
            <a:r>
              <a:rPr lang="en-CA" dirty="0">
                <a:latin typeface="+mj-lt"/>
              </a:rPr>
              <a:t>Each repository gets a unique location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Set deployment method</a:t>
            </a:r>
          </a:p>
          <a:p>
            <a:pPr lvl="1"/>
            <a:r>
              <a:rPr lang="en-CA" dirty="0">
                <a:solidFill>
                  <a:srgbClr val="1670FF"/>
                </a:solidFill>
                <a:latin typeface="+mj-lt"/>
              </a:rPr>
              <a:t>Compare</a:t>
            </a:r>
          </a:p>
          <a:p>
            <a:pPr lvl="1"/>
            <a:r>
              <a:rPr lang="en-CA" dirty="0">
                <a:latin typeface="+mj-lt"/>
              </a:rPr>
              <a:t>Changes</a:t>
            </a:r>
          </a:p>
          <a:p>
            <a:pPr lvl="1"/>
            <a:r>
              <a:rPr lang="en-CA" dirty="0">
                <a:latin typeface="+mj-lt"/>
              </a:rPr>
              <a:t>Working Changes</a:t>
            </a:r>
          </a:p>
          <a:p>
            <a:pPr lvl="1"/>
            <a:r>
              <a:rPr lang="en-CA" dirty="0">
                <a:latin typeface="+mj-lt"/>
              </a:rPr>
              <a:t>Staged Changes</a:t>
            </a:r>
          </a:p>
          <a:p>
            <a:pPr lvl="1"/>
            <a:r>
              <a:rPr lang="en-CA" dirty="0">
                <a:latin typeface="+mj-lt"/>
              </a:rPr>
              <a:t>All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Deploy project</a:t>
            </a:r>
          </a:p>
          <a:p>
            <a:pPr lvl="1"/>
            <a:r>
              <a:rPr lang="en-CA" dirty="0">
                <a:solidFill>
                  <a:srgbClr val="1670FF"/>
                </a:solidFill>
                <a:latin typeface="+mj-lt"/>
              </a:rPr>
              <a:t>Moves files to deploy location based on deployment method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F75AD06-0535-3E7D-EB61-FA794DBBC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8870" y="1282126"/>
            <a:ext cx="720000" cy="720000"/>
          </a:xfrm>
          <a:prstGeom prst="rect">
            <a:avLst/>
          </a:prstGeom>
          <a:effectLst/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719A9534-87C2-1F98-7973-A638B83A0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96179" y="1312811"/>
            <a:ext cx="720000" cy="720000"/>
          </a:xfrm>
          <a:prstGeom prst="rect">
            <a:avLst/>
          </a:prstGeom>
          <a:effectLst/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6C45B3-E46E-9D85-A58F-165D95090D2E}"/>
              </a:ext>
            </a:extLst>
          </p:cNvPr>
          <p:cNvSpPr txBox="1"/>
          <p:nvPr/>
        </p:nvSpPr>
        <p:spPr>
          <a:xfrm>
            <a:off x="7602427" y="2023751"/>
            <a:ext cx="15061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dirty="0">
                <a:latin typeface="+mj-lt"/>
                <a:cs typeface="Arial" panose="020B0604020202020204" pitchFamily="34" charset="0"/>
              </a:rPr>
              <a:t>IBM </a:t>
            </a:r>
            <a:r>
              <a:rPr lang="en-CA" dirty="0" err="1">
                <a:latin typeface="+mj-lt"/>
                <a:cs typeface="Arial" panose="020B0604020202020204" pitchFamily="34" charset="0"/>
              </a:rPr>
              <a:t>i</a:t>
            </a:r>
            <a:r>
              <a:rPr lang="en-CA" dirty="0">
                <a:latin typeface="+mj-lt"/>
                <a:cs typeface="Arial" panose="020B0604020202020204" pitchFamily="34" charset="0"/>
              </a:rPr>
              <a:t> Directory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90D21E-80F2-7CA3-E247-AE2ABE1A4D07}"/>
              </a:ext>
            </a:extLst>
          </p:cNvPr>
          <p:cNvSpPr txBox="1"/>
          <p:nvPr/>
        </p:nvSpPr>
        <p:spPr>
          <a:xfrm>
            <a:off x="6948870" y="1431114"/>
            <a:ext cx="10466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dirty="0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Deploy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BBAC20B-2DBF-678C-6162-7E6077124497}"/>
              </a:ext>
            </a:extLst>
          </p:cNvPr>
          <p:cNvCxnSpPr>
            <a:cxnSpLocks/>
          </p:cNvCxnSpPr>
          <p:nvPr/>
        </p:nvCxnSpPr>
        <p:spPr>
          <a:xfrm>
            <a:off x="7038196" y="1803543"/>
            <a:ext cx="867309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C3A8988-06AE-7868-A00D-95F804C02E91}"/>
              </a:ext>
            </a:extLst>
          </p:cNvPr>
          <p:cNvCxnSpPr>
            <a:cxnSpLocks/>
          </p:cNvCxnSpPr>
          <p:nvPr/>
        </p:nvCxnSpPr>
        <p:spPr>
          <a:xfrm flipV="1">
            <a:off x="8805505" y="1800446"/>
            <a:ext cx="867309" cy="3097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19C9A68-42AF-DA44-E3D7-833101C5A8D4}"/>
              </a:ext>
            </a:extLst>
          </p:cNvPr>
          <p:cNvSpPr txBox="1"/>
          <p:nvPr/>
        </p:nvSpPr>
        <p:spPr>
          <a:xfrm>
            <a:off x="5835118" y="2147893"/>
            <a:ext cx="15061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dirty="0">
                <a:latin typeface="+mj-lt"/>
                <a:cs typeface="Arial" panose="020B0604020202020204" pitchFamily="34" charset="0"/>
              </a:rPr>
              <a:t>Local Project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0BA3CDD0-FACB-CA9C-DA2D-D5DA0EE318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62814" y="1312811"/>
            <a:ext cx="720000" cy="720000"/>
          </a:xfrm>
          <a:prstGeom prst="rect">
            <a:avLst/>
          </a:prstGeom>
          <a:effectLst/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28474655-0DAD-3F5A-815F-05D13B7CED5C}"/>
              </a:ext>
            </a:extLst>
          </p:cNvPr>
          <p:cNvSpPr txBox="1"/>
          <p:nvPr/>
        </p:nvSpPr>
        <p:spPr>
          <a:xfrm>
            <a:off x="9369736" y="2023751"/>
            <a:ext cx="15061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dirty="0">
                <a:latin typeface="+mj-lt"/>
                <a:cs typeface="Arial" panose="020B0604020202020204" pitchFamily="34" charset="0"/>
              </a:rPr>
              <a:t>Target Library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DAC1E2E-DB97-96C3-DC2A-CF9343166A89}"/>
              </a:ext>
            </a:extLst>
          </p:cNvPr>
          <p:cNvSpPr txBox="1"/>
          <p:nvPr/>
        </p:nvSpPr>
        <p:spPr>
          <a:xfrm>
            <a:off x="8715506" y="1431114"/>
            <a:ext cx="1047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dirty="0">
                <a:solidFill>
                  <a:srgbClr val="1670FF"/>
                </a:solidFill>
                <a:latin typeface="+mj-lt"/>
                <a:cs typeface="Arial" panose="020B0604020202020204" pitchFamily="34" charset="0"/>
              </a:rPr>
              <a:t>Build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3CCD34B4-AB97-00C0-BAA4-A8BA7DC156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6132" y="2885185"/>
            <a:ext cx="7052946" cy="33610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52681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4D746EA-804C-737C-61CC-2D2CCCD68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755" y="1136240"/>
            <a:ext cx="7740000" cy="48420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Work with Variables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0896" y="1136239"/>
            <a:ext cx="3462451" cy="4842085"/>
          </a:xfrm>
        </p:spPr>
        <p:txBody>
          <a:bodyPr anchor="ctr"/>
          <a:lstStyle/>
          <a:p>
            <a:r>
              <a:rPr lang="en-CA" dirty="0">
                <a:latin typeface="+mj-lt"/>
              </a:rPr>
              <a:t>Manage variables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Browse for libraries and assign values to variables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Configure hardcoded values as variables</a:t>
            </a:r>
          </a:p>
          <a:p>
            <a:pPr marL="0" indent="0">
              <a:buNone/>
            </a:pPr>
            <a:endParaRPr lang="en-CA" dirty="0">
              <a:latin typeface="+mj-lt"/>
            </a:endParaRPr>
          </a:p>
          <a:p>
            <a:pPr marL="0" indent="0">
              <a:buNone/>
            </a:pPr>
            <a:endParaRPr lang="en-CA" dirty="0">
              <a:latin typeface="+mj-lt"/>
            </a:endParaRPr>
          </a:p>
          <a:p>
            <a:pPr marL="0" indent="0" algn="ctr">
              <a:buNone/>
            </a:pPr>
            <a:r>
              <a:rPr lang="en-CA" b="1" u="sng" dirty="0">
                <a:latin typeface="+mj-lt"/>
              </a:rPr>
              <a:t>Do not push .env file to Git!</a:t>
            </a:r>
          </a:p>
          <a:p>
            <a:endParaRPr lang="en-CA" dirty="0">
              <a:latin typeface="+mj-lt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EB407AA-FE10-2678-EF46-D9D9A9526FB6}"/>
              </a:ext>
            </a:extLst>
          </p:cNvPr>
          <p:cNvCxnSpPr>
            <a:cxnSpLocks/>
          </p:cNvCxnSpPr>
          <p:nvPr/>
        </p:nvCxnSpPr>
        <p:spPr>
          <a:xfrm flipH="1" flipV="1">
            <a:off x="5663184" y="4133088"/>
            <a:ext cx="2770632" cy="1286256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79069B3-1E30-8A63-EE9A-4AC8ADDC3CB4}"/>
              </a:ext>
            </a:extLst>
          </p:cNvPr>
          <p:cNvCxnSpPr>
            <a:cxnSpLocks/>
          </p:cNvCxnSpPr>
          <p:nvPr/>
        </p:nvCxnSpPr>
        <p:spPr>
          <a:xfrm flipV="1">
            <a:off x="5032248" y="2185416"/>
            <a:ext cx="3157728" cy="94488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FDE6C83-9B35-475B-8C3B-0108134A0F84}"/>
              </a:ext>
            </a:extLst>
          </p:cNvPr>
          <p:cNvCxnSpPr>
            <a:cxnSpLocks/>
          </p:cNvCxnSpPr>
          <p:nvPr/>
        </p:nvCxnSpPr>
        <p:spPr>
          <a:xfrm flipH="1" flipV="1">
            <a:off x="4907280" y="2364105"/>
            <a:ext cx="217170" cy="1363980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8583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Manage the Library List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0896" y="936819"/>
            <a:ext cx="4696300" cy="5204715"/>
          </a:xfrm>
        </p:spPr>
        <p:txBody>
          <a:bodyPr anchor="ctr"/>
          <a:lstStyle/>
          <a:p>
            <a:r>
              <a:rPr lang="en-CA" dirty="0">
                <a:latin typeface="+mj-lt"/>
              </a:rPr>
              <a:t>Add to library list (</a:t>
            </a:r>
            <a:r>
              <a:rPr lang="en-CA" dirty="0" err="1">
                <a:solidFill>
                  <a:srgbClr val="1670FF"/>
                </a:solidFill>
                <a:latin typeface="+mj-lt"/>
              </a:rPr>
              <a:t>preUsrlibl</a:t>
            </a:r>
            <a:r>
              <a:rPr lang="en-CA" dirty="0">
                <a:latin typeface="+mj-lt"/>
              </a:rPr>
              <a:t> and </a:t>
            </a:r>
            <a:r>
              <a:rPr lang="en-CA" dirty="0" err="1">
                <a:solidFill>
                  <a:srgbClr val="1670FF"/>
                </a:solidFill>
                <a:latin typeface="+mj-lt"/>
              </a:rPr>
              <a:t>postUsrlibl</a:t>
            </a:r>
            <a:r>
              <a:rPr lang="en-CA" dirty="0">
                <a:latin typeface="+mj-lt"/>
              </a:rPr>
              <a:t> in </a:t>
            </a:r>
            <a:r>
              <a:rPr lang="en-CA" dirty="0" err="1">
                <a:latin typeface="+mj-lt"/>
              </a:rPr>
              <a:t>iproj.json</a:t>
            </a:r>
            <a:r>
              <a:rPr lang="en-CA" dirty="0">
                <a:latin typeface="+mj-lt"/>
              </a:rPr>
              <a:t>)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Set current library (</a:t>
            </a:r>
            <a:r>
              <a:rPr lang="en-CA" dirty="0" err="1">
                <a:solidFill>
                  <a:srgbClr val="1670FF"/>
                </a:solidFill>
                <a:latin typeface="+mj-lt"/>
              </a:rPr>
              <a:t>curlib</a:t>
            </a:r>
            <a:r>
              <a:rPr lang="en-CA" dirty="0">
                <a:latin typeface="+mj-lt"/>
              </a:rPr>
              <a:t> in </a:t>
            </a:r>
            <a:r>
              <a:rPr lang="en-CA" dirty="0" err="1">
                <a:latin typeface="+mj-lt"/>
              </a:rPr>
              <a:t>iproj.json</a:t>
            </a:r>
            <a:r>
              <a:rPr lang="en-CA" dirty="0">
                <a:latin typeface="+mj-lt"/>
              </a:rPr>
              <a:t>)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Reorder library list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Browse objects and members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Manage libraries, objects, and members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5AB3E3-CBD6-9723-3627-1BA2F0AC5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6487" y="936819"/>
            <a:ext cx="4803504" cy="545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8169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Browse Object Libraries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0896" y="832104"/>
            <a:ext cx="5275517" cy="5414147"/>
          </a:xfrm>
        </p:spPr>
        <p:txBody>
          <a:bodyPr anchor="ctr"/>
          <a:lstStyle/>
          <a:p>
            <a:r>
              <a:rPr lang="en-CA" dirty="0">
                <a:latin typeface="+mj-lt"/>
              </a:rPr>
              <a:t>Another place to manage libraries in </a:t>
            </a:r>
            <a:r>
              <a:rPr lang="en-CA" dirty="0" err="1">
                <a:latin typeface="+mj-lt"/>
              </a:rPr>
              <a:t>iproj.json</a:t>
            </a:r>
            <a:r>
              <a:rPr lang="en-CA" dirty="0">
                <a:latin typeface="+mj-lt"/>
              </a:rPr>
              <a:t> (</a:t>
            </a:r>
            <a:r>
              <a:rPr lang="en-CA" dirty="0" err="1">
                <a:solidFill>
                  <a:srgbClr val="1670FF"/>
                </a:solidFill>
                <a:latin typeface="+mj-lt"/>
              </a:rPr>
              <a:t>curlib</a:t>
            </a:r>
            <a:r>
              <a:rPr lang="en-CA" dirty="0">
                <a:latin typeface="+mj-lt"/>
              </a:rPr>
              <a:t>, </a:t>
            </a:r>
            <a:r>
              <a:rPr lang="en-CA" dirty="0" err="1">
                <a:solidFill>
                  <a:srgbClr val="1670FF"/>
                </a:solidFill>
                <a:latin typeface="+mj-lt"/>
              </a:rPr>
              <a:t>objlib</a:t>
            </a:r>
            <a:r>
              <a:rPr lang="en-CA" dirty="0">
                <a:latin typeface="+mj-lt"/>
              </a:rPr>
              <a:t>, </a:t>
            </a:r>
            <a:r>
              <a:rPr lang="en-CA" dirty="0" err="1">
                <a:solidFill>
                  <a:srgbClr val="1670FF"/>
                </a:solidFill>
                <a:latin typeface="+mj-lt"/>
              </a:rPr>
              <a:t>preUsrlibl</a:t>
            </a:r>
            <a:r>
              <a:rPr lang="en-CA" dirty="0">
                <a:latin typeface="+mj-lt"/>
              </a:rPr>
              <a:t>, </a:t>
            </a:r>
            <a:r>
              <a:rPr lang="en-CA" dirty="0" err="1">
                <a:solidFill>
                  <a:srgbClr val="1670FF"/>
                </a:solidFill>
                <a:latin typeface="+mj-lt"/>
              </a:rPr>
              <a:t>postUsrLibl</a:t>
            </a:r>
            <a:r>
              <a:rPr lang="en-CA" dirty="0">
                <a:latin typeface="+mj-lt"/>
              </a:rPr>
              <a:t>)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Manage libraries, objects, and members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5DC09F-F58D-93E7-D7AA-69162600A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988" y="832104"/>
            <a:ext cx="4869655" cy="54149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09108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Manage Include Paths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0896" y="832104"/>
            <a:ext cx="5011906" cy="5414147"/>
          </a:xfrm>
        </p:spPr>
        <p:txBody>
          <a:bodyPr anchor="ctr"/>
          <a:lstStyle/>
          <a:p>
            <a:r>
              <a:rPr lang="en-CA" dirty="0">
                <a:latin typeface="+mj-lt"/>
              </a:rPr>
              <a:t>Add, remove, and reorder include paths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Visualize if includes resolve locally or to remote IFS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5FC617-6347-FFA5-EDF3-7FD149AE3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802" y="832105"/>
            <a:ext cx="5714983" cy="55258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9947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D1E0B2-0440-F85E-027D-40EBDA946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207757"/>
            <a:ext cx="10210800" cy="442486"/>
          </a:xfrm>
        </p:spPr>
        <p:txBody>
          <a:bodyPr>
            <a:noAutofit/>
          </a:bodyPr>
          <a:lstStyle/>
          <a:p>
            <a:pPr algn="ctr"/>
            <a:r>
              <a:rPr lang="en-US" sz="4500" b="1" dirty="0">
                <a:latin typeface="+mj-lt"/>
              </a:rPr>
              <a:t>Challenges with Building on IBM </a:t>
            </a:r>
            <a:r>
              <a:rPr lang="en-US" sz="4500" b="1" dirty="0" err="1">
                <a:latin typeface="+mj-lt"/>
              </a:rPr>
              <a:t>i</a:t>
            </a:r>
            <a:endParaRPr lang="en-CA" sz="45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626935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j-lt"/>
              </a:rPr>
              <a:t>Building and Compiling</a:t>
            </a:r>
            <a:endParaRPr lang="en-CA" b="1" dirty="0">
              <a:latin typeface="+mj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0896" y="866174"/>
            <a:ext cx="4616704" cy="2138611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CA" dirty="0">
                <a:latin typeface="+mj-lt"/>
              </a:rPr>
              <a:t>Deploy</a:t>
            </a: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↓</a:t>
            </a: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Run b</a:t>
            </a:r>
            <a:r>
              <a:rPr lang="en-CA" dirty="0" err="1">
                <a:latin typeface="+mj-lt"/>
              </a:rPr>
              <a:t>uild</a:t>
            </a:r>
            <a:r>
              <a:rPr lang="en-CA" dirty="0">
                <a:latin typeface="+mj-lt"/>
              </a:rPr>
              <a:t> or compile command</a:t>
            </a: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↓</a:t>
            </a:r>
          </a:p>
          <a:p>
            <a:pPr marL="0" indent="0" algn="ctr">
              <a:buNone/>
            </a:pPr>
            <a:r>
              <a:rPr lang="en-CA" dirty="0">
                <a:latin typeface="+mj-lt"/>
              </a:rPr>
              <a:t>Download logs and </a:t>
            </a:r>
            <a:r>
              <a:rPr lang="en-CA" dirty="0" err="1">
                <a:latin typeface="+mj-lt"/>
              </a:rPr>
              <a:t>evfevent</a:t>
            </a:r>
            <a:r>
              <a:rPr lang="en-CA" dirty="0">
                <a:latin typeface="+mj-lt"/>
              </a:rPr>
              <a:t> files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040014-5DF2-8E2B-5958-61D540D73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2803" y="866174"/>
            <a:ext cx="6552000" cy="213861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6053A70-A460-0E1E-1774-EA1726487D20}"/>
              </a:ext>
            </a:extLst>
          </p:cNvPr>
          <p:cNvCxnSpPr>
            <a:cxnSpLocks/>
          </p:cNvCxnSpPr>
          <p:nvPr/>
        </p:nvCxnSpPr>
        <p:spPr>
          <a:xfrm>
            <a:off x="8442008" y="1935480"/>
            <a:ext cx="483870" cy="384810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69BB9031-641E-8574-EF67-3C4DA5946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803" y="3246199"/>
            <a:ext cx="6552000" cy="31832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A8FE64B-D4BC-9154-186F-6BEA76CBEC1A}"/>
              </a:ext>
            </a:extLst>
          </p:cNvPr>
          <p:cNvCxnSpPr>
            <a:cxnSpLocks/>
          </p:cNvCxnSpPr>
          <p:nvPr/>
        </p:nvCxnSpPr>
        <p:spPr>
          <a:xfrm>
            <a:off x="8980170" y="4629150"/>
            <a:ext cx="1852612" cy="541972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DF3E50C-9168-3E93-DEE9-799E61D71329}"/>
              </a:ext>
            </a:extLst>
          </p:cNvPr>
          <p:cNvSpPr txBox="1"/>
          <p:nvPr/>
        </p:nvSpPr>
        <p:spPr>
          <a:xfrm>
            <a:off x="310896" y="3257128"/>
            <a:ext cx="470190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Arial" panose="020B0604020202020204" pitchFamily="34" charset="0"/>
              </a:rPr>
              <a:t>Building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Arial" panose="020B0604020202020204" pitchFamily="34" charset="0"/>
              </a:rPr>
              <a:t>Set build command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Arial" panose="020B0604020202020204" pitchFamily="34" charset="0"/>
              </a:rPr>
              <a:t>Run Build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Arial" panose="020B0604020202020204" pitchFamily="34" charset="0"/>
              </a:rPr>
              <a:t>Compiling 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Arial" panose="020B0604020202020204" pitchFamily="34" charset="0"/>
              </a:rPr>
              <a:t>Set compile command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Arial" panose="020B0604020202020204" pitchFamily="34" charset="0"/>
              </a:rPr>
              <a:t>Run compile</a:t>
            </a:r>
          </a:p>
          <a:p>
            <a:pPr marL="1200127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Arial" panose="020B0604020202020204" pitchFamily="34" charset="0"/>
              </a:rPr>
              <a:t>On active editor</a:t>
            </a:r>
          </a:p>
          <a:p>
            <a:pPr marL="1200127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Arial" panose="020B0604020202020204" pitchFamily="34" charset="0"/>
              </a:rPr>
              <a:t>On file or directory in File Explorer</a:t>
            </a:r>
          </a:p>
          <a:p>
            <a:pPr marL="1200127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Arial" panose="020B0604020202020204" pitchFamily="34" charset="0"/>
              </a:rPr>
              <a:t>On file or directory in Source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A8D0FA00-6532-4E5D-6AA0-22B1A83E47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4256" y="1245520"/>
            <a:ext cx="304800" cy="30480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12F869EA-3DAC-A9BF-6509-65F3EB984C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4256" y="1787775"/>
            <a:ext cx="304800" cy="30480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697A18B6-3754-5803-8B6D-DC48A760E2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4256" y="234569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271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j-lt"/>
              </a:rPr>
              <a:t>Running Actions</a:t>
            </a:r>
            <a:endParaRPr lang="en-CA" b="1" dirty="0">
              <a:latin typeface="+mj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0896" y="866174"/>
            <a:ext cx="4616704" cy="2138611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CA" dirty="0">
                <a:latin typeface="+mj-lt"/>
              </a:rPr>
              <a:t>Deploy</a:t>
            </a: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↓</a:t>
            </a: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Run b</a:t>
            </a:r>
            <a:r>
              <a:rPr lang="en-CA" dirty="0" err="1">
                <a:latin typeface="+mj-lt"/>
              </a:rPr>
              <a:t>uild</a:t>
            </a:r>
            <a:r>
              <a:rPr lang="en-CA" dirty="0">
                <a:latin typeface="+mj-lt"/>
              </a:rPr>
              <a:t> or compile command</a:t>
            </a: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↓</a:t>
            </a:r>
          </a:p>
          <a:p>
            <a:pPr marL="0" indent="0" algn="ctr">
              <a:buNone/>
            </a:pPr>
            <a:r>
              <a:rPr lang="en-CA" dirty="0">
                <a:latin typeface="+mj-lt"/>
              </a:rPr>
              <a:t>Download logs and </a:t>
            </a:r>
            <a:r>
              <a:rPr lang="en-CA" dirty="0" err="1">
                <a:latin typeface="+mj-lt"/>
              </a:rPr>
              <a:t>evfevent</a:t>
            </a:r>
            <a:r>
              <a:rPr lang="en-CA" dirty="0">
                <a:latin typeface="+mj-lt"/>
              </a:rPr>
              <a:t> files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040014-5DF2-8E2B-5958-61D540D73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2803" y="866174"/>
            <a:ext cx="6552000" cy="213861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6053A70-A460-0E1E-1774-EA1726487D20}"/>
              </a:ext>
            </a:extLst>
          </p:cNvPr>
          <p:cNvCxnSpPr>
            <a:cxnSpLocks/>
          </p:cNvCxnSpPr>
          <p:nvPr/>
        </p:nvCxnSpPr>
        <p:spPr>
          <a:xfrm>
            <a:off x="8442008" y="1935480"/>
            <a:ext cx="483870" cy="384810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69BB9031-641E-8574-EF67-3C4DA5946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803" y="3246199"/>
            <a:ext cx="6552000" cy="31832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A8FE64B-D4BC-9154-186F-6BEA76CBEC1A}"/>
              </a:ext>
            </a:extLst>
          </p:cNvPr>
          <p:cNvCxnSpPr>
            <a:cxnSpLocks/>
          </p:cNvCxnSpPr>
          <p:nvPr/>
        </p:nvCxnSpPr>
        <p:spPr>
          <a:xfrm>
            <a:off x="8980170" y="4629150"/>
            <a:ext cx="1852612" cy="541972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DF3E50C-9168-3E93-DEE9-799E61D71329}"/>
              </a:ext>
            </a:extLst>
          </p:cNvPr>
          <p:cNvSpPr txBox="1"/>
          <p:nvPr/>
        </p:nvSpPr>
        <p:spPr>
          <a:xfrm>
            <a:off x="310896" y="3257128"/>
            <a:ext cx="470190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Arial" panose="020B0604020202020204" pitchFamily="34" charset="0"/>
              </a:rPr>
              <a:t>Building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Arial" panose="020B0604020202020204" pitchFamily="34" charset="0"/>
              </a:rPr>
              <a:t>Set build command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Arial" panose="020B0604020202020204" pitchFamily="34" charset="0"/>
              </a:rPr>
              <a:t>Run Build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Arial" panose="020B0604020202020204" pitchFamily="34" charset="0"/>
              </a:rPr>
              <a:t>Compiling 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Arial" panose="020B0604020202020204" pitchFamily="34" charset="0"/>
              </a:rPr>
              <a:t>Set compile command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Arial" panose="020B0604020202020204" pitchFamily="34" charset="0"/>
              </a:rPr>
              <a:t>Run compile</a:t>
            </a:r>
          </a:p>
          <a:p>
            <a:pPr marL="1200127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Arial" panose="020B0604020202020204" pitchFamily="34" charset="0"/>
              </a:rPr>
              <a:t>On active editor</a:t>
            </a:r>
          </a:p>
          <a:p>
            <a:pPr marL="1200127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Arial" panose="020B0604020202020204" pitchFamily="34" charset="0"/>
              </a:rPr>
              <a:t>On file or directory in File Explorer</a:t>
            </a:r>
          </a:p>
          <a:p>
            <a:pPr marL="1200127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Arial" panose="020B0604020202020204" pitchFamily="34" charset="0"/>
              </a:rPr>
              <a:t>On file or directory in Source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A8D0FA00-6532-4E5D-6AA0-22B1A83E47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4256" y="1245520"/>
            <a:ext cx="304800" cy="30480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12F869EA-3DAC-A9BF-6509-65F3EB984C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4256" y="1787775"/>
            <a:ext cx="304800" cy="30480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697A18B6-3754-5803-8B6D-DC48A760E2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4256" y="234569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7853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08680BCA-6795-031B-FC61-52444C1A9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920" y="1416900"/>
            <a:ext cx="8280000" cy="44505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View Diagnostics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0896" y="1422849"/>
            <a:ext cx="3158744" cy="4444551"/>
          </a:xfrm>
        </p:spPr>
        <p:txBody>
          <a:bodyPr anchor="ctr"/>
          <a:lstStyle/>
          <a:p>
            <a:r>
              <a:rPr lang="en-CA" dirty="0" err="1">
                <a:latin typeface="+mj-lt"/>
              </a:rPr>
              <a:t>Evfevent</a:t>
            </a:r>
            <a:r>
              <a:rPr lang="en-CA" dirty="0">
                <a:latin typeface="+mj-lt"/>
              </a:rPr>
              <a:t> file diagnostics are dumped in .</a:t>
            </a:r>
            <a:r>
              <a:rPr lang="en-CA" dirty="0" err="1">
                <a:latin typeface="+mj-lt"/>
              </a:rPr>
              <a:t>evfevent</a:t>
            </a:r>
            <a:r>
              <a:rPr lang="en-CA" dirty="0">
                <a:latin typeface="+mj-lt"/>
              </a:rPr>
              <a:t> directory after a build or compile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Code for IBM </a:t>
            </a:r>
            <a:r>
              <a:rPr lang="en-CA" dirty="0" err="1">
                <a:latin typeface="+mj-lt"/>
              </a:rPr>
              <a:t>i</a:t>
            </a:r>
            <a:r>
              <a:rPr lang="en-CA" dirty="0">
                <a:latin typeface="+mj-lt"/>
              </a:rPr>
              <a:t> parses and renders them in the Problems view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Diagnostics are also rendered inline in the source file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2985BC6-C578-1892-8866-19C20E125A69}"/>
              </a:ext>
            </a:extLst>
          </p:cNvPr>
          <p:cNvCxnSpPr>
            <a:cxnSpLocks/>
          </p:cNvCxnSpPr>
          <p:nvPr/>
        </p:nvCxnSpPr>
        <p:spPr>
          <a:xfrm>
            <a:off x="4471035" y="2196465"/>
            <a:ext cx="2356485" cy="2049780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0389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View Job Logs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0896" y="1376363"/>
            <a:ext cx="3193226" cy="4450500"/>
          </a:xfrm>
        </p:spPr>
        <p:txBody>
          <a:bodyPr/>
          <a:lstStyle/>
          <a:p>
            <a:r>
              <a:rPr lang="en-CA" dirty="0">
                <a:latin typeface="+mj-lt"/>
              </a:rPr>
              <a:t>Job log and spool files are dumped in .logs directory after a build or compile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Job log view is used to visualize and </a:t>
            </a:r>
            <a:r>
              <a:rPr lang="en-CA" dirty="0" err="1">
                <a:latin typeface="+mj-lt"/>
              </a:rPr>
              <a:t>mangae</a:t>
            </a:r>
            <a:r>
              <a:rPr lang="en-CA" dirty="0">
                <a:latin typeface="+mj-lt"/>
              </a:rPr>
              <a:t> these logs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Track up to 10 of the previous logs in memory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Organized by the ILE objects being built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Filter by failed objects or severity</a:t>
            </a:r>
          </a:p>
          <a:p>
            <a:endParaRPr lang="en-CA" dirty="0">
              <a:latin typeface="+mj-lt"/>
            </a:endParaRPr>
          </a:p>
          <a:p>
            <a:endParaRPr lang="en-CA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671048-BE3D-7854-DCED-1ECB0B4FA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122" y="1376363"/>
            <a:ext cx="8280000" cy="44505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0136DC5-F309-1FD0-E0AA-C69FF480AF6E}"/>
              </a:ext>
            </a:extLst>
          </p:cNvPr>
          <p:cNvCxnSpPr>
            <a:cxnSpLocks/>
          </p:cNvCxnSpPr>
          <p:nvPr/>
        </p:nvCxnSpPr>
        <p:spPr>
          <a:xfrm>
            <a:off x="4269740" y="2425700"/>
            <a:ext cx="5618480" cy="264160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3595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Integration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962428" y="883283"/>
            <a:ext cx="1602571" cy="899999"/>
          </a:xfrm>
        </p:spPr>
        <p:txBody>
          <a:bodyPr anchor="ctr"/>
          <a:lstStyle/>
          <a:p>
            <a:pPr marL="0" indent="0">
              <a:buNone/>
            </a:pPr>
            <a:r>
              <a:rPr lang="en-CA" dirty="0">
                <a:latin typeface="+mj-lt"/>
              </a:rPr>
              <a:t>Source Orbit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A629DB-7D8A-AEFB-FE16-6C41655CA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216" y="1826148"/>
            <a:ext cx="3403162" cy="431021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3B5DB8-C87A-5648-0404-897E9C5F8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217" y="2495414"/>
            <a:ext cx="6952992" cy="26577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098" name="Picture 2" descr="ARCAD-Elias">
            <a:extLst>
              <a:ext uri="{FF2B5EF4-FFF2-40B4-BE49-F238E27FC236}">
                <a16:creationId xmlns:a16="http://schemas.microsoft.com/office/drawing/2014/main" id="{2BA02CC2-BE6E-E67B-BB87-2E796E9D4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546" y="1658508"/>
            <a:ext cx="716872" cy="71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BA0CA8CC-D1C4-E5C5-0466-EAD6FE060CCB}"/>
              </a:ext>
            </a:extLst>
          </p:cNvPr>
          <p:cNvSpPr txBox="1">
            <a:spLocks/>
          </p:cNvSpPr>
          <p:nvPr/>
        </p:nvSpPr>
        <p:spPr>
          <a:xfrm>
            <a:off x="7930366" y="1658508"/>
            <a:ext cx="1602571" cy="716872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dirty="0">
                <a:latin typeface="+mj-lt"/>
              </a:rPr>
              <a:t>ARCAD-Elias</a:t>
            </a:r>
          </a:p>
        </p:txBody>
      </p:sp>
      <p:pic>
        <p:nvPicPr>
          <p:cNvPr id="13" name="Picture 12" descr="A blue circle with black lines and a black circle with a black line around it&#10;&#10;Description automatically generated">
            <a:extLst>
              <a:ext uri="{FF2B5EF4-FFF2-40B4-BE49-F238E27FC236}">
                <a16:creationId xmlns:a16="http://schemas.microsoft.com/office/drawing/2014/main" id="{854FDEEE-80E3-384E-BAAC-9E9B82632D7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860" y="883283"/>
            <a:ext cx="900000" cy="900000"/>
          </a:xfrm>
          <a:prstGeom prst="rect">
            <a:avLst/>
          </a:prstGeom>
        </p:spPr>
      </p:pic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331C072C-3E64-85C4-18E9-4E07F3376656}"/>
              </a:ext>
            </a:extLst>
          </p:cNvPr>
          <p:cNvSpPr txBox="1">
            <a:spLocks/>
          </p:cNvSpPr>
          <p:nvPr/>
        </p:nvSpPr>
        <p:spPr>
          <a:xfrm>
            <a:off x="7053264" y="5321744"/>
            <a:ext cx="2916578" cy="716872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buFont typeface="Arial"/>
              <a:buNone/>
            </a:pPr>
            <a:r>
              <a:rPr lang="en-CA" i="1" dirty="0">
                <a:solidFill>
                  <a:srgbClr val="1670FF"/>
                </a:solidFill>
                <a:latin typeface="+mj-lt"/>
              </a:rPr>
              <a:t>What can you integrate?</a:t>
            </a:r>
          </a:p>
        </p:txBody>
      </p:sp>
    </p:spTree>
    <p:extLst>
      <p:ext uri="{BB962C8B-B14F-4D97-AF65-F5344CB8AC3E}">
        <p14:creationId xmlns:p14="http://schemas.microsoft.com/office/powerpoint/2010/main" val="29530268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D1E0B2-0440-F85E-027D-40EBDA946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207757"/>
            <a:ext cx="10210800" cy="442486"/>
          </a:xfrm>
        </p:spPr>
        <p:txBody>
          <a:bodyPr>
            <a:noAutofit/>
          </a:bodyPr>
          <a:lstStyle/>
          <a:p>
            <a:pPr algn="ctr"/>
            <a:r>
              <a:rPr lang="en-US" sz="4500" b="1" dirty="0">
                <a:latin typeface="+mj-lt"/>
              </a:rPr>
              <a:t>Demo</a:t>
            </a:r>
            <a:endParaRPr lang="en-CA" sz="45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27344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3754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General Challenges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1700" dirty="0">
                <a:latin typeface="+mj-lt"/>
              </a:rPr>
              <a:t>SRC-PF</a:t>
            </a:r>
          </a:p>
          <a:p>
            <a:pPr lvl="1"/>
            <a:r>
              <a:rPr lang="en-US" sz="1700" dirty="0">
                <a:latin typeface="+mj-lt"/>
              </a:rPr>
              <a:t>10 char names</a:t>
            </a:r>
          </a:p>
          <a:p>
            <a:pPr lvl="1"/>
            <a:r>
              <a:rPr lang="en-US" sz="1700" dirty="0">
                <a:latin typeface="+mj-lt"/>
              </a:rPr>
              <a:t>Fixed record length</a:t>
            </a:r>
          </a:p>
          <a:p>
            <a:pPr lvl="1"/>
            <a:r>
              <a:rPr lang="en-US" sz="1700" dirty="0">
                <a:latin typeface="+mj-lt"/>
              </a:rPr>
              <a:t>Not accessible to open ecosystem, including Git and Make</a:t>
            </a:r>
          </a:p>
          <a:p>
            <a:pPr lvl="1"/>
            <a:r>
              <a:rPr lang="en-US" sz="1700" dirty="0">
                <a:latin typeface="+mj-lt"/>
              </a:rPr>
              <a:t>Source of the same type stored in </a:t>
            </a:r>
            <a:r>
              <a:rPr lang="en-US" sz="1700" dirty="0" err="1">
                <a:latin typeface="+mj-lt"/>
              </a:rPr>
              <a:t>QxxxSRC</a:t>
            </a:r>
            <a:r>
              <a:rPr lang="en-US" sz="1700" dirty="0">
                <a:latin typeface="+mj-lt"/>
              </a:rPr>
              <a:t> to avoid name conflicts (member type does not disambiguate)</a:t>
            </a:r>
          </a:p>
          <a:p>
            <a:pPr lvl="1"/>
            <a:endParaRPr lang="en-US" sz="1700" dirty="0">
              <a:latin typeface="+mj-lt"/>
            </a:endParaRPr>
          </a:p>
          <a:p>
            <a:r>
              <a:rPr lang="en-US" sz="1700" dirty="0">
                <a:latin typeface="+mj-lt"/>
              </a:rPr>
              <a:t>Libraries</a:t>
            </a:r>
          </a:p>
          <a:p>
            <a:pPr lvl="1"/>
            <a:r>
              <a:rPr lang="en-US" sz="1700" dirty="0">
                <a:latin typeface="+mj-lt"/>
              </a:rPr>
              <a:t>Only 2 level hierarchy to organize, with only short 10 char names</a:t>
            </a:r>
          </a:p>
          <a:p>
            <a:pPr lvl="1"/>
            <a:endParaRPr lang="en-US" sz="1700" dirty="0">
              <a:latin typeface="+mj-lt"/>
            </a:endParaRPr>
          </a:p>
          <a:p>
            <a:r>
              <a:rPr lang="en-US" sz="1700" dirty="0">
                <a:latin typeface="+mj-lt"/>
              </a:rPr>
              <a:t>Source control</a:t>
            </a:r>
          </a:p>
          <a:p>
            <a:pPr lvl="1"/>
            <a:r>
              <a:rPr lang="en-US" sz="1700" dirty="0">
                <a:latin typeface="+mj-lt"/>
              </a:rPr>
              <a:t>None (sequence number dates)</a:t>
            </a:r>
          </a:p>
          <a:p>
            <a:pPr lvl="1"/>
            <a:r>
              <a:rPr lang="en-US" sz="1700" dirty="0">
                <a:latin typeface="+mj-lt"/>
              </a:rPr>
              <a:t>Home grown</a:t>
            </a:r>
          </a:p>
          <a:p>
            <a:pPr lvl="1"/>
            <a:r>
              <a:rPr lang="en-US" sz="1700" dirty="0">
                <a:latin typeface="+mj-lt"/>
              </a:rPr>
              <a:t>Proprietary IBM </a:t>
            </a:r>
            <a:r>
              <a:rPr lang="en-US" sz="1700" dirty="0" err="1">
                <a:latin typeface="+mj-lt"/>
              </a:rPr>
              <a:t>i</a:t>
            </a:r>
            <a:r>
              <a:rPr lang="en-US" sz="1700" dirty="0">
                <a:latin typeface="+mj-lt"/>
              </a:rPr>
              <a:t> systems</a:t>
            </a:r>
          </a:p>
          <a:p>
            <a:pPr lvl="2"/>
            <a:r>
              <a:rPr lang="en-US" sz="1700" dirty="0">
                <a:latin typeface="+mj-lt"/>
              </a:rPr>
              <a:t>Cost</a:t>
            </a:r>
          </a:p>
          <a:p>
            <a:pPr lvl="2"/>
            <a:r>
              <a:rPr lang="en-US" sz="1700" dirty="0">
                <a:latin typeface="+mj-lt"/>
              </a:rPr>
              <a:t>Smaller market = less investment</a:t>
            </a:r>
          </a:p>
          <a:p>
            <a:pPr lvl="1"/>
            <a:endParaRPr lang="en-US" sz="1700" dirty="0">
              <a:latin typeface="+mj-lt"/>
            </a:endParaRPr>
          </a:p>
          <a:p>
            <a:r>
              <a:rPr lang="en-US" sz="1700" dirty="0">
                <a:latin typeface="+mj-lt"/>
              </a:rPr>
              <a:t>Build system</a:t>
            </a:r>
          </a:p>
          <a:p>
            <a:pPr lvl="1"/>
            <a:r>
              <a:rPr lang="en-US" sz="1700" dirty="0">
                <a:latin typeface="+mj-lt"/>
              </a:rPr>
              <a:t>Individual CRTXXXMOD + CRTPGM</a:t>
            </a:r>
          </a:p>
          <a:p>
            <a:pPr lvl="1"/>
            <a:r>
              <a:rPr lang="en-US" sz="1700" dirty="0">
                <a:latin typeface="+mj-lt"/>
              </a:rPr>
              <a:t>CL Scripts</a:t>
            </a:r>
          </a:p>
          <a:p>
            <a:pPr lvl="1"/>
            <a:r>
              <a:rPr lang="en-US" sz="1700" dirty="0">
                <a:latin typeface="+mj-lt"/>
              </a:rPr>
              <a:t>A couple of vendors have dependency-based build</a:t>
            </a:r>
            <a:endParaRPr lang="en-CA" sz="1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38931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err="1">
                <a:latin typeface="+mj-lt"/>
              </a:rPr>
              <a:t>RDi</a:t>
            </a:r>
            <a:r>
              <a:rPr lang="en-CA" b="1" dirty="0">
                <a:latin typeface="+mj-lt"/>
              </a:rPr>
              <a:t> Projects – Lessons Learned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0896" y="832104"/>
            <a:ext cx="7338737" cy="5414147"/>
          </a:xfrm>
        </p:spPr>
        <p:txBody>
          <a:bodyPr/>
          <a:lstStyle/>
          <a:p>
            <a:r>
              <a:rPr lang="en-US" sz="1700" dirty="0">
                <a:latin typeface="+mj-lt"/>
              </a:rPr>
              <a:t>Supports git but …</a:t>
            </a:r>
          </a:p>
          <a:p>
            <a:endParaRPr lang="en-US" sz="1700" dirty="0">
              <a:latin typeface="+mj-lt"/>
            </a:endParaRPr>
          </a:p>
          <a:p>
            <a:r>
              <a:rPr lang="en-US" sz="1700" dirty="0">
                <a:latin typeface="+mj-lt"/>
              </a:rPr>
              <a:t>Mapping from </a:t>
            </a:r>
            <a:r>
              <a:rPr lang="en-US" sz="1700" dirty="0" err="1">
                <a:latin typeface="+mj-lt"/>
              </a:rPr>
              <a:t>i</a:t>
            </a:r>
            <a:r>
              <a:rPr lang="en-US" sz="1700" dirty="0">
                <a:latin typeface="+mj-lt"/>
              </a:rPr>
              <a:t> Project to exactly one library was too inflexible</a:t>
            </a:r>
          </a:p>
          <a:p>
            <a:pPr lvl="1"/>
            <a:r>
              <a:rPr lang="en-US" sz="1700" dirty="0">
                <a:latin typeface="+mj-lt"/>
              </a:rPr>
              <a:t>Some customers target many libraries from one project (program / data / source)</a:t>
            </a:r>
          </a:p>
          <a:p>
            <a:pPr lvl="1"/>
            <a:r>
              <a:rPr lang="en-US" sz="1700" dirty="0">
                <a:latin typeface="+mj-lt"/>
              </a:rPr>
              <a:t>Other customers have huge libraries</a:t>
            </a:r>
          </a:p>
          <a:p>
            <a:endParaRPr lang="en-US" sz="1700" dirty="0">
              <a:latin typeface="+mj-lt"/>
            </a:endParaRPr>
          </a:p>
          <a:p>
            <a:r>
              <a:rPr lang="en-US" sz="1700" dirty="0">
                <a:latin typeface="+mj-lt"/>
              </a:rPr>
              <a:t>Metadata was very hard to maintain</a:t>
            </a:r>
          </a:p>
          <a:p>
            <a:pPr lvl="1"/>
            <a:r>
              <a:rPr lang="en-US" sz="1700" dirty="0">
                <a:latin typeface="+mj-lt"/>
              </a:rPr>
              <a:t>Having a parallel directory hierarchy under .</a:t>
            </a:r>
            <a:r>
              <a:rPr lang="en-US" sz="1700" dirty="0" err="1">
                <a:latin typeface="+mj-lt"/>
              </a:rPr>
              <a:t>ibmi</a:t>
            </a:r>
            <a:r>
              <a:rPr lang="en-US" sz="1700" dirty="0">
                <a:latin typeface="+mj-lt"/>
              </a:rPr>
              <a:t> meant that any time a SRC-PF or member changed names the metadata was lost</a:t>
            </a:r>
          </a:p>
          <a:p>
            <a:pPr lvl="1"/>
            <a:endParaRPr lang="en-US" sz="1700" dirty="0">
              <a:latin typeface="+mj-lt"/>
            </a:endParaRPr>
          </a:p>
          <a:p>
            <a:r>
              <a:rPr lang="en-US" sz="1700" dirty="0">
                <a:latin typeface="+mj-lt"/>
              </a:rPr>
              <a:t>Mapping rigidly to SRC-PF meant inheriting all its limitations</a:t>
            </a:r>
          </a:p>
          <a:p>
            <a:pPr lvl="1"/>
            <a:r>
              <a:rPr lang="en-US" sz="1700" dirty="0">
                <a:latin typeface="+mj-lt"/>
              </a:rPr>
              <a:t>Fixed line length</a:t>
            </a:r>
          </a:p>
          <a:p>
            <a:pPr lvl="1"/>
            <a:r>
              <a:rPr lang="en-US" sz="1700" dirty="0">
                <a:latin typeface="+mj-lt"/>
              </a:rPr>
              <a:t>Fixed directory hierarchy of basically 1 level with only 10 characters</a:t>
            </a:r>
          </a:p>
          <a:p>
            <a:pPr lvl="1"/>
            <a:endParaRPr lang="en-US" sz="1700" dirty="0">
              <a:latin typeface="+mj-lt"/>
            </a:endParaRPr>
          </a:p>
          <a:p>
            <a:r>
              <a:rPr lang="en-US" sz="1700" dirty="0">
                <a:latin typeface="+mj-lt"/>
              </a:rPr>
              <a:t>Build was very limited</a:t>
            </a:r>
          </a:p>
          <a:p>
            <a:pPr lvl="1"/>
            <a:r>
              <a:rPr lang="en-US" sz="1700" dirty="0">
                <a:latin typeface="+mj-lt"/>
              </a:rPr>
              <a:t>No disambiguating of PGM vs MOD</a:t>
            </a:r>
          </a:p>
          <a:p>
            <a:pPr lvl="1"/>
            <a:r>
              <a:rPr lang="en-US" sz="1700" dirty="0">
                <a:latin typeface="+mj-lt"/>
              </a:rPr>
              <a:t>No understanding of binding relationships</a:t>
            </a:r>
          </a:p>
          <a:p>
            <a:pPr lvl="1"/>
            <a:r>
              <a:rPr lang="en-US" sz="1700" dirty="0">
                <a:latin typeface="+mj-lt"/>
              </a:rPr>
              <a:t>No incremental ability (i.e. only build what had changed)</a:t>
            </a:r>
            <a:endParaRPr lang="en-CA" sz="1700" dirty="0">
              <a:latin typeface="+mj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3CDF17-4DD5-911B-8297-E0E4C7C9C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0090" y="1651916"/>
            <a:ext cx="2897810" cy="434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5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Existing Bob By S4i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0895" y="832104"/>
            <a:ext cx="6081437" cy="5767663"/>
          </a:xfrm>
        </p:spPr>
        <p:txBody>
          <a:bodyPr/>
          <a:lstStyle/>
          <a:p>
            <a:r>
              <a:rPr lang="en-US" sz="1700" dirty="0">
                <a:latin typeface="+mj-lt"/>
              </a:rPr>
              <a:t>Open-source project by Jeff Berman </a:t>
            </a:r>
            <a:r>
              <a:rPr lang="en-CA" sz="1700" dirty="0">
                <a:latin typeface="+mj-lt"/>
              </a:rPr>
              <a:t>(</a:t>
            </a:r>
            <a:r>
              <a:rPr lang="en-CA" sz="1700" dirty="0">
                <a:latin typeface="+mj-lt"/>
                <a:hlinkClick r:id="rId2"/>
              </a:rPr>
              <a:t>https://github.com/s4isystems/Bob</a:t>
            </a:r>
            <a:r>
              <a:rPr lang="en-CA" sz="1700" dirty="0">
                <a:latin typeface="+mj-lt"/>
              </a:rPr>
              <a:t>)</a:t>
            </a:r>
          </a:p>
          <a:p>
            <a:pPr lvl="1"/>
            <a:r>
              <a:rPr lang="en-US" sz="1700" dirty="0">
                <a:latin typeface="+mj-lt"/>
              </a:rPr>
              <a:t>Incremental compile ability based on </a:t>
            </a:r>
            <a:r>
              <a:rPr lang="en-US" sz="1700" dirty="0" err="1">
                <a:latin typeface="+mj-lt"/>
              </a:rPr>
              <a:t>gmake</a:t>
            </a:r>
            <a:endParaRPr lang="en-US" sz="1700" dirty="0">
              <a:latin typeface="+mj-lt"/>
            </a:endParaRPr>
          </a:p>
          <a:p>
            <a:pPr lvl="1"/>
            <a:r>
              <a:rPr lang="en-US" sz="1700" dirty="0">
                <a:latin typeface="+mj-lt"/>
              </a:rPr>
              <a:t>Some level of ILE binding understanding</a:t>
            </a:r>
          </a:p>
          <a:p>
            <a:pPr lvl="1"/>
            <a:r>
              <a:rPr lang="en-US" sz="1700" dirty="0">
                <a:latin typeface="+mj-lt"/>
              </a:rPr>
              <a:t>Not bound to library and SRC-PF structure/naming</a:t>
            </a:r>
          </a:p>
          <a:p>
            <a:pPr lvl="1"/>
            <a:r>
              <a:rPr lang="en-US" sz="1700" dirty="0">
                <a:latin typeface="+mj-lt"/>
              </a:rPr>
              <a:t>Member level specific metadata using </a:t>
            </a:r>
            <a:r>
              <a:rPr lang="en-US" sz="1700" dirty="0" err="1">
                <a:latin typeface="+mj-lt"/>
              </a:rPr>
              <a:t>gmake</a:t>
            </a:r>
            <a:r>
              <a:rPr lang="en-US" sz="1700" dirty="0">
                <a:latin typeface="+mj-lt"/>
              </a:rPr>
              <a:t> variable</a:t>
            </a:r>
          </a:p>
          <a:p>
            <a:pPr lvl="1"/>
            <a:r>
              <a:rPr lang="en-US" sz="1700" dirty="0">
                <a:latin typeface="+mj-lt"/>
              </a:rPr>
              <a:t>Consideration of target EBCDIC CCSID for compiler</a:t>
            </a:r>
          </a:p>
          <a:p>
            <a:pPr lvl="1"/>
            <a:r>
              <a:rPr lang="en-US" sz="1700" dirty="0">
                <a:latin typeface="+mj-lt"/>
              </a:rPr>
              <a:t>Support of old languages whose compilers do not have IFS support yet (DDS, UIM)</a:t>
            </a:r>
          </a:p>
          <a:p>
            <a:pPr lvl="1"/>
            <a:r>
              <a:rPr lang="en-US" sz="1700" dirty="0">
                <a:latin typeface="+mj-lt"/>
              </a:rPr>
              <a:t>Retrieval of all EVFEVENT files to enable compiler feedback</a:t>
            </a:r>
          </a:p>
          <a:p>
            <a:pPr lvl="1"/>
            <a:endParaRPr lang="en-US" sz="1700" dirty="0">
              <a:latin typeface="+mj-lt"/>
            </a:endParaRPr>
          </a:p>
          <a:p>
            <a:r>
              <a:rPr lang="en-US" sz="1700" dirty="0">
                <a:latin typeface="+mj-lt"/>
              </a:rPr>
              <a:t>Limitations</a:t>
            </a:r>
          </a:p>
          <a:p>
            <a:pPr lvl="1"/>
            <a:r>
              <a:rPr lang="en-US" sz="1700" dirty="0">
                <a:latin typeface="+mj-lt"/>
              </a:rPr>
              <a:t>Uppercase names required</a:t>
            </a:r>
          </a:p>
          <a:p>
            <a:pPr lvl="1"/>
            <a:r>
              <a:rPr lang="en-US" sz="1700" dirty="0">
                <a:latin typeface="+mj-lt"/>
              </a:rPr>
              <a:t>Single target library</a:t>
            </a:r>
          </a:p>
          <a:p>
            <a:pPr lvl="1"/>
            <a:r>
              <a:rPr lang="en-US" sz="1700" dirty="0">
                <a:latin typeface="+mj-lt"/>
              </a:rPr>
              <a:t>Single directory containing source</a:t>
            </a:r>
          </a:p>
          <a:p>
            <a:pPr lvl="1"/>
            <a:r>
              <a:rPr lang="en-US" sz="1700" dirty="0">
                <a:latin typeface="+mj-lt"/>
              </a:rPr>
              <a:t>No metadata on environment prerequisites (i.e. LIBL, ASP, where to find includes, etc.)</a:t>
            </a:r>
          </a:p>
          <a:p>
            <a:pPr lvl="1"/>
            <a:r>
              <a:rPr lang="en-US" sz="1700" dirty="0">
                <a:latin typeface="+mj-lt"/>
              </a:rPr>
              <a:t>Install was complex – not yum-enabled</a:t>
            </a:r>
          </a:p>
          <a:p>
            <a:pPr lvl="1"/>
            <a:r>
              <a:rPr lang="en-US" sz="1700" dirty="0">
                <a:latin typeface="+mj-lt"/>
              </a:rPr>
              <a:t>No 1 to 1 mapping of file extensions to compile (i.e. are we targeting MOD or PGM)</a:t>
            </a:r>
            <a:endParaRPr lang="en-CA" sz="1700" dirty="0">
              <a:latin typeface="+mj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93F93B2-ADEF-BA21-A075-F2B314ADC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298" y="2091266"/>
            <a:ext cx="5247989" cy="3306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256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D1E0B2-0440-F85E-027D-40EBDA946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207757"/>
            <a:ext cx="10210800" cy="442486"/>
          </a:xfrm>
        </p:spPr>
        <p:txBody>
          <a:bodyPr>
            <a:noAutofit/>
          </a:bodyPr>
          <a:lstStyle/>
          <a:p>
            <a:pPr algn="ctr"/>
            <a:r>
              <a:rPr lang="en-US" sz="4500" b="1" dirty="0">
                <a:latin typeface="+mj-lt"/>
              </a:rPr>
              <a:t>Bob (Better Object Builder) for IBM </a:t>
            </a:r>
            <a:r>
              <a:rPr lang="en-US" sz="4500" b="1" dirty="0" err="1">
                <a:latin typeface="+mj-lt"/>
              </a:rPr>
              <a:t>i</a:t>
            </a:r>
            <a:endParaRPr lang="en-CA" sz="45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2537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IBM </a:t>
            </a:r>
            <a:r>
              <a:rPr lang="en-CA" b="1" dirty="0" err="1">
                <a:latin typeface="+mj-lt"/>
              </a:rPr>
              <a:t>i</a:t>
            </a:r>
            <a:r>
              <a:rPr lang="en-CA" b="1" dirty="0">
                <a:latin typeface="+mj-lt"/>
              </a:rPr>
              <a:t> Bob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0896" y="832104"/>
            <a:ext cx="6504771" cy="5414147"/>
          </a:xfrm>
        </p:spPr>
        <p:txBody>
          <a:bodyPr/>
          <a:lstStyle/>
          <a:p>
            <a:r>
              <a:rPr lang="en-CA" dirty="0">
                <a:latin typeface="+mj-lt"/>
              </a:rPr>
              <a:t>Enhancements</a:t>
            </a:r>
          </a:p>
          <a:p>
            <a:pPr lvl="1"/>
            <a:r>
              <a:rPr lang="en-US" dirty="0">
                <a:latin typeface="+mj-lt"/>
              </a:rPr>
              <a:t>Project definition</a:t>
            </a:r>
          </a:p>
          <a:p>
            <a:pPr lvl="2"/>
            <a:r>
              <a:rPr lang="en-US" dirty="0">
                <a:latin typeface="+mj-lt"/>
              </a:rPr>
              <a:t>Know how to build yourself</a:t>
            </a:r>
          </a:p>
          <a:p>
            <a:pPr lvl="2"/>
            <a:r>
              <a:rPr lang="en-US" dirty="0">
                <a:latin typeface="+mj-lt"/>
              </a:rPr>
              <a:t>Know where to resolve includes</a:t>
            </a:r>
          </a:p>
          <a:p>
            <a:pPr lvl="2"/>
            <a:r>
              <a:rPr lang="en-US" dirty="0">
                <a:latin typeface="+mj-lt"/>
              </a:rPr>
              <a:t>Know how to set up environment</a:t>
            </a:r>
          </a:p>
          <a:p>
            <a:pPr lvl="2"/>
            <a:r>
              <a:rPr lang="en-US" dirty="0">
                <a:latin typeface="+mj-lt"/>
              </a:rPr>
              <a:t>Still flexible so that what is stored in Git does not have to be modified for each developer or deployment scenario</a:t>
            </a:r>
          </a:p>
          <a:p>
            <a:pPr lvl="1"/>
            <a:r>
              <a:rPr lang="en-US" dirty="0">
                <a:latin typeface="+mj-lt"/>
              </a:rPr>
              <a:t>No limit on number of directories and their nesting</a:t>
            </a:r>
          </a:p>
          <a:p>
            <a:pPr lvl="1"/>
            <a:r>
              <a:rPr lang="en-US" dirty="0">
                <a:latin typeface="+mj-lt"/>
              </a:rPr>
              <a:t>No limit on directory naming</a:t>
            </a:r>
          </a:p>
          <a:p>
            <a:pPr lvl="1"/>
            <a:r>
              <a:rPr lang="en-US" dirty="0">
                <a:latin typeface="+mj-lt"/>
              </a:rPr>
              <a:t>No limit on number of object libraries</a:t>
            </a:r>
          </a:p>
          <a:p>
            <a:pPr lvl="1"/>
            <a:r>
              <a:rPr lang="en-US" dirty="0">
                <a:latin typeface="+mj-lt"/>
              </a:rPr>
              <a:t>Unambiguous mapping from file name to compile type</a:t>
            </a:r>
          </a:p>
          <a:p>
            <a:pPr lvl="1"/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Usability</a:t>
            </a:r>
          </a:p>
          <a:p>
            <a:pPr lvl="1"/>
            <a:r>
              <a:rPr lang="en-US" dirty="0">
                <a:latin typeface="+mj-lt"/>
              </a:rPr>
              <a:t>PASE command line</a:t>
            </a:r>
          </a:p>
          <a:p>
            <a:pPr lvl="1"/>
            <a:r>
              <a:rPr lang="en-US" dirty="0">
                <a:latin typeface="+mj-lt"/>
              </a:rPr>
              <a:t>Windows/Mac command line with </a:t>
            </a:r>
            <a:r>
              <a:rPr lang="en-US" dirty="0" err="1">
                <a:latin typeface="+mj-lt"/>
              </a:rPr>
              <a:t>rsync</a:t>
            </a:r>
            <a:r>
              <a:rPr lang="en-US" dirty="0">
                <a:latin typeface="+mj-lt"/>
              </a:rPr>
              <a:t>/</a:t>
            </a:r>
            <a:r>
              <a:rPr lang="en-US" dirty="0" err="1">
                <a:latin typeface="+mj-lt"/>
              </a:rPr>
              <a:t>scp</a:t>
            </a:r>
            <a:r>
              <a:rPr lang="en-US" dirty="0">
                <a:latin typeface="+mj-lt"/>
              </a:rPr>
              <a:t> to do file transfer</a:t>
            </a:r>
          </a:p>
          <a:p>
            <a:pPr lvl="1"/>
            <a:r>
              <a:rPr lang="en-US" dirty="0">
                <a:latin typeface="+mj-lt"/>
              </a:rPr>
              <a:t>Any VS Code extension for IBM 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 development (</a:t>
            </a:r>
            <a:r>
              <a:rPr lang="en-US" dirty="0" err="1">
                <a:latin typeface="+mj-lt"/>
              </a:rPr>
              <a:t>ie</a:t>
            </a:r>
            <a:r>
              <a:rPr lang="en-US" dirty="0">
                <a:latin typeface="+mj-lt"/>
              </a:rPr>
              <a:t>. Code for IBM I and Project Explorer)</a:t>
            </a:r>
          </a:p>
          <a:p>
            <a:pPr lvl="1"/>
            <a:r>
              <a:rPr lang="en-US" dirty="0" err="1">
                <a:latin typeface="+mj-lt"/>
              </a:rPr>
              <a:t>RDi</a:t>
            </a:r>
            <a:endParaRPr lang="en-CA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19960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Project Structure (Source Code)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0898" y="849569"/>
            <a:ext cx="1620000" cy="180000"/>
          </a:xfrm>
        </p:spPr>
        <p:txBody>
          <a:bodyPr anchor="ctr"/>
          <a:lstStyle/>
          <a:p>
            <a:pPr marL="0" indent="0">
              <a:buNone/>
            </a:pPr>
            <a:r>
              <a:rPr lang="en-CA" sz="1300" dirty="0">
                <a:solidFill>
                  <a:srgbClr val="FF0000"/>
                </a:solidFill>
                <a:latin typeface="+mj-lt"/>
              </a:rPr>
              <a:t>my-project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4FD630F-07ED-699D-313A-7A4B8E6610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0897" y="849569"/>
            <a:ext cx="180000" cy="180000"/>
          </a:xfrm>
          <a:prstGeom prst="rect">
            <a:avLst/>
          </a:prstGeom>
        </p:spPr>
      </p:pic>
      <p:pic>
        <p:nvPicPr>
          <p:cNvPr id="95" name="Graphic 94">
            <a:extLst>
              <a:ext uri="{FF2B5EF4-FFF2-40B4-BE49-F238E27FC236}">
                <a16:creationId xmlns:a16="http://schemas.microsoft.com/office/drawing/2014/main" id="{9467690D-D8A7-FB17-1C4D-E67951C372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0897" y="1380072"/>
            <a:ext cx="180000" cy="180000"/>
          </a:xfrm>
          <a:prstGeom prst="rect">
            <a:avLst/>
          </a:prstGeom>
        </p:spPr>
      </p:pic>
      <p:sp>
        <p:nvSpPr>
          <p:cNvPr id="103" name="Text Placeholder 5">
            <a:extLst>
              <a:ext uri="{FF2B5EF4-FFF2-40B4-BE49-F238E27FC236}">
                <a16:creationId xmlns:a16="http://schemas.microsoft.com/office/drawing/2014/main" id="{BC67B070-1A88-569E-886F-214EFED7B43E}"/>
              </a:ext>
            </a:extLst>
          </p:cNvPr>
          <p:cNvSpPr txBox="1">
            <a:spLocks/>
          </p:cNvSpPr>
          <p:nvPr/>
        </p:nvSpPr>
        <p:spPr>
          <a:xfrm>
            <a:off x="850897" y="1380072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file.evfevent</a:t>
            </a:r>
          </a:p>
        </p:txBody>
      </p:sp>
      <p:sp>
        <p:nvSpPr>
          <p:cNvPr id="104" name="Text Placeholder 5">
            <a:extLst>
              <a:ext uri="{FF2B5EF4-FFF2-40B4-BE49-F238E27FC236}">
                <a16:creationId xmlns:a16="http://schemas.microsoft.com/office/drawing/2014/main" id="{3B4F114A-0AA3-3875-8451-785C991E4E7A}"/>
              </a:ext>
            </a:extLst>
          </p:cNvPr>
          <p:cNvSpPr txBox="1">
            <a:spLocks/>
          </p:cNvSpPr>
          <p:nvPr/>
        </p:nvSpPr>
        <p:spPr>
          <a:xfrm>
            <a:off x="670898" y="1175307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.evfevent</a:t>
            </a:r>
          </a:p>
        </p:txBody>
      </p:sp>
      <p:pic>
        <p:nvPicPr>
          <p:cNvPr id="105" name="Graphic 104">
            <a:extLst>
              <a:ext uri="{FF2B5EF4-FFF2-40B4-BE49-F238E27FC236}">
                <a16:creationId xmlns:a16="http://schemas.microsoft.com/office/drawing/2014/main" id="{B4FFADCD-9303-8E71-5748-7679E959A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897" y="1175307"/>
            <a:ext cx="180000" cy="180000"/>
          </a:xfrm>
          <a:prstGeom prst="rect">
            <a:avLst/>
          </a:prstGeom>
        </p:spPr>
      </p:pic>
      <p:pic>
        <p:nvPicPr>
          <p:cNvPr id="106" name="Graphic 105">
            <a:extLst>
              <a:ext uri="{FF2B5EF4-FFF2-40B4-BE49-F238E27FC236}">
                <a16:creationId xmlns:a16="http://schemas.microsoft.com/office/drawing/2014/main" id="{CC53AC0F-196A-5B23-841E-FD640FFBCE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0897" y="1584837"/>
            <a:ext cx="180000" cy="180000"/>
          </a:xfrm>
          <a:prstGeom prst="rect">
            <a:avLst/>
          </a:prstGeom>
        </p:spPr>
      </p:pic>
      <p:sp>
        <p:nvSpPr>
          <p:cNvPr id="107" name="Text Placeholder 5">
            <a:extLst>
              <a:ext uri="{FF2B5EF4-FFF2-40B4-BE49-F238E27FC236}">
                <a16:creationId xmlns:a16="http://schemas.microsoft.com/office/drawing/2014/main" id="{33F6DA0A-AA77-4BC2-FA02-9C7A9D1DA3AA}"/>
              </a:ext>
            </a:extLst>
          </p:cNvPr>
          <p:cNvSpPr txBox="1">
            <a:spLocks/>
          </p:cNvSpPr>
          <p:nvPr/>
        </p:nvSpPr>
        <p:spPr>
          <a:xfrm>
            <a:off x="850897" y="1584837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source.evfevent</a:t>
            </a:r>
          </a:p>
        </p:txBody>
      </p:sp>
      <p:pic>
        <p:nvPicPr>
          <p:cNvPr id="108" name="Graphic 107">
            <a:extLst>
              <a:ext uri="{FF2B5EF4-FFF2-40B4-BE49-F238E27FC236}">
                <a16:creationId xmlns:a16="http://schemas.microsoft.com/office/drawing/2014/main" id="{CD611E43-A989-46BF-FB6C-3666DC83CC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0897" y="2115340"/>
            <a:ext cx="180000" cy="180000"/>
          </a:xfrm>
          <a:prstGeom prst="rect">
            <a:avLst/>
          </a:prstGeom>
        </p:spPr>
      </p:pic>
      <p:sp>
        <p:nvSpPr>
          <p:cNvPr id="109" name="Text Placeholder 5">
            <a:extLst>
              <a:ext uri="{FF2B5EF4-FFF2-40B4-BE49-F238E27FC236}">
                <a16:creationId xmlns:a16="http://schemas.microsoft.com/office/drawing/2014/main" id="{A237A1F2-F411-8813-F859-E26CAE4B2141}"/>
              </a:ext>
            </a:extLst>
          </p:cNvPr>
          <p:cNvSpPr txBox="1">
            <a:spLocks/>
          </p:cNvSpPr>
          <p:nvPr/>
        </p:nvSpPr>
        <p:spPr>
          <a:xfrm>
            <a:off x="850897" y="2115340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joblog.json</a:t>
            </a:r>
          </a:p>
        </p:txBody>
      </p:sp>
      <p:sp>
        <p:nvSpPr>
          <p:cNvPr id="110" name="Text Placeholder 5">
            <a:extLst>
              <a:ext uri="{FF2B5EF4-FFF2-40B4-BE49-F238E27FC236}">
                <a16:creationId xmlns:a16="http://schemas.microsoft.com/office/drawing/2014/main" id="{C060E5C8-5E66-54BE-CF03-7E5CE824F138}"/>
              </a:ext>
            </a:extLst>
          </p:cNvPr>
          <p:cNvSpPr txBox="1">
            <a:spLocks/>
          </p:cNvSpPr>
          <p:nvPr/>
        </p:nvSpPr>
        <p:spPr>
          <a:xfrm>
            <a:off x="670898" y="1910575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.logs</a:t>
            </a:r>
          </a:p>
        </p:txBody>
      </p:sp>
      <p:pic>
        <p:nvPicPr>
          <p:cNvPr id="111" name="Graphic 110">
            <a:extLst>
              <a:ext uri="{FF2B5EF4-FFF2-40B4-BE49-F238E27FC236}">
                <a16:creationId xmlns:a16="http://schemas.microsoft.com/office/drawing/2014/main" id="{792F08A7-07A6-335A-FEDC-6F6D038B9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897" y="1910575"/>
            <a:ext cx="180000" cy="180000"/>
          </a:xfrm>
          <a:prstGeom prst="rect">
            <a:avLst/>
          </a:prstGeom>
        </p:spPr>
      </p:pic>
      <p:pic>
        <p:nvPicPr>
          <p:cNvPr id="112" name="Graphic 111">
            <a:extLst>
              <a:ext uri="{FF2B5EF4-FFF2-40B4-BE49-F238E27FC236}">
                <a16:creationId xmlns:a16="http://schemas.microsoft.com/office/drawing/2014/main" id="{B30A7AD2-362D-0C57-34C6-C4965C3F0B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0897" y="2320105"/>
            <a:ext cx="180000" cy="180000"/>
          </a:xfrm>
          <a:prstGeom prst="rect">
            <a:avLst/>
          </a:prstGeom>
        </p:spPr>
      </p:pic>
      <p:sp>
        <p:nvSpPr>
          <p:cNvPr id="113" name="Text Placeholder 5">
            <a:extLst>
              <a:ext uri="{FF2B5EF4-FFF2-40B4-BE49-F238E27FC236}">
                <a16:creationId xmlns:a16="http://schemas.microsoft.com/office/drawing/2014/main" id="{0C1F483B-4BA6-6786-9E43-42192E431A9F}"/>
              </a:ext>
            </a:extLst>
          </p:cNvPr>
          <p:cNvSpPr txBox="1">
            <a:spLocks/>
          </p:cNvSpPr>
          <p:nvPr/>
        </p:nvSpPr>
        <p:spPr>
          <a:xfrm>
            <a:off x="850897" y="2320105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file.splf</a:t>
            </a:r>
          </a:p>
        </p:txBody>
      </p:sp>
      <p:pic>
        <p:nvPicPr>
          <p:cNvPr id="118" name="Graphic 117">
            <a:extLst>
              <a:ext uri="{FF2B5EF4-FFF2-40B4-BE49-F238E27FC236}">
                <a16:creationId xmlns:a16="http://schemas.microsoft.com/office/drawing/2014/main" id="{0EBA0348-2176-93E2-58F8-13AA175B57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0897" y="2524870"/>
            <a:ext cx="180000" cy="180000"/>
          </a:xfrm>
          <a:prstGeom prst="rect">
            <a:avLst/>
          </a:prstGeom>
        </p:spPr>
      </p:pic>
      <p:sp>
        <p:nvSpPr>
          <p:cNvPr id="119" name="Text Placeholder 5">
            <a:extLst>
              <a:ext uri="{FF2B5EF4-FFF2-40B4-BE49-F238E27FC236}">
                <a16:creationId xmlns:a16="http://schemas.microsoft.com/office/drawing/2014/main" id="{720A5BC4-4556-7D0B-BCA7-1A17C4CA7565}"/>
              </a:ext>
            </a:extLst>
          </p:cNvPr>
          <p:cNvSpPr txBox="1">
            <a:spLocks/>
          </p:cNvSpPr>
          <p:nvPr/>
        </p:nvSpPr>
        <p:spPr>
          <a:xfrm>
            <a:off x="850897" y="2524870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source.splf</a:t>
            </a:r>
          </a:p>
        </p:txBody>
      </p:sp>
      <p:pic>
        <p:nvPicPr>
          <p:cNvPr id="120" name="Graphic 119">
            <a:extLst>
              <a:ext uri="{FF2B5EF4-FFF2-40B4-BE49-F238E27FC236}">
                <a16:creationId xmlns:a16="http://schemas.microsoft.com/office/drawing/2014/main" id="{CBCDD037-4909-B33D-E19D-15312CA1D6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0896" y="3058383"/>
            <a:ext cx="180000" cy="180000"/>
          </a:xfrm>
          <a:prstGeom prst="rect">
            <a:avLst/>
          </a:prstGeom>
        </p:spPr>
      </p:pic>
      <p:sp>
        <p:nvSpPr>
          <p:cNvPr id="121" name="Text Placeholder 5">
            <a:extLst>
              <a:ext uri="{FF2B5EF4-FFF2-40B4-BE49-F238E27FC236}">
                <a16:creationId xmlns:a16="http://schemas.microsoft.com/office/drawing/2014/main" id="{9661D074-390D-7896-3A44-843BCC92280B}"/>
              </a:ext>
            </a:extLst>
          </p:cNvPr>
          <p:cNvSpPr txBox="1">
            <a:spLocks/>
          </p:cNvSpPr>
          <p:nvPr/>
        </p:nvSpPr>
        <p:spPr>
          <a:xfrm>
            <a:off x="850896" y="3058383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solidFill>
                  <a:srgbClr val="FF0000"/>
                </a:solidFill>
                <a:latin typeface="+mj-lt"/>
              </a:rPr>
              <a:t>constants.rpgleinc</a:t>
            </a:r>
          </a:p>
        </p:txBody>
      </p:sp>
      <p:sp>
        <p:nvSpPr>
          <p:cNvPr id="122" name="Text Placeholder 5">
            <a:extLst>
              <a:ext uri="{FF2B5EF4-FFF2-40B4-BE49-F238E27FC236}">
                <a16:creationId xmlns:a16="http://schemas.microsoft.com/office/drawing/2014/main" id="{CE5C44B1-9088-446A-E191-7E4B8CA95518}"/>
              </a:ext>
            </a:extLst>
          </p:cNvPr>
          <p:cNvSpPr txBox="1">
            <a:spLocks/>
          </p:cNvSpPr>
          <p:nvPr/>
        </p:nvSpPr>
        <p:spPr>
          <a:xfrm>
            <a:off x="670897" y="2853618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solidFill>
                  <a:srgbClr val="FF0000"/>
                </a:solidFill>
                <a:latin typeface="+mj-lt"/>
              </a:rPr>
              <a:t>includes</a:t>
            </a:r>
          </a:p>
        </p:txBody>
      </p:sp>
      <p:pic>
        <p:nvPicPr>
          <p:cNvPr id="123" name="Graphic 122">
            <a:extLst>
              <a:ext uri="{FF2B5EF4-FFF2-40B4-BE49-F238E27FC236}">
                <a16:creationId xmlns:a16="http://schemas.microsoft.com/office/drawing/2014/main" id="{B9AE125B-BFD4-412C-7C4E-A4EA990C2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896" y="2853618"/>
            <a:ext cx="180000" cy="180000"/>
          </a:xfrm>
          <a:prstGeom prst="rect">
            <a:avLst/>
          </a:prstGeom>
        </p:spPr>
      </p:pic>
      <p:pic>
        <p:nvPicPr>
          <p:cNvPr id="124" name="Graphic 123">
            <a:extLst>
              <a:ext uri="{FF2B5EF4-FFF2-40B4-BE49-F238E27FC236}">
                <a16:creationId xmlns:a16="http://schemas.microsoft.com/office/drawing/2014/main" id="{09A568EF-CBA1-9163-7538-4EB9EAC216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0895" y="3588886"/>
            <a:ext cx="180000" cy="180000"/>
          </a:xfrm>
          <a:prstGeom prst="rect">
            <a:avLst/>
          </a:prstGeom>
        </p:spPr>
      </p:pic>
      <p:sp>
        <p:nvSpPr>
          <p:cNvPr id="125" name="Text Placeholder 5">
            <a:extLst>
              <a:ext uri="{FF2B5EF4-FFF2-40B4-BE49-F238E27FC236}">
                <a16:creationId xmlns:a16="http://schemas.microsoft.com/office/drawing/2014/main" id="{A579B558-1C00-9489-D1AE-FD05288A150F}"/>
              </a:ext>
            </a:extLst>
          </p:cNvPr>
          <p:cNvSpPr txBox="1">
            <a:spLocks/>
          </p:cNvSpPr>
          <p:nvPr/>
        </p:nvSpPr>
        <p:spPr>
          <a:xfrm>
            <a:off x="850895" y="3588886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.</a:t>
            </a:r>
            <a:r>
              <a:rPr lang="en-CA" sz="1300" dirty="0" err="1">
                <a:latin typeface="+mj-lt"/>
              </a:rPr>
              <a:t>ibmi.json</a:t>
            </a:r>
            <a:endParaRPr lang="en-CA" sz="1300" dirty="0">
              <a:latin typeface="+mj-lt"/>
            </a:endParaRPr>
          </a:p>
        </p:txBody>
      </p:sp>
      <p:sp>
        <p:nvSpPr>
          <p:cNvPr id="126" name="Text Placeholder 5">
            <a:extLst>
              <a:ext uri="{FF2B5EF4-FFF2-40B4-BE49-F238E27FC236}">
                <a16:creationId xmlns:a16="http://schemas.microsoft.com/office/drawing/2014/main" id="{494149D3-34B9-984B-0AC5-262495568DB2}"/>
              </a:ext>
            </a:extLst>
          </p:cNvPr>
          <p:cNvSpPr txBox="1">
            <a:spLocks/>
          </p:cNvSpPr>
          <p:nvPr/>
        </p:nvSpPr>
        <p:spPr>
          <a:xfrm>
            <a:off x="670896" y="3384121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solidFill>
                  <a:srgbClr val="FF0000"/>
                </a:solidFill>
                <a:latin typeface="+mj-lt"/>
              </a:rPr>
              <a:t>QRPGLESRC</a:t>
            </a:r>
          </a:p>
        </p:txBody>
      </p:sp>
      <p:pic>
        <p:nvPicPr>
          <p:cNvPr id="127" name="Graphic 126">
            <a:extLst>
              <a:ext uri="{FF2B5EF4-FFF2-40B4-BE49-F238E27FC236}">
                <a16:creationId xmlns:a16="http://schemas.microsoft.com/office/drawing/2014/main" id="{AB2E77D8-B3B3-2B86-6CD0-981BD6301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895" y="3384121"/>
            <a:ext cx="180000" cy="180000"/>
          </a:xfrm>
          <a:prstGeom prst="rect">
            <a:avLst/>
          </a:prstGeom>
        </p:spPr>
      </p:pic>
      <p:pic>
        <p:nvPicPr>
          <p:cNvPr id="128" name="Graphic 127">
            <a:extLst>
              <a:ext uri="{FF2B5EF4-FFF2-40B4-BE49-F238E27FC236}">
                <a16:creationId xmlns:a16="http://schemas.microsoft.com/office/drawing/2014/main" id="{4EE7C08C-72D7-197B-E971-BC80379EEF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0895" y="3793651"/>
            <a:ext cx="180000" cy="180000"/>
          </a:xfrm>
          <a:prstGeom prst="rect">
            <a:avLst/>
          </a:prstGeom>
        </p:spPr>
      </p:pic>
      <p:sp>
        <p:nvSpPr>
          <p:cNvPr id="129" name="Text Placeholder 5">
            <a:extLst>
              <a:ext uri="{FF2B5EF4-FFF2-40B4-BE49-F238E27FC236}">
                <a16:creationId xmlns:a16="http://schemas.microsoft.com/office/drawing/2014/main" id="{20F50C5B-B961-1576-2C24-14847E23C18B}"/>
              </a:ext>
            </a:extLst>
          </p:cNvPr>
          <p:cNvSpPr txBox="1">
            <a:spLocks/>
          </p:cNvSpPr>
          <p:nvPr/>
        </p:nvSpPr>
        <p:spPr>
          <a:xfrm>
            <a:off x="850895" y="3793651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Rules.mk</a:t>
            </a:r>
          </a:p>
        </p:txBody>
      </p:sp>
      <p:pic>
        <p:nvPicPr>
          <p:cNvPr id="130" name="Graphic 129">
            <a:extLst>
              <a:ext uri="{FF2B5EF4-FFF2-40B4-BE49-F238E27FC236}">
                <a16:creationId xmlns:a16="http://schemas.microsoft.com/office/drawing/2014/main" id="{CC432582-4E9D-874C-0836-DC08135766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0895" y="3998416"/>
            <a:ext cx="180000" cy="180000"/>
          </a:xfrm>
          <a:prstGeom prst="rect">
            <a:avLst/>
          </a:prstGeom>
        </p:spPr>
      </p:pic>
      <p:sp>
        <p:nvSpPr>
          <p:cNvPr id="131" name="Text Placeholder 5">
            <a:extLst>
              <a:ext uri="{FF2B5EF4-FFF2-40B4-BE49-F238E27FC236}">
                <a16:creationId xmlns:a16="http://schemas.microsoft.com/office/drawing/2014/main" id="{61EBD41E-F694-4FEB-A6A0-EBF6C89DA7BA}"/>
              </a:ext>
            </a:extLst>
          </p:cNvPr>
          <p:cNvSpPr txBox="1">
            <a:spLocks/>
          </p:cNvSpPr>
          <p:nvPr/>
        </p:nvSpPr>
        <p:spPr>
          <a:xfrm>
            <a:off x="850895" y="3998416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solidFill>
                  <a:srgbClr val="FF0000"/>
                </a:solidFill>
                <a:latin typeface="+mj-lt"/>
              </a:rPr>
              <a:t>source.rpgle</a:t>
            </a:r>
          </a:p>
        </p:txBody>
      </p:sp>
      <p:pic>
        <p:nvPicPr>
          <p:cNvPr id="132" name="Graphic 131">
            <a:extLst>
              <a:ext uri="{FF2B5EF4-FFF2-40B4-BE49-F238E27FC236}">
                <a16:creationId xmlns:a16="http://schemas.microsoft.com/office/drawing/2014/main" id="{444651CC-136B-96BD-B362-3A53110B17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0894" y="4528919"/>
            <a:ext cx="180000" cy="180000"/>
          </a:xfrm>
          <a:prstGeom prst="rect">
            <a:avLst/>
          </a:prstGeom>
        </p:spPr>
      </p:pic>
      <p:sp>
        <p:nvSpPr>
          <p:cNvPr id="133" name="Text Placeholder 5">
            <a:extLst>
              <a:ext uri="{FF2B5EF4-FFF2-40B4-BE49-F238E27FC236}">
                <a16:creationId xmlns:a16="http://schemas.microsoft.com/office/drawing/2014/main" id="{2233B80A-DDC5-491C-DDD9-EF9CA7D2B7D5}"/>
              </a:ext>
            </a:extLst>
          </p:cNvPr>
          <p:cNvSpPr txBox="1">
            <a:spLocks/>
          </p:cNvSpPr>
          <p:nvPr/>
        </p:nvSpPr>
        <p:spPr>
          <a:xfrm>
            <a:off x="850894" y="4528919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Rules.mk</a:t>
            </a:r>
          </a:p>
        </p:txBody>
      </p:sp>
      <p:sp>
        <p:nvSpPr>
          <p:cNvPr id="134" name="Text Placeholder 5">
            <a:extLst>
              <a:ext uri="{FF2B5EF4-FFF2-40B4-BE49-F238E27FC236}">
                <a16:creationId xmlns:a16="http://schemas.microsoft.com/office/drawing/2014/main" id="{7ADE323D-8210-8411-7524-F18921F78ECA}"/>
              </a:ext>
            </a:extLst>
          </p:cNvPr>
          <p:cNvSpPr txBox="1">
            <a:spLocks/>
          </p:cNvSpPr>
          <p:nvPr/>
        </p:nvSpPr>
        <p:spPr>
          <a:xfrm>
            <a:off x="670895" y="4324154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solidFill>
                  <a:srgbClr val="FF0000"/>
                </a:solidFill>
                <a:latin typeface="+mj-lt"/>
              </a:rPr>
              <a:t>QDDSSRC</a:t>
            </a:r>
          </a:p>
        </p:txBody>
      </p:sp>
      <p:pic>
        <p:nvPicPr>
          <p:cNvPr id="135" name="Graphic 134">
            <a:extLst>
              <a:ext uri="{FF2B5EF4-FFF2-40B4-BE49-F238E27FC236}">
                <a16:creationId xmlns:a16="http://schemas.microsoft.com/office/drawing/2014/main" id="{64740D09-B3E1-7AFA-CD6C-D2BC70C21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894" y="4324154"/>
            <a:ext cx="180000" cy="180000"/>
          </a:xfrm>
          <a:prstGeom prst="rect">
            <a:avLst/>
          </a:prstGeom>
        </p:spPr>
      </p:pic>
      <p:pic>
        <p:nvPicPr>
          <p:cNvPr id="136" name="Graphic 135">
            <a:extLst>
              <a:ext uri="{FF2B5EF4-FFF2-40B4-BE49-F238E27FC236}">
                <a16:creationId xmlns:a16="http://schemas.microsoft.com/office/drawing/2014/main" id="{176EF4AA-37BB-C208-389A-44FF6F2338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0894" y="4733684"/>
            <a:ext cx="180000" cy="180000"/>
          </a:xfrm>
          <a:prstGeom prst="rect">
            <a:avLst/>
          </a:prstGeom>
        </p:spPr>
      </p:pic>
      <p:sp>
        <p:nvSpPr>
          <p:cNvPr id="137" name="Text Placeholder 5">
            <a:extLst>
              <a:ext uri="{FF2B5EF4-FFF2-40B4-BE49-F238E27FC236}">
                <a16:creationId xmlns:a16="http://schemas.microsoft.com/office/drawing/2014/main" id="{77BC803B-E343-A35D-5DBC-F2BB43243BD4}"/>
              </a:ext>
            </a:extLst>
          </p:cNvPr>
          <p:cNvSpPr txBox="1">
            <a:spLocks/>
          </p:cNvSpPr>
          <p:nvPr/>
        </p:nvSpPr>
        <p:spPr>
          <a:xfrm>
            <a:off x="850894" y="4733684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solidFill>
                  <a:srgbClr val="FF0000"/>
                </a:solidFill>
                <a:latin typeface="+mj-lt"/>
              </a:rPr>
              <a:t>file.pf</a:t>
            </a:r>
          </a:p>
        </p:txBody>
      </p:sp>
      <p:pic>
        <p:nvPicPr>
          <p:cNvPr id="144" name="Graphic 143">
            <a:extLst>
              <a:ext uri="{FF2B5EF4-FFF2-40B4-BE49-F238E27FC236}">
                <a16:creationId xmlns:a16="http://schemas.microsoft.com/office/drawing/2014/main" id="{CBB57410-6735-99F8-AC25-0114AE8647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0894" y="5068355"/>
            <a:ext cx="180000" cy="180000"/>
          </a:xfrm>
          <a:prstGeom prst="rect">
            <a:avLst/>
          </a:prstGeom>
        </p:spPr>
      </p:pic>
      <p:sp>
        <p:nvSpPr>
          <p:cNvPr id="145" name="Text Placeholder 5">
            <a:extLst>
              <a:ext uri="{FF2B5EF4-FFF2-40B4-BE49-F238E27FC236}">
                <a16:creationId xmlns:a16="http://schemas.microsoft.com/office/drawing/2014/main" id="{57257050-BAAE-BA0F-D518-B2989C4530E9}"/>
              </a:ext>
            </a:extLst>
          </p:cNvPr>
          <p:cNvSpPr txBox="1">
            <a:spLocks/>
          </p:cNvSpPr>
          <p:nvPr/>
        </p:nvSpPr>
        <p:spPr>
          <a:xfrm>
            <a:off x="670894" y="5068355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.env</a:t>
            </a:r>
          </a:p>
        </p:txBody>
      </p:sp>
      <p:pic>
        <p:nvPicPr>
          <p:cNvPr id="146" name="Graphic 145">
            <a:extLst>
              <a:ext uri="{FF2B5EF4-FFF2-40B4-BE49-F238E27FC236}">
                <a16:creationId xmlns:a16="http://schemas.microsoft.com/office/drawing/2014/main" id="{E024DC3D-0B4A-9EE0-F9B8-0C84EB429D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0894" y="5273120"/>
            <a:ext cx="180000" cy="180000"/>
          </a:xfrm>
          <a:prstGeom prst="rect">
            <a:avLst/>
          </a:prstGeom>
        </p:spPr>
      </p:pic>
      <p:sp>
        <p:nvSpPr>
          <p:cNvPr id="147" name="Text Placeholder 5">
            <a:extLst>
              <a:ext uri="{FF2B5EF4-FFF2-40B4-BE49-F238E27FC236}">
                <a16:creationId xmlns:a16="http://schemas.microsoft.com/office/drawing/2014/main" id="{29D48C94-A698-1D51-1F71-CC3D69081F42}"/>
              </a:ext>
            </a:extLst>
          </p:cNvPr>
          <p:cNvSpPr txBox="1">
            <a:spLocks/>
          </p:cNvSpPr>
          <p:nvPr/>
        </p:nvSpPr>
        <p:spPr>
          <a:xfrm>
            <a:off x="670894" y="5273120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.gitignore</a:t>
            </a:r>
          </a:p>
        </p:txBody>
      </p:sp>
      <p:pic>
        <p:nvPicPr>
          <p:cNvPr id="148" name="Graphic 147">
            <a:extLst>
              <a:ext uri="{FF2B5EF4-FFF2-40B4-BE49-F238E27FC236}">
                <a16:creationId xmlns:a16="http://schemas.microsoft.com/office/drawing/2014/main" id="{8C7C5786-27A9-7960-334E-E313FD3358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0894" y="5477562"/>
            <a:ext cx="180000" cy="180000"/>
          </a:xfrm>
          <a:prstGeom prst="rect">
            <a:avLst/>
          </a:prstGeom>
        </p:spPr>
      </p:pic>
      <p:sp>
        <p:nvSpPr>
          <p:cNvPr id="149" name="Text Placeholder 5">
            <a:extLst>
              <a:ext uri="{FF2B5EF4-FFF2-40B4-BE49-F238E27FC236}">
                <a16:creationId xmlns:a16="http://schemas.microsoft.com/office/drawing/2014/main" id="{8067F58E-817E-6E44-44FD-366F326BF918}"/>
              </a:ext>
            </a:extLst>
          </p:cNvPr>
          <p:cNvSpPr txBox="1">
            <a:spLocks/>
          </p:cNvSpPr>
          <p:nvPr/>
        </p:nvSpPr>
        <p:spPr>
          <a:xfrm>
            <a:off x="670894" y="5477562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.ibmi.json</a:t>
            </a:r>
          </a:p>
        </p:txBody>
      </p:sp>
      <p:pic>
        <p:nvPicPr>
          <p:cNvPr id="150" name="Graphic 149">
            <a:extLst>
              <a:ext uri="{FF2B5EF4-FFF2-40B4-BE49-F238E27FC236}">
                <a16:creationId xmlns:a16="http://schemas.microsoft.com/office/drawing/2014/main" id="{6A19FA1B-E76B-DC2E-DEF1-BEA0F6FCA1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0894" y="5682327"/>
            <a:ext cx="180000" cy="180000"/>
          </a:xfrm>
          <a:prstGeom prst="rect">
            <a:avLst/>
          </a:prstGeom>
        </p:spPr>
      </p:pic>
      <p:sp>
        <p:nvSpPr>
          <p:cNvPr id="151" name="Text Placeholder 5">
            <a:extLst>
              <a:ext uri="{FF2B5EF4-FFF2-40B4-BE49-F238E27FC236}">
                <a16:creationId xmlns:a16="http://schemas.microsoft.com/office/drawing/2014/main" id="{C80D2EBC-6E53-1144-4406-AA462AB705D3}"/>
              </a:ext>
            </a:extLst>
          </p:cNvPr>
          <p:cNvSpPr txBox="1">
            <a:spLocks/>
          </p:cNvSpPr>
          <p:nvPr/>
        </p:nvSpPr>
        <p:spPr>
          <a:xfrm>
            <a:off x="670894" y="5682327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iproj.json</a:t>
            </a:r>
          </a:p>
        </p:txBody>
      </p:sp>
      <p:pic>
        <p:nvPicPr>
          <p:cNvPr id="152" name="Graphic 151">
            <a:extLst>
              <a:ext uri="{FF2B5EF4-FFF2-40B4-BE49-F238E27FC236}">
                <a16:creationId xmlns:a16="http://schemas.microsoft.com/office/drawing/2014/main" id="{BD67FE3F-AB3C-63CA-0E67-FBCF57D0F3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0894" y="5887092"/>
            <a:ext cx="180000" cy="180000"/>
          </a:xfrm>
          <a:prstGeom prst="rect">
            <a:avLst/>
          </a:prstGeom>
        </p:spPr>
      </p:pic>
      <p:sp>
        <p:nvSpPr>
          <p:cNvPr id="153" name="Text Placeholder 5">
            <a:extLst>
              <a:ext uri="{FF2B5EF4-FFF2-40B4-BE49-F238E27FC236}">
                <a16:creationId xmlns:a16="http://schemas.microsoft.com/office/drawing/2014/main" id="{F960269A-D131-FFA1-9AE9-9AE370718CEB}"/>
              </a:ext>
            </a:extLst>
          </p:cNvPr>
          <p:cNvSpPr txBox="1">
            <a:spLocks/>
          </p:cNvSpPr>
          <p:nvPr/>
        </p:nvSpPr>
        <p:spPr>
          <a:xfrm>
            <a:off x="670894" y="5887092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Rules.mk</a:t>
            </a: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11176466-1FC1-B7B0-86E4-25025DD30DE2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348613" y="1029569"/>
            <a:ext cx="52284" cy="495498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6BCB171E-61E2-A344-7E5B-91C384C93656}"/>
              </a:ext>
            </a:extLst>
          </p:cNvPr>
          <p:cNvCxnSpPr>
            <a:cxnSpLocks/>
          </p:cNvCxnSpPr>
          <p:nvPr/>
        </p:nvCxnSpPr>
        <p:spPr>
          <a:xfrm>
            <a:off x="348614" y="5978497"/>
            <a:ext cx="142279" cy="346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4D7551CC-692A-8947-570F-2310ACF477E0}"/>
              </a:ext>
            </a:extLst>
          </p:cNvPr>
          <p:cNvCxnSpPr/>
          <p:nvPr/>
        </p:nvCxnSpPr>
        <p:spPr>
          <a:xfrm flipH="1">
            <a:off x="350520" y="5774055"/>
            <a:ext cx="140374" cy="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457A4BF4-6AA5-C45C-817B-6E8625DF0F1D}"/>
              </a:ext>
            </a:extLst>
          </p:cNvPr>
          <p:cNvCxnSpPr>
            <a:cxnSpLocks/>
          </p:cNvCxnSpPr>
          <p:nvPr/>
        </p:nvCxnSpPr>
        <p:spPr>
          <a:xfrm flipH="1">
            <a:off x="350520" y="5568315"/>
            <a:ext cx="140373" cy="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272F5D0D-8E7E-271C-46C6-20DEA1DEB0E9}"/>
              </a:ext>
            </a:extLst>
          </p:cNvPr>
          <p:cNvCxnSpPr>
            <a:cxnSpLocks/>
          </p:cNvCxnSpPr>
          <p:nvPr/>
        </p:nvCxnSpPr>
        <p:spPr>
          <a:xfrm flipH="1">
            <a:off x="355896" y="5368290"/>
            <a:ext cx="134997" cy="156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B36CE4DC-25DA-DC38-55B7-810B508533F3}"/>
              </a:ext>
            </a:extLst>
          </p:cNvPr>
          <p:cNvCxnSpPr/>
          <p:nvPr/>
        </p:nvCxnSpPr>
        <p:spPr>
          <a:xfrm flipH="1">
            <a:off x="360998" y="5165408"/>
            <a:ext cx="129895" cy="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A4EA4A3A-B1F8-D7B3-3C14-8789D7367B20}"/>
              </a:ext>
            </a:extLst>
          </p:cNvPr>
          <p:cNvCxnSpPr>
            <a:cxnSpLocks/>
            <a:stCxn id="135" idx="1"/>
          </p:cNvCxnSpPr>
          <p:nvPr/>
        </p:nvCxnSpPr>
        <p:spPr>
          <a:xfrm flipH="1">
            <a:off x="366713" y="4414154"/>
            <a:ext cx="124181" cy="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AC3F43CE-DEA9-6BD8-4062-5DE4A2057BDE}"/>
              </a:ext>
            </a:extLst>
          </p:cNvPr>
          <p:cNvCxnSpPr>
            <a:cxnSpLocks/>
            <a:stCxn id="127" idx="1"/>
          </p:cNvCxnSpPr>
          <p:nvPr/>
        </p:nvCxnSpPr>
        <p:spPr>
          <a:xfrm flipH="1">
            <a:off x="375708" y="3474121"/>
            <a:ext cx="115187" cy="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D450B0F8-EE8F-FF96-A213-B2A148BD1E0C}"/>
              </a:ext>
            </a:extLst>
          </p:cNvPr>
          <p:cNvCxnSpPr>
            <a:cxnSpLocks/>
            <a:stCxn id="123" idx="1"/>
          </p:cNvCxnSpPr>
          <p:nvPr/>
        </p:nvCxnSpPr>
        <p:spPr>
          <a:xfrm flipH="1">
            <a:off x="382905" y="2943618"/>
            <a:ext cx="107991" cy="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BDD7F35A-5D64-69B4-B290-86B44947AF8A}"/>
              </a:ext>
            </a:extLst>
          </p:cNvPr>
          <p:cNvCxnSpPr>
            <a:cxnSpLocks/>
            <a:stCxn id="111" idx="1"/>
          </p:cNvCxnSpPr>
          <p:nvPr/>
        </p:nvCxnSpPr>
        <p:spPr>
          <a:xfrm flipH="1">
            <a:off x="391134" y="2000575"/>
            <a:ext cx="99763" cy="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D4801A1D-F117-92D3-028A-120259E8D941}"/>
              </a:ext>
            </a:extLst>
          </p:cNvPr>
          <p:cNvCxnSpPr>
            <a:cxnSpLocks/>
            <a:stCxn id="105" idx="1"/>
          </p:cNvCxnSpPr>
          <p:nvPr/>
        </p:nvCxnSpPr>
        <p:spPr>
          <a:xfrm flipH="1">
            <a:off x="400897" y="1265307"/>
            <a:ext cx="90000" cy="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17988D6D-A28A-9EEF-0D5C-997AAB4A8D6E}"/>
              </a:ext>
            </a:extLst>
          </p:cNvPr>
          <p:cNvCxnSpPr>
            <a:cxnSpLocks/>
            <a:stCxn id="95" idx="1"/>
          </p:cNvCxnSpPr>
          <p:nvPr/>
        </p:nvCxnSpPr>
        <p:spPr>
          <a:xfrm flipH="1">
            <a:off x="580894" y="1470072"/>
            <a:ext cx="90003" cy="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27EA3DFF-738B-B80A-A692-F5206B7DCA7C}"/>
              </a:ext>
            </a:extLst>
          </p:cNvPr>
          <p:cNvCxnSpPr>
            <a:cxnSpLocks/>
            <a:stCxn id="106" idx="1"/>
          </p:cNvCxnSpPr>
          <p:nvPr/>
        </p:nvCxnSpPr>
        <p:spPr>
          <a:xfrm flipH="1">
            <a:off x="580894" y="1674837"/>
            <a:ext cx="90003" cy="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39DC9B9F-958C-16B3-3AC0-8837B71B7BBD}"/>
              </a:ext>
            </a:extLst>
          </p:cNvPr>
          <p:cNvCxnSpPr>
            <a:cxnSpLocks/>
            <a:stCxn id="120" idx="1"/>
          </p:cNvCxnSpPr>
          <p:nvPr/>
        </p:nvCxnSpPr>
        <p:spPr>
          <a:xfrm flipH="1">
            <a:off x="573402" y="3148383"/>
            <a:ext cx="97494" cy="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57C373AD-B719-2F21-EBEB-E2D1DDD3E91F}"/>
              </a:ext>
            </a:extLst>
          </p:cNvPr>
          <p:cNvCxnSpPr>
            <a:cxnSpLocks/>
            <a:stCxn id="112" idx="1"/>
          </p:cNvCxnSpPr>
          <p:nvPr/>
        </p:nvCxnSpPr>
        <p:spPr>
          <a:xfrm flipH="1">
            <a:off x="573405" y="2410105"/>
            <a:ext cx="97492" cy="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43DD017D-46CF-4009-F1E3-A755E7893D4A}"/>
              </a:ext>
            </a:extLst>
          </p:cNvPr>
          <p:cNvCxnSpPr>
            <a:cxnSpLocks/>
            <a:stCxn id="108" idx="1"/>
          </p:cNvCxnSpPr>
          <p:nvPr/>
        </p:nvCxnSpPr>
        <p:spPr>
          <a:xfrm flipH="1">
            <a:off x="580894" y="2205340"/>
            <a:ext cx="90003" cy="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CC7A3458-AA49-1C9B-F8B2-A39BE0269744}"/>
              </a:ext>
            </a:extLst>
          </p:cNvPr>
          <p:cNvCxnSpPr>
            <a:cxnSpLocks/>
          </p:cNvCxnSpPr>
          <p:nvPr/>
        </p:nvCxnSpPr>
        <p:spPr>
          <a:xfrm flipH="1" flipV="1">
            <a:off x="573405" y="2613751"/>
            <a:ext cx="97489" cy="1119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48DC2C2A-CF13-8CA2-417C-191CA8CD0E89}"/>
              </a:ext>
            </a:extLst>
          </p:cNvPr>
          <p:cNvCxnSpPr>
            <a:cxnSpLocks/>
            <a:stCxn id="124" idx="1"/>
          </p:cNvCxnSpPr>
          <p:nvPr/>
        </p:nvCxnSpPr>
        <p:spPr>
          <a:xfrm flipH="1">
            <a:off x="580894" y="3678886"/>
            <a:ext cx="90001" cy="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F4DC53F9-A95B-7BB4-B4A3-1D3D6A8E3BB4}"/>
              </a:ext>
            </a:extLst>
          </p:cNvPr>
          <p:cNvCxnSpPr>
            <a:cxnSpLocks/>
            <a:stCxn id="128" idx="1"/>
          </p:cNvCxnSpPr>
          <p:nvPr/>
        </p:nvCxnSpPr>
        <p:spPr>
          <a:xfrm flipH="1">
            <a:off x="580894" y="3883651"/>
            <a:ext cx="90001" cy="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8A8DF983-F8A2-EFDB-843E-32D0FBF8BBEA}"/>
              </a:ext>
            </a:extLst>
          </p:cNvPr>
          <p:cNvCxnSpPr>
            <a:cxnSpLocks/>
            <a:stCxn id="130" idx="1"/>
          </p:cNvCxnSpPr>
          <p:nvPr/>
        </p:nvCxnSpPr>
        <p:spPr>
          <a:xfrm flipH="1">
            <a:off x="573402" y="4088416"/>
            <a:ext cx="97493" cy="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6FC28CC3-CE0B-1182-1BB3-3A51F421278E}"/>
              </a:ext>
            </a:extLst>
          </p:cNvPr>
          <p:cNvCxnSpPr>
            <a:cxnSpLocks/>
            <a:stCxn id="132" idx="1"/>
          </p:cNvCxnSpPr>
          <p:nvPr/>
        </p:nvCxnSpPr>
        <p:spPr>
          <a:xfrm flipH="1" flipV="1">
            <a:off x="580894" y="4617036"/>
            <a:ext cx="90000" cy="1883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11EF693C-5470-90F9-281D-9FD6CB73A4A3}"/>
              </a:ext>
            </a:extLst>
          </p:cNvPr>
          <p:cNvCxnSpPr>
            <a:cxnSpLocks/>
            <a:stCxn id="136" idx="1"/>
          </p:cNvCxnSpPr>
          <p:nvPr/>
        </p:nvCxnSpPr>
        <p:spPr>
          <a:xfrm flipH="1">
            <a:off x="573402" y="4823684"/>
            <a:ext cx="97492" cy="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A891CB30-577A-8CE0-1A08-703C35BDA09C}"/>
              </a:ext>
            </a:extLst>
          </p:cNvPr>
          <p:cNvCxnSpPr>
            <a:cxnSpLocks/>
            <a:endCxn id="135" idx="2"/>
          </p:cNvCxnSpPr>
          <p:nvPr/>
        </p:nvCxnSpPr>
        <p:spPr>
          <a:xfrm flipV="1">
            <a:off x="577148" y="4504154"/>
            <a:ext cx="3746" cy="327101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8EFCE7C6-DDAD-0C4D-8A52-0A33825B3D2A}"/>
              </a:ext>
            </a:extLst>
          </p:cNvPr>
          <p:cNvCxnSpPr>
            <a:cxnSpLocks/>
            <a:endCxn id="127" idx="2"/>
          </p:cNvCxnSpPr>
          <p:nvPr/>
        </p:nvCxnSpPr>
        <p:spPr>
          <a:xfrm flipV="1">
            <a:off x="580895" y="3564121"/>
            <a:ext cx="0" cy="524295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44C1D417-97E3-B58F-54BF-CF3976BC55C5}"/>
              </a:ext>
            </a:extLst>
          </p:cNvPr>
          <p:cNvCxnSpPr>
            <a:cxnSpLocks/>
            <a:endCxn id="123" idx="2"/>
          </p:cNvCxnSpPr>
          <p:nvPr/>
        </p:nvCxnSpPr>
        <p:spPr>
          <a:xfrm flipV="1">
            <a:off x="580896" y="3033618"/>
            <a:ext cx="0" cy="114765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0F92FE2F-A765-9C10-7F65-DA8C1C14E081}"/>
              </a:ext>
            </a:extLst>
          </p:cNvPr>
          <p:cNvCxnSpPr>
            <a:cxnSpLocks/>
            <a:endCxn id="111" idx="2"/>
          </p:cNvCxnSpPr>
          <p:nvPr/>
        </p:nvCxnSpPr>
        <p:spPr>
          <a:xfrm flipV="1">
            <a:off x="573402" y="2090575"/>
            <a:ext cx="7495" cy="527305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30F28B56-DF3E-D231-F426-50CE700C11FD}"/>
              </a:ext>
            </a:extLst>
          </p:cNvPr>
          <p:cNvCxnSpPr>
            <a:cxnSpLocks/>
            <a:endCxn id="105" idx="2"/>
          </p:cNvCxnSpPr>
          <p:nvPr/>
        </p:nvCxnSpPr>
        <p:spPr>
          <a:xfrm flipV="1">
            <a:off x="580897" y="1355307"/>
            <a:ext cx="0" cy="324764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2" name="Text Placeholder 5">
            <a:extLst>
              <a:ext uri="{FF2B5EF4-FFF2-40B4-BE49-F238E27FC236}">
                <a16:creationId xmlns:a16="http://schemas.microsoft.com/office/drawing/2014/main" id="{EB2F30A2-1168-070B-486C-504DAD3AE356}"/>
              </a:ext>
            </a:extLst>
          </p:cNvPr>
          <p:cNvSpPr txBox="1">
            <a:spLocks/>
          </p:cNvSpPr>
          <p:nvPr/>
        </p:nvSpPr>
        <p:spPr>
          <a:xfrm>
            <a:off x="7819899" y="3033618"/>
            <a:ext cx="3956304" cy="3467107"/>
          </a:xfrm>
          <a:prstGeom prst="rect">
            <a:avLst/>
          </a:prstGeom>
        </p:spPr>
        <p:txBody>
          <a:bodyPr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dirty="0">
                <a:latin typeface="+mj-lt"/>
              </a:rPr>
              <a:t>MYLIB</a:t>
            </a:r>
          </a:p>
          <a:p>
            <a:pPr fontAlgn="auto"/>
            <a:r>
              <a:rPr lang="en-CA" dirty="0">
                <a:latin typeface="+mj-lt"/>
              </a:rPr>
              <a:t>QRPGLESRC</a:t>
            </a:r>
          </a:p>
          <a:p>
            <a:pPr lvl="1" fontAlgn="auto"/>
            <a:r>
              <a:rPr lang="en-CA" dirty="0">
                <a:latin typeface="+mj-lt"/>
              </a:rPr>
              <a:t>PROGRAMA.RPGLE</a:t>
            </a:r>
          </a:p>
          <a:p>
            <a:pPr lvl="1" fontAlgn="auto"/>
            <a:r>
              <a:rPr lang="en-CA" dirty="0">
                <a:latin typeface="+mj-lt"/>
              </a:rPr>
              <a:t>PROGRAMB.RPGLE</a:t>
            </a:r>
          </a:p>
          <a:p>
            <a:pPr lvl="1" fontAlgn="auto"/>
            <a:r>
              <a:rPr lang="en-CA" dirty="0">
                <a:latin typeface="+mj-lt"/>
              </a:rPr>
              <a:t>PROGRAMC.RPGLE</a:t>
            </a:r>
          </a:p>
          <a:p>
            <a:pPr fontAlgn="auto"/>
            <a:r>
              <a:rPr lang="en-CA" dirty="0">
                <a:latin typeface="+mj-lt"/>
              </a:rPr>
              <a:t>QSQLSRC</a:t>
            </a:r>
          </a:p>
          <a:p>
            <a:pPr lvl="1" fontAlgn="auto"/>
            <a:r>
              <a:rPr lang="en-CA" dirty="0">
                <a:latin typeface="+mj-lt"/>
              </a:rPr>
              <a:t>CUSTOMERS.SQL</a:t>
            </a:r>
          </a:p>
          <a:p>
            <a:pPr lvl="1" fontAlgn="auto"/>
            <a:r>
              <a:rPr lang="en-CA" dirty="0">
                <a:latin typeface="+mj-lt"/>
              </a:rPr>
              <a:t>INVENTORY.SQL</a:t>
            </a:r>
          </a:p>
          <a:p>
            <a:pPr fontAlgn="auto"/>
            <a:r>
              <a:rPr lang="en-CA" dirty="0">
                <a:latin typeface="+mj-lt"/>
              </a:rPr>
              <a:t>QCLLESRC</a:t>
            </a:r>
          </a:p>
          <a:p>
            <a:pPr lvl="1" fontAlgn="auto"/>
            <a:r>
              <a:rPr lang="en-CA" dirty="0">
                <a:latin typeface="+mj-lt"/>
              </a:rPr>
              <a:t>STARTJOB.CLLE</a:t>
            </a:r>
          </a:p>
          <a:p>
            <a:pPr fontAlgn="auto"/>
            <a:r>
              <a:rPr lang="en-CA" dirty="0">
                <a:latin typeface="+mj-lt"/>
              </a:rPr>
              <a:t>QCMDSRC</a:t>
            </a:r>
          </a:p>
          <a:p>
            <a:pPr lvl="1" fontAlgn="auto"/>
            <a:r>
              <a:rPr lang="en-CA" dirty="0">
                <a:latin typeface="+mj-lt"/>
              </a:rPr>
              <a:t>STARTJOB.CMD</a:t>
            </a:r>
          </a:p>
        </p:txBody>
      </p:sp>
    </p:spTree>
    <p:extLst>
      <p:ext uri="{BB962C8B-B14F-4D97-AF65-F5344CB8AC3E}">
        <p14:creationId xmlns:p14="http://schemas.microsoft.com/office/powerpoint/2010/main" val="1601148928"/>
      </p:ext>
    </p:extLst>
  </p:cSld>
  <p:clrMapOvr>
    <a:masterClrMapping/>
  </p:clrMapOvr>
</p:sld>
</file>

<file path=ppt/theme/theme1.xml><?xml version="1.0" encoding="utf-8"?>
<a:theme xmlns:a="http://schemas.openxmlformats.org/drawingml/2006/main" name="2021 Layouts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20 Template" id="{944F3D93-08F7-2645-AE1A-0F73B8EAB8BC}" vid="{95C3C7E3-996D-EC48-94CF-D6CBFFDFE1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1_New IBM template</Template>
  <TotalTime>5232</TotalTime>
  <Words>1445</Words>
  <Application>Microsoft Office PowerPoint</Application>
  <PresentationFormat>Widescreen</PresentationFormat>
  <Paragraphs>382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.AppleSystemUIFont</vt:lpstr>
      <vt:lpstr>Arial</vt:lpstr>
      <vt:lpstr>Calibri</vt:lpstr>
      <vt:lpstr>IBM Plex Sans</vt:lpstr>
      <vt:lpstr>Wingdings</vt:lpstr>
      <vt:lpstr>2021 Layouts</vt:lpstr>
      <vt:lpstr>Modern, Buildable Projects with IBM i Project Explorer and Bob</vt:lpstr>
      <vt:lpstr>Agenda</vt:lpstr>
      <vt:lpstr>Challenges with Building on IBM i</vt:lpstr>
      <vt:lpstr>General Challenges</vt:lpstr>
      <vt:lpstr>RDi Projects – Lessons Learned</vt:lpstr>
      <vt:lpstr>Existing Bob By S4i</vt:lpstr>
      <vt:lpstr>Bob (Better Object Builder) for IBM i</vt:lpstr>
      <vt:lpstr>IBM i Bob</vt:lpstr>
      <vt:lpstr>Project Structure (Source Code)</vt:lpstr>
      <vt:lpstr>Project Structure (Metadata)</vt:lpstr>
      <vt:lpstr>Project Structure (Build/Compile Output)</vt:lpstr>
      <vt:lpstr>Project Structure (Rules.mk)</vt:lpstr>
      <vt:lpstr>Build and Compile Process</vt:lpstr>
      <vt:lpstr>Local Development</vt:lpstr>
      <vt:lpstr>Different (But Similar) File System</vt:lpstr>
      <vt:lpstr>/COPY and /INCLUDE</vt:lpstr>
      <vt:lpstr>Distributed Development</vt:lpstr>
      <vt:lpstr>Version Control with Git</vt:lpstr>
      <vt:lpstr>Development with Git</vt:lpstr>
      <vt:lpstr>IBM i Project Explorer</vt:lpstr>
      <vt:lpstr>Overview</vt:lpstr>
      <vt:lpstr>Installation</vt:lpstr>
      <vt:lpstr>Create a New Project</vt:lpstr>
      <vt:lpstr>Migrate Source from QSYS</vt:lpstr>
      <vt:lpstr>Source and Deployment</vt:lpstr>
      <vt:lpstr>Work with Variables</vt:lpstr>
      <vt:lpstr>Manage the Library List</vt:lpstr>
      <vt:lpstr>Browse Object Libraries</vt:lpstr>
      <vt:lpstr>Manage Include Paths</vt:lpstr>
      <vt:lpstr>Building and Compiling</vt:lpstr>
      <vt:lpstr>Running Actions</vt:lpstr>
      <vt:lpstr>View Diagnostics</vt:lpstr>
      <vt:lpstr>View Job Logs</vt:lpstr>
      <vt:lpstr>Integration</vt:lpstr>
      <vt:lpstr>Demo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Alison Butterill</dc:creator>
  <cp:lastModifiedBy>Sanjula Ganepola</cp:lastModifiedBy>
  <cp:revision>52</cp:revision>
  <dcterms:created xsi:type="dcterms:W3CDTF">2021-01-11T03:24:53Z</dcterms:created>
  <dcterms:modified xsi:type="dcterms:W3CDTF">2024-09-05T21:42:45Z</dcterms:modified>
</cp:coreProperties>
</file>