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616" r:id="rId1"/>
  </p:sldMasterIdLst>
  <p:notesMasterIdLst>
    <p:notesMasterId r:id="rId53"/>
  </p:notesMasterIdLst>
  <p:handoutMasterIdLst>
    <p:handoutMasterId r:id="rId54"/>
  </p:handoutMasterIdLst>
  <p:sldIdLst>
    <p:sldId id="256" r:id="rId2"/>
    <p:sldId id="2142534296" r:id="rId3"/>
    <p:sldId id="2142534294" r:id="rId4"/>
    <p:sldId id="2142534301" r:id="rId5"/>
    <p:sldId id="2142534302" r:id="rId6"/>
    <p:sldId id="2142534305" r:id="rId7"/>
    <p:sldId id="2142534303" r:id="rId8"/>
    <p:sldId id="2142534304" r:id="rId9"/>
    <p:sldId id="2142534332" r:id="rId10"/>
    <p:sldId id="2142534333" r:id="rId11"/>
    <p:sldId id="2142534334" r:id="rId12"/>
    <p:sldId id="2142534335" r:id="rId13"/>
    <p:sldId id="2142534336" r:id="rId14"/>
    <p:sldId id="2142534337" r:id="rId15"/>
    <p:sldId id="2142534338" r:id="rId16"/>
    <p:sldId id="2142534339" r:id="rId17"/>
    <p:sldId id="2142534340" r:id="rId18"/>
    <p:sldId id="2142534341" r:id="rId19"/>
    <p:sldId id="2142534342" r:id="rId20"/>
    <p:sldId id="2142534343" r:id="rId21"/>
    <p:sldId id="2142534344" r:id="rId22"/>
    <p:sldId id="2142534345" r:id="rId23"/>
    <p:sldId id="2142534346" r:id="rId24"/>
    <p:sldId id="2142534347" r:id="rId25"/>
    <p:sldId id="2142534348" r:id="rId26"/>
    <p:sldId id="2142534306" r:id="rId27"/>
    <p:sldId id="2142534313" r:id="rId28"/>
    <p:sldId id="2142534312" r:id="rId29"/>
    <p:sldId id="2142534311" r:id="rId30"/>
    <p:sldId id="2142534319" r:id="rId31"/>
    <p:sldId id="2142534310" r:id="rId32"/>
    <p:sldId id="2142534320" r:id="rId33"/>
    <p:sldId id="2142534321" r:id="rId34"/>
    <p:sldId id="2142534309" r:id="rId35"/>
    <p:sldId id="2142534322" r:id="rId36"/>
    <p:sldId id="2142534323" r:id="rId37"/>
    <p:sldId id="2142534324" r:id="rId38"/>
    <p:sldId id="2142534325" r:id="rId39"/>
    <p:sldId id="2142534326" r:id="rId40"/>
    <p:sldId id="2142534327" r:id="rId41"/>
    <p:sldId id="2142534328" r:id="rId42"/>
    <p:sldId id="2142534329" r:id="rId43"/>
    <p:sldId id="2142534330" r:id="rId44"/>
    <p:sldId id="2142534308" r:id="rId45"/>
    <p:sldId id="2142534318" r:id="rId46"/>
    <p:sldId id="2142534307" r:id="rId47"/>
    <p:sldId id="2142534331" r:id="rId48"/>
    <p:sldId id="257" r:id="rId49"/>
    <p:sldId id="2626" r:id="rId50"/>
    <p:sldId id="2628" r:id="rId51"/>
    <p:sldId id="2142532694" r:id="rId52"/>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189"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377"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566"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754"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5943" algn="l" defTabSz="914377" rtl="0" eaLnBrk="1" latinLnBrk="0" hangingPunct="1">
      <a:defRPr kern="1200">
        <a:solidFill>
          <a:schemeClr val="tx1"/>
        </a:solidFill>
        <a:latin typeface="Calibri" panose="020F0502020204030204" pitchFamily="34" charset="0"/>
        <a:ea typeface="+mn-ea"/>
        <a:cs typeface="+mn-cs"/>
      </a:defRPr>
    </a:lvl6pPr>
    <a:lvl7pPr marL="2743131" algn="l" defTabSz="914377" rtl="0" eaLnBrk="1" latinLnBrk="0" hangingPunct="1">
      <a:defRPr kern="1200">
        <a:solidFill>
          <a:schemeClr val="tx1"/>
        </a:solidFill>
        <a:latin typeface="Calibri" panose="020F0502020204030204" pitchFamily="34" charset="0"/>
        <a:ea typeface="+mn-ea"/>
        <a:cs typeface="+mn-cs"/>
      </a:defRPr>
    </a:lvl7pPr>
    <a:lvl8pPr marL="3200320" algn="l" defTabSz="914377" rtl="0" eaLnBrk="1" latinLnBrk="0" hangingPunct="1">
      <a:defRPr kern="1200">
        <a:solidFill>
          <a:schemeClr val="tx1"/>
        </a:solidFill>
        <a:latin typeface="Calibri" panose="020F0502020204030204" pitchFamily="34" charset="0"/>
        <a:ea typeface="+mn-ea"/>
        <a:cs typeface="+mn-cs"/>
      </a:defRPr>
    </a:lvl8pPr>
    <a:lvl9pPr marL="3657509" algn="l" defTabSz="914377"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389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E87C0"/>
    <a:srgbClr val="244E95"/>
    <a:srgbClr val="387FF9"/>
    <a:srgbClr val="244EFF"/>
    <a:srgbClr val="1254FF"/>
    <a:srgbClr val="214695"/>
    <a:srgbClr val="456395"/>
    <a:srgbClr val="1670FF"/>
    <a:srgbClr val="1254BA"/>
    <a:srgbClr val="125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9E084-9066-4AA3-9362-63F1C8DAD9A1}" v="6" dt="2024-11-01T13:52:50.1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8" autoAdjust="0"/>
    <p:restoredTop sz="96259" autoAdjust="0"/>
  </p:normalViewPr>
  <p:slideViewPr>
    <p:cSldViewPr snapToGrid="0">
      <p:cViewPr varScale="1">
        <p:scale>
          <a:sx n="108" d="100"/>
          <a:sy n="108" d="100"/>
        </p:scale>
        <p:origin x="208" y="512"/>
      </p:cViewPr>
      <p:guideLst>
        <p:guide orient="horz" pos="2160"/>
        <p:guide pos="3840"/>
        <p:guide pos="3891"/>
      </p:guideLst>
    </p:cSldViewPr>
  </p:slideViewPr>
  <p:notesTextViewPr>
    <p:cViewPr>
      <p:scale>
        <a:sx n="1" d="1"/>
        <a:sy n="1" d="1"/>
      </p:scale>
      <p:origin x="0" y="0"/>
    </p:cViewPr>
  </p:notesTextViewPr>
  <p:sorterViewPr>
    <p:cViewPr varScale="1">
      <p:scale>
        <a:sx n="50" d="100"/>
        <a:sy n="50" d="100"/>
      </p:scale>
      <p:origin x="0" y="0"/>
    </p:cViewPr>
  </p:sorterViewPr>
  <p:notesViewPr>
    <p:cSldViewPr snapToGrid="0">
      <p:cViewPr varScale="1">
        <p:scale>
          <a:sx n="83" d="100"/>
          <a:sy n="83" d="100"/>
        </p:scale>
        <p:origin x="303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Zak" userId="eebkGEH6K/pza5DaF+6Bm41+0q56+GdK9MgR22yoid8=" providerId="None" clId="Web-{4926F1E6-8AF8-451B-88F6-355063D71EC5}"/>
    <pc:docChg chg="addSld modSld">
      <pc:chgData name="Jonathan Zak" userId="eebkGEH6K/pza5DaF+6Bm41+0q56+GdK9MgR22yoid8=" providerId="None" clId="Web-{4926F1E6-8AF8-451B-88F6-355063D71EC5}" dt="2024-10-29T16:46:00.229" v="3" actId="20577"/>
      <pc:docMkLst>
        <pc:docMk/>
      </pc:docMkLst>
      <pc:sldChg chg="add">
        <pc:chgData name="Jonathan Zak" userId="eebkGEH6K/pza5DaF+6Bm41+0q56+GdK9MgR22yoid8=" providerId="None" clId="Web-{4926F1E6-8AF8-451B-88F6-355063D71EC5}" dt="2024-10-29T16:44:46.307" v="0"/>
        <pc:sldMkLst>
          <pc:docMk/>
          <pc:sldMk cId="1776948014" sldId="257"/>
        </pc:sldMkLst>
      </pc:sldChg>
      <pc:sldChg chg="modSp">
        <pc:chgData name="Jonathan Zak" userId="eebkGEH6K/pza5DaF+6Bm41+0q56+GdK9MgR22yoid8=" providerId="None" clId="Web-{4926F1E6-8AF8-451B-88F6-355063D71EC5}" dt="2024-10-29T16:46:00.229" v="3" actId="20577"/>
        <pc:sldMkLst>
          <pc:docMk/>
          <pc:sldMk cId="3011409268" sldId="2142534296"/>
        </pc:sldMkLst>
        <pc:spChg chg="mod">
          <ac:chgData name="Jonathan Zak" userId="eebkGEH6K/pza5DaF+6Bm41+0q56+GdK9MgR22yoid8=" providerId="None" clId="Web-{4926F1E6-8AF8-451B-88F6-355063D71EC5}" dt="2024-10-29T16:46:00.229" v="3" actId="20577"/>
          <ac:spMkLst>
            <pc:docMk/>
            <pc:sldMk cId="3011409268" sldId="2142534296"/>
            <ac:spMk id="2" creationId="{0065D383-3FF1-6A0D-E44D-D6A62CC6481F}"/>
          </ac:spMkLst>
        </pc:spChg>
      </pc:sldChg>
      <pc:sldMasterChg chg="addSldLayout">
        <pc:chgData name="Jonathan Zak" userId="eebkGEH6K/pza5DaF+6Bm41+0q56+GdK9MgR22yoid8=" providerId="None" clId="Web-{4926F1E6-8AF8-451B-88F6-355063D71EC5}" dt="2024-10-29T16:44:46.307" v="0"/>
        <pc:sldMasterMkLst>
          <pc:docMk/>
          <pc:sldMasterMk cId="3413688524" sldId="2147486616"/>
        </pc:sldMasterMkLst>
        <pc:sldLayoutChg chg="add">
          <pc:chgData name="Jonathan Zak" userId="eebkGEH6K/pza5DaF+6Bm41+0q56+GdK9MgR22yoid8=" providerId="None" clId="Web-{4926F1E6-8AF8-451B-88F6-355063D71EC5}" dt="2024-10-29T16:44:46.307" v="0"/>
          <pc:sldLayoutMkLst>
            <pc:docMk/>
            <pc:sldMasterMk cId="3413688524" sldId="2147486616"/>
            <pc:sldLayoutMk cId="3621652113" sldId="2147486693"/>
          </pc:sldLayoutMkLst>
        </pc:sldLayoutChg>
      </pc:sldMasterChg>
    </pc:docChg>
  </pc:docChgLst>
  <pc:docChgLst>
    <pc:chgData name="Jonathan Zak" userId="eebkGEH6K/pza5DaF+6Bm41+0q56+GdK9MgR22yoid8=" providerId="None" clId="Web-{2DA96884-DE52-4B6B-A6D0-E334831930BA}"/>
    <pc:docChg chg="addSld delSld modSld">
      <pc:chgData name="Jonathan Zak" userId="eebkGEH6K/pza5DaF+6Bm41+0q56+GdK9MgR22yoid8=" providerId="None" clId="Web-{2DA96884-DE52-4B6B-A6D0-E334831930BA}" dt="2024-09-13T17:09:22.134" v="892" actId="1076"/>
      <pc:docMkLst>
        <pc:docMk/>
      </pc:docMkLst>
      <pc:sldChg chg="addSp modSp">
        <pc:chgData name="Jonathan Zak" userId="eebkGEH6K/pza5DaF+6Bm41+0q56+GdK9MgR22yoid8=" providerId="None" clId="Web-{2DA96884-DE52-4B6B-A6D0-E334831930BA}" dt="2024-09-13T15:29:52.292" v="327" actId="1076"/>
        <pc:sldMkLst>
          <pc:docMk/>
          <pc:sldMk cId="2588816944" sldId="2142534307"/>
        </pc:sldMkLst>
        <pc:spChg chg="mod">
          <ac:chgData name="Jonathan Zak" userId="eebkGEH6K/pza5DaF+6Bm41+0q56+GdK9MgR22yoid8=" providerId="None" clId="Web-{2DA96884-DE52-4B6B-A6D0-E334831930BA}" dt="2024-09-13T15:27:25.481" v="232" actId="20577"/>
          <ac:spMkLst>
            <pc:docMk/>
            <pc:sldMk cId="2588816944" sldId="2142534307"/>
            <ac:spMk id="2" creationId="{345A53D4-4C68-C8B6-690F-8E8C1255CFC7}"/>
          </ac:spMkLst>
        </pc:spChg>
        <pc:spChg chg="add mod">
          <ac:chgData name="Jonathan Zak" userId="eebkGEH6K/pza5DaF+6Bm41+0q56+GdK9MgR22yoid8=" providerId="None" clId="Web-{2DA96884-DE52-4B6B-A6D0-E334831930BA}" dt="2024-09-13T15:29:45.464" v="326" actId="20577"/>
          <ac:spMkLst>
            <pc:docMk/>
            <pc:sldMk cId="2588816944" sldId="2142534307"/>
            <ac:spMk id="5" creationId="{4F1D8B81-90CF-9610-2F11-CECC80A679E8}"/>
          </ac:spMkLst>
        </pc:spChg>
        <pc:picChg chg="add mod">
          <ac:chgData name="Jonathan Zak" userId="eebkGEH6K/pza5DaF+6Bm41+0q56+GdK9MgR22yoid8=" providerId="None" clId="Web-{2DA96884-DE52-4B6B-A6D0-E334831930BA}" dt="2024-09-13T15:29:52.292" v="327" actId="1076"/>
          <ac:picMkLst>
            <pc:docMk/>
            <pc:sldMk cId="2588816944" sldId="2142534307"/>
            <ac:picMk id="4" creationId="{D3A2DE05-A47A-6F33-9E0B-DB7786AAD720}"/>
          </ac:picMkLst>
        </pc:picChg>
      </pc:sldChg>
      <pc:sldChg chg="modSp">
        <pc:chgData name="Jonathan Zak" userId="eebkGEH6K/pza5DaF+6Bm41+0q56+GdK9MgR22yoid8=" providerId="None" clId="Web-{2DA96884-DE52-4B6B-A6D0-E334831930BA}" dt="2024-09-13T15:47:29.331" v="332" actId="20577"/>
        <pc:sldMkLst>
          <pc:docMk/>
          <pc:sldMk cId="2906435008" sldId="2142534312"/>
        </pc:sldMkLst>
        <pc:spChg chg="mod">
          <ac:chgData name="Jonathan Zak" userId="eebkGEH6K/pza5DaF+6Bm41+0q56+GdK9MgR22yoid8=" providerId="None" clId="Web-{2DA96884-DE52-4B6B-A6D0-E334831930BA}" dt="2024-09-13T15:47:29.331" v="332" actId="20577"/>
          <ac:spMkLst>
            <pc:docMk/>
            <pc:sldMk cId="2906435008" sldId="2142534312"/>
            <ac:spMk id="4" creationId="{6F163167-6DEF-080F-95E8-37CA84775702}"/>
          </ac:spMkLst>
        </pc:spChg>
      </pc:sldChg>
      <pc:sldChg chg="addSp delSp modSp add replId">
        <pc:chgData name="Jonathan Zak" userId="eebkGEH6K/pza5DaF+6Bm41+0q56+GdK9MgR22yoid8=" providerId="None" clId="Web-{2DA96884-DE52-4B6B-A6D0-E334831930BA}" dt="2024-09-13T15:08:57.689" v="127" actId="20577"/>
        <pc:sldMkLst>
          <pc:docMk/>
          <pc:sldMk cId="3225699121" sldId="2142534319"/>
        </pc:sldMkLst>
        <pc:spChg chg="mod">
          <ac:chgData name="Jonathan Zak" userId="eebkGEH6K/pza5DaF+6Bm41+0q56+GdK9MgR22yoid8=" providerId="None" clId="Web-{2DA96884-DE52-4B6B-A6D0-E334831930BA}" dt="2024-09-13T14:55:03.740" v="8" actId="20577"/>
          <ac:spMkLst>
            <pc:docMk/>
            <pc:sldMk cId="3225699121" sldId="2142534319"/>
            <ac:spMk id="2" creationId="{345A53D4-4C68-C8B6-690F-8E8C1255CFC7}"/>
          </ac:spMkLst>
        </pc:spChg>
        <pc:spChg chg="mod">
          <ac:chgData name="Jonathan Zak" userId="eebkGEH6K/pza5DaF+6Bm41+0q56+GdK9MgR22yoid8=" providerId="None" clId="Web-{2DA96884-DE52-4B6B-A6D0-E334831930BA}" dt="2024-09-13T15:08:57.689" v="127" actId="20577"/>
          <ac:spMkLst>
            <pc:docMk/>
            <pc:sldMk cId="3225699121" sldId="2142534319"/>
            <ac:spMk id="6" creationId="{BC1A2305-DE3B-14E8-62E1-D44F507AA2D2}"/>
          </ac:spMkLst>
        </pc:spChg>
        <pc:picChg chg="add mod">
          <ac:chgData name="Jonathan Zak" userId="eebkGEH6K/pza5DaF+6Bm41+0q56+GdK9MgR22yoid8=" providerId="None" clId="Web-{2DA96884-DE52-4B6B-A6D0-E334831930BA}" dt="2024-09-13T14:59:50.254" v="55" actId="1076"/>
          <ac:picMkLst>
            <pc:docMk/>
            <pc:sldMk cId="3225699121" sldId="2142534319"/>
            <ac:picMk id="4" creationId="{E4E168D2-3C44-AEA0-10EA-E26D2F87E22F}"/>
          </ac:picMkLst>
        </pc:picChg>
        <pc:picChg chg="del">
          <ac:chgData name="Jonathan Zak" userId="eebkGEH6K/pza5DaF+6Bm41+0q56+GdK9MgR22yoid8=" providerId="None" clId="Web-{2DA96884-DE52-4B6B-A6D0-E334831930BA}" dt="2024-09-13T14:57:44.208" v="52"/>
          <ac:picMkLst>
            <pc:docMk/>
            <pc:sldMk cId="3225699121" sldId="2142534319"/>
            <ac:picMk id="8" creationId="{FD9152C4-1A89-0E88-D5F5-967BF3A70250}"/>
          </ac:picMkLst>
        </pc:picChg>
      </pc:sldChg>
      <pc:sldChg chg="modSp add replId">
        <pc:chgData name="Jonathan Zak" userId="eebkGEH6K/pza5DaF+6Bm41+0q56+GdK9MgR22yoid8=" providerId="None" clId="Web-{2DA96884-DE52-4B6B-A6D0-E334831930BA}" dt="2024-09-13T15:13:10.297" v="170" actId="14100"/>
        <pc:sldMkLst>
          <pc:docMk/>
          <pc:sldMk cId="3256860680" sldId="2142534320"/>
        </pc:sldMkLst>
        <pc:spChg chg="mod">
          <ac:chgData name="Jonathan Zak" userId="eebkGEH6K/pza5DaF+6Bm41+0q56+GdK9MgR22yoid8=" providerId="None" clId="Web-{2DA96884-DE52-4B6B-A6D0-E334831930BA}" dt="2024-09-13T15:10:55.954" v="146" actId="20577"/>
          <ac:spMkLst>
            <pc:docMk/>
            <pc:sldMk cId="3256860680" sldId="2142534320"/>
            <ac:spMk id="2" creationId="{345A53D4-4C68-C8B6-690F-8E8C1255CFC7}"/>
          </ac:spMkLst>
        </pc:spChg>
        <pc:spChg chg="mod">
          <ac:chgData name="Jonathan Zak" userId="eebkGEH6K/pza5DaF+6Bm41+0q56+GdK9MgR22yoid8=" providerId="None" clId="Web-{2DA96884-DE52-4B6B-A6D0-E334831930BA}" dt="2024-09-13T15:13:10.297" v="170" actId="14100"/>
          <ac:spMkLst>
            <pc:docMk/>
            <pc:sldMk cId="3256860680" sldId="2142534320"/>
            <ac:spMk id="4" creationId="{91C5C6A1-0564-9434-41F0-891FC047949B}"/>
          </ac:spMkLst>
        </pc:spChg>
      </pc:sldChg>
      <pc:sldChg chg="addSp delSp modSp add replId">
        <pc:chgData name="Jonathan Zak" userId="eebkGEH6K/pza5DaF+6Bm41+0q56+GdK9MgR22yoid8=" providerId="None" clId="Web-{2DA96884-DE52-4B6B-A6D0-E334831930BA}" dt="2024-09-13T15:19:13.889" v="224" actId="1076"/>
        <pc:sldMkLst>
          <pc:docMk/>
          <pc:sldMk cId="4267003885" sldId="2142534321"/>
        </pc:sldMkLst>
        <pc:spChg chg="mod">
          <ac:chgData name="Jonathan Zak" userId="eebkGEH6K/pza5DaF+6Bm41+0q56+GdK9MgR22yoid8=" providerId="None" clId="Web-{2DA96884-DE52-4B6B-A6D0-E334831930BA}" dt="2024-09-13T15:14:33.375" v="177" actId="20577"/>
          <ac:spMkLst>
            <pc:docMk/>
            <pc:sldMk cId="4267003885" sldId="2142534321"/>
            <ac:spMk id="2" creationId="{345A53D4-4C68-C8B6-690F-8E8C1255CFC7}"/>
          </ac:spMkLst>
        </pc:spChg>
        <pc:spChg chg="mod">
          <ac:chgData name="Jonathan Zak" userId="eebkGEH6K/pza5DaF+6Bm41+0q56+GdK9MgR22yoid8=" providerId="None" clId="Web-{2DA96884-DE52-4B6B-A6D0-E334831930BA}" dt="2024-09-13T15:17:34.030" v="220" actId="14100"/>
          <ac:spMkLst>
            <pc:docMk/>
            <pc:sldMk cId="4267003885" sldId="2142534321"/>
            <ac:spMk id="4" creationId="{91C5C6A1-0564-9434-41F0-891FC047949B}"/>
          </ac:spMkLst>
        </pc:spChg>
        <pc:picChg chg="del">
          <ac:chgData name="Jonathan Zak" userId="eebkGEH6K/pza5DaF+6Bm41+0q56+GdK9MgR22yoid8=" providerId="None" clId="Web-{2DA96884-DE52-4B6B-A6D0-E334831930BA}" dt="2024-09-13T15:17:55.155" v="221"/>
          <ac:picMkLst>
            <pc:docMk/>
            <pc:sldMk cId="4267003885" sldId="2142534321"/>
            <ac:picMk id="5" creationId="{ABCCA71D-5C50-BF42-1614-BEE1D7AE57B0}"/>
          </ac:picMkLst>
        </pc:picChg>
        <pc:picChg chg="add mod">
          <ac:chgData name="Jonathan Zak" userId="eebkGEH6K/pza5DaF+6Bm41+0q56+GdK9MgR22yoid8=" providerId="None" clId="Web-{2DA96884-DE52-4B6B-A6D0-E334831930BA}" dt="2024-09-13T15:19:13.889" v="224" actId="1076"/>
          <ac:picMkLst>
            <pc:docMk/>
            <pc:sldMk cId="4267003885" sldId="2142534321"/>
            <ac:picMk id="6" creationId="{D442DC79-505E-B693-143F-0FFFFA652DE9}"/>
          </ac:picMkLst>
        </pc:picChg>
      </pc:sldChg>
      <pc:sldChg chg="addSp delSp modSp add replId">
        <pc:chgData name="Jonathan Zak" userId="eebkGEH6K/pza5DaF+6Bm41+0q56+GdK9MgR22yoid8=" providerId="None" clId="Web-{2DA96884-DE52-4B6B-A6D0-E334831930BA}" dt="2024-09-13T15:50:25.736" v="378" actId="1076"/>
        <pc:sldMkLst>
          <pc:docMk/>
          <pc:sldMk cId="3750166605" sldId="2142534322"/>
        </pc:sldMkLst>
        <pc:spChg chg="mod">
          <ac:chgData name="Jonathan Zak" userId="eebkGEH6K/pza5DaF+6Bm41+0q56+GdK9MgR22yoid8=" providerId="None" clId="Web-{2DA96884-DE52-4B6B-A6D0-E334831930BA}" dt="2024-09-13T15:48:10.659" v="342" actId="20577"/>
          <ac:spMkLst>
            <pc:docMk/>
            <pc:sldMk cId="3750166605" sldId="2142534322"/>
            <ac:spMk id="2" creationId="{345A53D4-4C68-C8B6-690F-8E8C1255CFC7}"/>
          </ac:spMkLst>
        </pc:spChg>
        <pc:spChg chg="mod">
          <ac:chgData name="Jonathan Zak" userId="eebkGEH6K/pza5DaF+6Bm41+0q56+GdK9MgR22yoid8=" providerId="None" clId="Web-{2DA96884-DE52-4B6B-A6D0-E334831930BA}" dt="2024-09-13T15:49:07.674" v="374" actId="14100"/>
          <ac:spMkLst>
            <pc:docMk/>
            <pc:sldMk cId="3750166605" sldId="2142534322"/>
            <ac:spMk id="5" creationId="{1AFC663A-B37D-F6A1-81A6-79FFB7055AB8}"/>
          </ac:spMkLst>
        </pc:spChg>
        <pc:picChg chg="add mod">
          <ac:chgData name="Jonathan Zak" userId="eebkGEH6K/pza5DaF+6Bm41+0q56+GdK9MgR22yoid8=" providerId="None" clId="Web-{2DA96884-DE52-4B6B-A6D0-E334831930BA}" dt="2024-09-13T15:50:25.736" v="378" actId="1076"/>
          <ac:picMkLst>
            <pc:docMk/>
            <pc:sldMk cId="3750166605" sldId="2142534322"/>
            <ac:picMk id="4" creationId="{C084095E-A31D-2A86-1B55-E5586A49468E}"/>
          </ac:picMkLst>
        </pc:picChg>
        <pc:picChg chg="del">
          <ac:chgData name="Jonathan Zak" userId="eebkGEH6K/pza5DaF+6Bm41+0q56+GdK9MgR22yoid8=" providerId="None" clId="Web-{2DA96884-DE52-4B6B-A6D0-E334831930BA}" dt="2024-09-13T15:49:15.143" v="375"/>
          <ac:picMkLst>
            <pc:docMk/>
            <pc:sldMk cId="3750166605" sldId="2142534322"/>
            <ac:picMk id="6" creationId="{7004FDB7-1D00-D7CB-24D7-188C363F3F09}"/>
          </ac:picMkLst>
        </pc:picChg>
      </pc:sldChg>
      <pc:sldChg chg="addSp delSp modSp add replId">
        <pc:chgData name="Jonathan Zak" userId="eebkGEH6K/pza5DaF+6Bm41+0q56+GdK9MgR22yoid8=" providerId="None" clId="Web-{2DA96884-DE52-4B6B-A6D0-E334831930BA}" dt="2024-09-13T16:05:55.118" v="422" actId="1076"/>
        <pc:sldMkLst>
          <pc:docMk/>
          <pc:sldMk cId="309588669" sldId="2142534323"/>
        </pc:sldMkLst>
        <pc:spChg chg="mod">
          <ac:chgData name="Jonathan Zak" userId="eebkGEH6K/pza5DaF+6Bm41+0q56+GdK9MgR22yoid8=" providerId="None" clId="Web-{2DA96884-DE52-4B6B-A6D0-E334831930BA}" dt="2024-09-13T15:59:20.309" v="393" actId="20577"/>
          <ac:spMkLst>
            <pc:docMk/>
            <pc:sldMk cId="309588669" sldId="2142534323"/>
            <ac:spMk id="2" creationId="{345A53D4-4C68-C8B6-690F-8E8C1255CFC7}"/>
          </ac:spMkLst>
        </pc:spChg>
        <pc:spChg chg="mod">
          <ac:chgData name="Jonathan Zak" userId="eebkGEH6K/pza5DaF+6Bm41+0q56+GdK9MgR22yoid8=" providerId="None" clId="Web-{2DA96884-DE52-4B6B-A6D0-E334831930BA}" dt="2024-09-13T15:59:55.262" v="416" actId="20577"/>
          <ac:spMkLst>
            <pc:docMk/>
            <pc:sldMk cId="309588669" sldId="2142534323"/>
            <ac:spMk id="5" creationId="{1AFC663A-B37D-F6A1-81A6-79FFB7055AB8}"/>
          </ac:spMkLst>
        </pc:spChg>
        <pc:picChg chg="del">
          <ac:chgData name="Jonathan Zak" userId="eebkGEH6K/pza5DaF+6Bm41+0q56+GdK9MgR22yoid8=" providerId="None" clId="Web-{2DA96884-DE52-4B6B-A6D0-E334831930BA}" dt="2024-09-13T15:59:57.559" v="417"/>
          <ac:picMkLst>
            <pc:docMk/>
            <pc:sldMk cId="309588669" sldId="2142534323"/>
            <ac:picMk id="4" creationId="{C084095E-A31D-2A86-1B55-E5586A49468E}"/>
          </ac:picMkLst>
        </pc:picChg>
        <pc:picChg chg="add mod">
          <ac:chgData name="Jonathan Zak" userId="eebkGEH6K/pza5DaF+6Bm41+0q56+GdK9MgR22yoid8=" providerId="None" clId="Web-{2DA96884-DE52-4B6B-A6D0-E334831930BA}" dt="2024-09-13T16:05:55.118" v="422" actId="1076"/>
          <ac:picMkLst>
            <pc:docMk/>
            <pc:sldMk cId="309588669" sldId="2142534323"/>
            <ac:picMk id="6" creationId="{20892D98-41A5-DF8B-CFC2-A9A11D0CA1F5}"/>
          </ac:picMkLst>
        </pc:picChg>
      </pc:sldChg>
      <pc:sldChg chg="addSp delSp modSp add replId">
        <pc:chgData name="Jonathan Zak" userId="eebkGEH6K/pza5DaF+6Bm41+0q56+GdK9MgR22yoid8=" providerId="None" clId="Web-{2DA96884-DE52-4B6B-A6D0-E334831930BA}" dt="2024-09-13T16:10:01.803" v="481" actId="20577"/>
        <pc:sldMkLst>
          <pc:docMk/>
          <pc:sldMk cId="3098833146" sldId="2142534324"/>
        </pc:sldMkLst>
        <pc:spChg chg="mod">
          <ac:chgData name="Jonathan Zak" userId="eebkGEH6K/pza5DaF+6Bm41+0q56+GdK9MgR22yoid8=" providerId="None" clId="Web-{2DA96884-DE52-4B6B-A6D0-E334831930BA}" dt="2024-09-13T16:08:41.882" v="448" actId="20577"/>
          <ac:spMkLst>
            <pc:docMk/>
            <pc:sldMk cId="3098833146" sldId="2142534324"/>
            <ac:spMk id="2" creationId="{345A53D4-4C68-C8B6-690F-8E8C1255CFC7}"/>
          </ac:spMkLst>
        </pc:spChg>
        <pc:spChg chg="mod">
          <ac:chgData name="Jonathan Zak" userId="eebkGEH6K/pza5DaF+6Bm41+0q56+GdK9MgR22yoid8=" providerId="None" clId="Web-{2DA96884-DE52-4B6B-A6D0-E334831930BA}" dt="2024-09-13T16:10:01.803" v="481" actId="20577"/>
          <ac:spMkLst>
            <pc:docMk/>
            <pc:sldMk cId="3098833146" sldId="2142534324"/>
            <ac:spMk id="5" creationId="{1AFC663A-B37D-F6A1-81A6-79FFB7055AB8}"/>
          </ac:spMkLst>
        </pc:spChg>
        <pc:picChg chg="add mod">
          <ac:chgData name="Jonathan Zak" userId="eebkGEH6K/pza5DaF+6Bm41+0q56+GdK9MgR22yoid8=" providerId="None" clId="Web-{2DA96884-DE52-4B6B-A6D0-E334831930BA}" dt="2024-09-13T16:08:51.116" v="452" actId="1076"/>
          <ac:picMkLst>
            <pc:docMk/>
            <pc:sldMk cId="3098833146" sldId="2142534324"/>
            <ac:picMk id="4" creationId="{A3EB3EE8-F308-D441-4D86-DA26EDB9063E}"/>
          </ac:picMkLst>
        </pc:picChg>
        <pc:picChg chg="del">
          <ac:chgData name="Jonathan Zak" userId="eebkGEH6K/pza5DaF+6Bm41+0q56+GdK9MgR22yoid8=" providerId="None" clId="Web-{2DA96884-DE52-4B6B-A6D0-E334831930BA}" dt="2024-09-13T16:08:42.475" v="449"/>
          <ac:picMkLst>
            <pc:docMk/>
            <pc:sldMk cId="3098833146" sldId="2142534324"/>
            <ac:picMk id="6" creationId="{20892D98-41A5-DF8B-CFC2-A9A11D0CA1F5}"/>
          </ac:picMkLst>
        </pc:picChg>
      </pc:sldChg>
      <pc:sldChg chg="addSp delSp modSp add replId">
        <pc:chgData name="Jonathan Zak" userId="eebkGEH6K/pza5DaF+6Bm41+0q56+GdK9MgR22yoid8=" providerId="None" clId="Web-{2DA96884-DE52-4B6B-A6D0-E334831930BA}" dt="2024-09-13T16:28:07.212" v="518" actId="1076"/>
        <pc:sldMkLst>
          <pc:docMk/>
          <pc:sldMk cId="3748326990" sldId="2142534325"/>
        </pc:sldMkLst>
        <pc:spChg chg="mod">
          <ac:chgData name="Jonathan Zak" userId="eebkGEH6K/pza5DaF+6Bm41+0q56+GdK9MgR22yoid8=" providerId="None" clId="Web-{2DA96884-DE52-4B6B-A6D0-E334831930BA}" dt="2024-09-13T16:26:29.336" v="498" actId="20577"/>
          <ac:spMkLst>
            <pc:docMk/>
            <pc:sldMk cId="3748326990" sldId="2142534325"/>
            <ac:spMk id="2" creationId="{345A53D4-4C68-C8B6-690F-8E8C1255CFC7}"/>
          </ac:spMkLst>
        </pc:spChg>
        <pc:spChg chg="mod">
          <ac:chgData name="Jonathan Zak" userId="eebkGEH6K/pza5DaF+6Bm41+0q56+GdK9MgR22yoid8=" providerId="None" clId="Web-{2DA96884-DE52-4B6B-A6D0-E334831930BA}" dt="2024-09-13T16:27:53.399" v="512" actId="20577"/>
          <ac:spMkLst>
            <pc:docMk/>
            <pc:sldMk cId="3748326990" sldId="2142534325"/>
            <ac:spMk id="5" creationId="{1AFC663A-B37D-F6A1-81A6-79FFB7055AB8}"/>
          </ac:spMkLst>
        </pc:spChg>
        <pc:picChg chg="del">
          <ac:chgData name="Jonathan Zak" userId="eebkGEH6K/pza5DaF+6Bm41+0q56+GdK9MgR22yoid8=" providerId="None" clId="Web-{2DA96884-DE52-4B6B-A6D0-E334831930BA}" dt="2024-09-13T16:27:53.931" v="513"/>
          <ac:picMkLst>
            <pc:docMk/>
            <pc:sldMk cId="3748326990" sldId="2142534325"/>
            <ac:picMk id="4" creationId="{A3EB3EE8-F308-D441-4D86-DA26EDB9063E}"/>
          </ac:picMkLst>
        </pc:picChg>
        <pc:picChg chg="add mod">
          <ac:chgData name="Jonathan Zak" userId="eebkGEH6K/pza5DaF+6Bm41+0q56+GdK9MgR22yoid8=" providerId="None" clId="Web-{2DA96884-DE52-4B6B-A6D0-E334831930BA}" dt="2024-09-13T16:28:07.212" v="518" actId="1076"/>
          <ac:picMkLst>
            <pc:docMk/>
            <pc:sldMk cId="3748326990" sldId="2142534325"/>
            <ac:picMk id="6" creationId="{59E1F359-1CE7-6B6A-4A92-A40DF6A3C14D}"/>
          </ac:picMkLst>
        </pc:picChg>
      </pc:sldChg>
      <pc:sldChg chg="addSp delSp modSp add replId">
        <pc:chgData name="Jonathan Zak" userId="eebkGEH6K/pza5DaF+6Bm41+0q56+GdK9MgR22yoid8=" providerId="None" clId="Web-{2DA96884-DE52-4B6B-A6D0-E334831930BA}" dt="2024-09-13T16:40:08.986" v="566" actId="1076"/>
        <pc:sldMkLst>
          <pc:docMk/>
          <pc:sldMk cId="3560179832" sldId="2142534326"/>
        </pc:sldMkLst>
        <pc:spChg chg="mod">
          <ac:chgData name="Jonathan Zak" userId="eebkGEH6K/pza5DaF+6Bm41+0q56+GdK9MgR22yoid8=" providerId="None" clId="Web-{2DA96884-DE52-4B6B-A6D0-E334831930BA}" dt="2024-09-13T16:33:15.606" v="526" actId="20577"/>
          <ac:spMkLst>
            <pc:docMk/>
            <pc:sldMk cId="3560179832" sldId="2142534326"/>
            <ac:spMk id="2" creationId="{345A53D4-4C68-C8B6-690F-8E8C1255CFC7}"/>
          </ac:spMkLst>
        </pc:spChg>
        <pc:spChg chg="mod">
          <ac:chgData name="Jonathan Zak" userId="eebkGEH6K/pza5DaF+6Bm41+0q56+GdK9MgR22yoid8=" providerId="None" clId="Web-{2DA96884-DE52-4B6B-A6D0-E334831930BA}" dt="2024-09-13T16:39:49.205" v="560" actId="20577"/>
          <ac:spMkLst>
            <pc:docMk/>
            <pc:sldMk cId="3560179832" sldId="2142534326"/>
            <ac:spMk id="5" creationId="{1AFC663A-B37D-F6A1-81A6-79FFB7055AB8}"/>
          </ac:spMkLst>
        </pc:spChg>
        <pc:picChg chg="add mod">
          <ac:chgData name="Jonathan Zak" userId="eebkGEH6K/pza5DaF+6Bm41+0q56+GdK9MgR22yoid8=" providerId="None" clId="Web-{2DA96884-DE52-4B6B-A6D0-E334831930BA}" dt="2024-09-13T16:40:08.986" v="566" actId="1076"/>
          <ac:picMkLst>
            <pc:docMk/>
            <pc:sldMk cId="3560179832" sldId="2142534326"/>
            <ac:picMk id="4" creationId="{83673DB3-138D-C852-26E0-0AD7C0191664}"/>
          </ac:picMkLst>
        </pc:picChg>
        <pc:picChg chg="del">
          <ac:chgData name="Jonathan Zak" userId="eebkGEH6K/pza5DaF+6Bm41+0q56+GdK9MgR22yoid8=" providerId="None" clId="Web-{2DA96884-DE52-4B6B-A6D0-E334831930BA}" dt="2024-09-13T16:39:49.939" v="561"/>
          <ac:picMkLst>
            <pc:docMk/>
            <pc:sldMk cId="3560179832" sldId="2142534326"/>
            <ac:picMk id="6" creationId="{59E1F359-1CE7-6B6A-4A92-A40DF6A3C14D}"/>
          </ac:picMkLst>
        </pc:picChg>
      </pc:sldChg>
      <pc:sldChg chg="addSp delSp modSp add replId">
        <pc:chgData name="Jonathan Zak" userId="eebkGEH6K/pza5DaF+6Bm41+0q56+GdK9MgR22yoid8=" providerId="None" clId="Web-{2DA96884-DE52-4B6B-A6D0-E334831930BA}" dt="2024-09-13T16:44:16.286" v="600" actId="1076"/>
        <pc:sldMkLst>
          <pc:docMk/>
          <pc:sldMk cId="2919159038" sldId="2142534327"/>
        </pc:sldMkLst>
        <pc:spChg chg="mod">
          <ac:chgData name="Jonathan Zak" userId="eebkGEH6K/pza5DaF+6Bm41+0q56+GdK9MgR22yoid8=" providerId="None" clId="Web-{2DA96884-DE52-4B6B-A6D0-E334831930BA}" dt="2024-09-13T16:42:31.472" v="571" actId="20577"/>
          <ac:spMkLst>
            <pc:docMk/>
            <pc:sldMk cId="2919159038" sldId="2142534327"/>
            <ac:spMk id="2" creationId="{345A53D4-4C68-C8B6-690F-8E8C1255CFC7}"/>
          </ac:spMkLst>
        </pc:spChg>
        <pc:spChg chg="mod">
          <ac:chgData name="Jonathan Zak" userId="eebkGEH6K/pza5DaF+6Bm41+0q56+GdK9MgR22yoid8=" providerId="None" clId="Web-{2DA96884-DE52-4B6B-A6D0-E334831930BA}" dt="2024-09-13T16:43:17.879" v="592" actId="20577"/>
          <ac:spMkLst>
            <pc:docMk/>
            <pc:sldMk cId="2919159038" sldId="2142534327"/>
            <ac:spMk id="5" creationId="{1AFC663A-B37D-F6A1-81A6-79FFB7055AB8}"/>
          </ac:spMkLst>
        </pc:spChg>
        <pc:picChg chg="del">
          <ac:chgData name="Jonathan Zak" userId="eebkGEH6K/pza5DaF+6Bm41+0q56+GdK9MgR22yoid8=" providerId="None" clId="Web-{2DA96884-DE52-4B6B-A6D0-E334831930BA}" dt="2024-09-13T16:43:50.114" v="593"/>
          <ac:picMkLst>
            <pc:docMk/>
            <pc:sldMk cId="2919159038" sldId="2142534327"/>
            <ac:picMk id="4" creationId="{83673DB3-138D-C852-26E0-0AD7C0191664}"/>
          </ac:picMkLst>
        </pc:picChg>
        <pc:picChg chg="add mod">
          <ac:chgData name="Jonathan Zak" userId="eebkGEH6K/pza5DaF+6Bm41+0q56+GdK9MgR22yoid8=" providerId="None" clId="Web-{2DA96884-DE52-4B6B-A6D0-E334831930BA}" dt="2024-09-13T16:44:16.286" v="600" actId="1076"/>
          <ac:picMkLst>
            <pc:docMk/>
            <pc:sldMk cId="2919159038" sldId="2142534327"/>
            <ac:picMk id="6" creationId="{0E6677A0-3249-3F9B-E437-2185E8A5CB8C}"/>
          </ac:picMkLst>
        </pc:picChg>
      </pc:sldChg>
      <pc:sldChg chg="addSp delSp modSp add replId">
        <pc:chgData name="Jonathan Zak" userId="eebkGEH6K/pza5DaF+6Bm41+0q56+GdK9MgR22yoid8=" providerId="None" clId="Web-{2DA96884-DE52-4B6B-A6D0-E334831930BA}" dt="2024-09-13T16:46:29.100" v="624" actId="1076"/>
        <pc:sldMkLst>
          <pc:docMk/>
          <pc:sldMk cId="1019790209" sldId="2142534328"/>
        </pc:sldMkLst>
        <pc:spChg chg="mod">
          <ac:chgData name="Jonathan Zak" userId="eebkGEH6K/pza5DaF+6Bm41+0q56+GdK9MgR22yoid8=" providerId="None" clId="Web-{2DA96884-DE52-4B6B-A6D0-E334831930BA}" dt="2024-09-13T16:45:36.772" v="607" actId="20577"/>
          <ac:spMkLst>
            <pc:docMk/>
            <pc:sldMk cId="1019790209" sldId="2142534328"/>
            <ac:spMk id="2" creationId="{345A53D4-4C68-C8B6-690F-8E8C1255CFC7}"/>
          </ac:spMkLst>
        </pc:spChg>
        <pc:spChg chg="mod">
          <ac:chgData name="Jonathan Zak" userId="eebkGEH6K/pza5DaF+6Bm41+0q56+GdK9MgR22yoid8=" providerId="None" clId="Web-{2DA96884-DE52-4B6B-A6D0-E334831930BA}" dt="2024-09-13T16:46:18.413" v="620" actId="20577"/>
          <ac:spMkLst>
            <pc:docMk/>
            <pc:sldMk cId="1019790209" sldId="2142534328"/>
            <ac:spMk id="5" creationId="{1AFC663A-B37D-F6A1-81A6-79FFB7055AB8}"/>
          </ac:spMkLst>
        </pc:spChg>
        <pc:picChg chg="add mod">
          <ac:chgData name="Jonathan Zak" userId="eebkGEH6K/pza5DaF+6Bm41+0q56+GdK9MgR22yoid8=" providerId="None" clId="Web-{2DA96884-DE52-4B6B-A6D0-E334831930BA}" dt="2024-09-13T16:46:29.100" v="624" actId="1076"/>
          <ac:picMkLst>
            <pc:docMk/>
            <pc:sldMk cId="1019790209" sldId="2142534328"/>
            <ac:picMk id="4" creationId="{363427E4-8A73-465B-8FD2-C5DDBC6166D0}"/>
          </ac:picMkLst>
        </pc:picChg>
        <pc:picChg chg="del">
          <ac:chgData name="Jonathan Zak" userId="eebkGEH6K/pza5DaF+6Bm41+0q56+GdK9MgR22yoid8=" providerId="None" clId="Web-{2DA96884-DE52-4B6B-A6D0-E334831930BA}" dt="2024-09-13T16:46:19.194" v="621"/>
          <ac:picMkLst>
            <pc:docMk/>
            <pc:sldMk cId="1019790209" sldId="2142534328"/>
            <ac:picMk id="6" creationId="{0E6677A0-3249-3F9B-E437-2185E8A5CB8C}"/>
          </ac:picMkLst>
        </pc:picChg>
      </pc:sldChg>
      <pc:sldChg chg="addSp delSp modSp add replId">
        <pc:chgData name="Jonathan Zak" userId="eebkGEH6K/pza5DaF+6Bm41+0q56+GdK9MgR22yoid8=" providerId="None" clId="Web-{2DA96884-DE52-4B6B-A6D0-E334831930BA}" dt="2024-09-13T17:02:58.051" v="778" actId="1076"/>
        <pc:sldMkLst>
          <pc:docMk/>
          <pc:sldMk cId="3103817086" sldId="2142534329"/>
        </pc:sldMkLst>
        <pc:spChg chg="mod">
          <ac:chgData name="Jonathan Zak" userId="eebkGEH6K/pza5DaF+6Bm41+0q56+GdK9MgR22yoid8=" providerId="None" clId="Web-{2DA96884-DE52-4B6B-A6D0-E334831930BA}" dt="2024-09-13T17:02:37.254" v="771" actId="20577"/>
          <ac:spMkLst>
            <pc:docMk/>
            <pc:sldMk cId="3103817086" sldId="2142534329"/>
            <ac:spMk id="2" creationId="{345A53D4-4C68-C8B6-690F-8E8C1255CFC7}"/>
          </ac:spMkLst>
        </pc:spChg>
        <pc:spChg chg="mod">
          <ac:chgData name="Jonathan Zak" userId="eebkGEH6K/pza5DaF+6Bm41+0q56+GdK9MgR22yoid8=" providerId="None" clId="Web-{2DA96884-DE52-4B6B-A6D0-E334831930BA}" dt="2024-09-13T17:02:33.129" v="766" actId="20577"/>
          <ac:spMkLst>
            <pc:docMk/>
            <pc:sldMk cId="3103817086" sldId="2142534329"/>
            <ac:spMk id="5" creationId="{1AFC663A-B37D-F6A1-81A6-79FFB7055AB8}"/>
          </ac:spMkLst>
        </pc:spChg>
        <pc:picChg chg="del">
          <ac:chgData name="Jonathan Zak" userId="eebkGEH6K/pza5DaF+6Bm41+0q56+GdK9MgR22yoid8=" providerId="None" clId="Web-{2DA96884-DE52-4B6B-A6D0-E334831930BA}" dt="2024-09-13T17:00:24.580" v="706"/>
          <ac:picMkLst>
            <pc:docMk/>
            <pc:sldMk cId="3103817086" sldId="2142534329"/>
            <ac:picMk id="4" creationId="{363427E4-8A73-465B-8FD2-C5DDBC6166D0}"/>
          </ac:picMkLst>
        </pc:picChg>
        <pc:picChg chg="add del mod">
          <ac:chgData name="Jonathan Zak" userId="eebkGEH6K/pza5DaF+6Bm41+0q56+GdK9MgR22yoid8=" providerId="None" clId="Web-{2DA96884-DE52-4B6B-A6D0-E334831930BA}" dt="2024-09-13T17:02:38.363" v="772"/>
          <ac:picMkLst>
            <pc:docMk/>
            <pc:sldMk cId="3103817086" sldId="2142534329"/>
            <ac:picMk id="6" creationId="{1813B7CD-16EC-504B-C8A8-8F252E06658A}"/>
          </ac:picMkLst>
        </pc:picChg>
        <pc:picChg chg="add mod">
          <ac:chgData name="Jonathan Zak" userId="eebkGEH6K/pza5DaF+6Bm41+0q56+GdK9MgR22yoid8=" providerId="None" clId="Web-{2DA96884-DE52-4B6B-A6D0-E334831930BA}" dt="2024-09-13T17:02:58.051" v="778" actId="1076"/>
          <ac:picMkLst>
            <pc:docMk/>
            <pc:sldMk cId="3103817086" sldId="2142534329"/>
            <ac:picMk id="7" creationId="{2D2DAA1F-576B-2213-30E2-FC38A41D356F}"/>
          </ac:picMkLst>
        </pc:picChg>
      </pc:sldChg>
      <pc:sldChg chg="add del replId">
        <pc:chgData name="Jonathan Zak" userId="eebkGEH6K/pza5DaF+6Bm41+0q56+GdK9MgR22yoid8=" providerId="None" clId="Web-{2DA96884-DE52-4B6B-A6D0-E334831930BA}" dt="2024-09-13T17:06:42.132" v="780"/>
        <pc:sldMkLst>
          <pc:docMk/>
          <pc:sldMk cId="1375914053" sldId="2142534330"/>
        </pc:sldMkLst>
      </pc:sldChg>
      <pc:sldChg chg="addSp delSp modSp add replId">
        <pc:chgData name="Jonathan Zak" userId="eebkGEH6K/pza5DaF+6Bm41+0q56+GdK9MgR22yoid8=" providerId="None" clId="Web-{2DA96884-DE52-4B6B-A6D0-E334831930BA}" dt="2024-09-13T17:09:22.134" v="892" actId="1076"/>
        <pc:sldMkLst>
          <pc:docMk/>
          <pc:sldMk cId="2435003312" sldId="2142534330"/>
        </pc:sldMkLst>
        <pc:spChg chg="mod">
          <ac:chgData name="Jonathan Zak" userId="eebkGEH6K/pza5DaF+6Bm41+0q56+GdK9MgR22yoid8=" providerId="None" clId="Web-{2DA96884-DE52-4B6B-A6D0-E334831930BA}" dt="2024-09-13T17:07:04.367" v="795" actId="20577"/>
          <ac:spMkLst>
            <pc:docMk/>
            <pc:sldMk cId="2435003312" sldId="2142534330"/>
            <ac:spMk id="2" creationId="{345A53D4-4C68-C8B6-690F-8E8C1255CFC7}"/>
          </ac:spMkLst>
        </pc:spChg>
        <pc:spChg chg="mod">
          <ac:chgData name="Jonathan Zak" userId="eebkGEH6K/pza5DaF+6Bm41+0q56+GdK9MgR22yoid8=" providerId="None" clId="Web-{2DA96884-DE52-4B6B-A6D0-E334831930BA}" dt="2024-09-13T17:08:07.352" v="886" actId="20577"/>
          <ac:spMkLst>
            <pc:docMk/>
            <pc:sldMk cId="2435003312" sldId="2142534330"/>
            <ac:spMk id="5" creationId="{1AFC663A-B37D-F6A1-81A6-79FFB7055AB8}"/>
          </ac:spMkLst>
        </pc:spChg>
        <pc:picChg chg="add mod">
          <ac:chgData name="Jonathan Zak" userId="eebkGEH6K/pza5DaF+6Bm41+0q56+GdK9MgR22yoid8=" providerId="None" clId="Web-{2DA96884-DE52-4B6B-A6D0-E334831930BA}" dt="2024-09-13T17:09:22.134" v="892" actId="1076"/>
          <ac:picMkLst>
            <pc:docMk/>
            <pc:sldMk cId="2435003312" sldId="2142534330"/>
            <ac:picMk id="4" creationId="{32490A91-BE6C-7D2D-0091-B1EA7E3A1FC5}"/>
          </ac:picMkLst>
        </pc:picChg>
        <pc:picChg chg="del">
          <ac:chgData name="Jonathan Zak" userId="eebkGEH6K/pza5DaF+6Bm41+0q56+GdK9MgR22yoid8=" providerId="None" clId="Web-{2DA96884-DE52-4B6B-A6D0-E334831930BA}" dt="2024-09-13T17:09:06.759" v="887"/>
          <ac:picMkLst>
            <pc:docMk/>
            <pc:sldMk cId="2435003312" sldId="2142534330"/>
            <ac:picMk id="7" creationId="{2D2DAA1F-576B-2213-30E2-FC38A41D356F}"/>
          </ac:picMkLst>
        </pc:picChg>
      </pc:sldChg>
    </pc:docChg>
  </pc:docChgLst>
  <pc:docChgLst>
    <pc:chgData name="Jonathan Zak" userId="eebkGEH6K/pza5DaF+6Bm41+0q56+GdK9MgR22yoid8=" providerId="None" clId="Web-{D6664B38-E504-420B-961C-C3A2B6BDA4A0}"/>
    <pc:docChg chg="addSld modSld sldOrd">
      <pc:chgData name="Jonathan Zak" userId="eebkGEH6K/pza5DaF+6Bm41+0q56+GdK9MgR22yoid8=" providerId="None" clId="Web-{D6664B38-E504-420B-961C-C3A2B6BDA4A0}" dt="2024-10-16T20:29:47.255" v="132" actId="20577"/>
      <pc:docMkLst>
        <pc:docMk/>
      </pc:docMkLst>
      <pc:sldChg chg="modSp ord">
        <pc:chgData name="Jonathan Zak" userId="eebkGEH6K/pza5DaF+6Bm41+0q56+GdK9MgR22yoid8=" providerId="None" clId="Web-{D6664B38-E504-420B-961C-C3A2B6BDA4A0}" dt="2024-10-16T20:15:20.789" v="110" actId="20577"/>
        <pc:sldMkLst>
          <pc:docMk/>
          <pc:sldMk cId="3848696733" sldId="2142534303"/>
        </pc:sldMkLst>
        <pc:spChg chg="mod">
          <ac:chgData name="Jonathan Zak" userId="eebkGEH6K/pza5DaF+6Bm41+0q56+GdK9MgR22yoid8=" providerId="None" clId="Web-{D6664B38-E504-420B-961C-C3A2B6BDA4A0}" dt="2024-10-16T20:15:20.789" v="110" actId="20577"/>
          <ac:spMkLst>
            <pc:docMk/>
            <pc:sldMk cId="3848696733" sldId="2142534303"/>
            <ac:spMk id="4" creationId="{1E05659E-848B-D018-5203-FFD91669CF66}"/>
          </ac:spMkLst>
        </pc:spChg>
      </pc:sldChg>
      <pc:sldChg chg="ord">
        <pc:chgData name="Jonathan Zak" userId="eebkGEH6K/pza5DaF+6Bm41+0q56+GdK9MgR22yoid8=" providerId="None" clId="Web-{D6664B38-E504-420B-961C-C3A2B6BDA4A0}" dt="2024-10-16T20:14:11.694" v="104"/>
        <pc:sldMkLst>
          <pc:docMk/>
          <pc:sldMk cId="819514503" sldId="2142534305"/>
        </pc:sldMkLst>
      </pc:sldChg>
      <pc:sldChg chg="addSp delSp modSp">
        <pc:chgData name="Jonathan Zak" userId="eebkGEH6K/pza5DaF+6Bm41+0q56+GdK9MgR22yoid8=" providerId="None" clId="Web-{D6664B38-E504-420B-961C-C3A2B6BDA4A0}" dt="2024-10-16T20:16:26.649" v="116" actId="1076"/>
        <pc:sldMkLst>
          <pc:docMk/>
          <pc:sldMk cId="2547028396" sldId="2142534332"/>
        </pc:sldMkLst>
        <pc:picChg chg="add mod">
          <ac:chgData name="Jonathan Zak" userId="eebkGEH6K/pza5DaF+6Bm41+0q56+GdK9MgR22yoid8=" providerId="None" clId="Web-{D6664B38-E504-420B-961C-C3A2B6BDA4A0}" dt="2024-10-16T20:16:26.649" v="116" actId="1076"/>
          <ac:picMkLst>
            <pc:docMk/>
            <pc:sldMk cId="2547028396" sldId="2142534332"/>
            <ac:picMk id="4" creationId="{CC34FD02-63C0-128D-5155-267908427865}"/>
          </ac:picMkLst>
        </pc:picChg>
        <pc:picChg chg="del">
          <ac:chgData name="Jonathan Zak" userId="eebkGEH6K/pza5DaF+6Bm41+0q56+GdK9MgR22yoid8=" providerId="None" clId="Web-{D6664B38-E504-420B-961C-C3A2B6BDA4A0}" dt="2024-10-16T20:16:15.258" v="111"/>
          <ac:picMkLst>
            <pc:docMk/>
            <pc:sldMk cId="2547028396" sldId="2142534332"/>
            <ac:picMk id="6" creationId="{2194B20D-45EE-A83F-A866-F97D0930138F}"/>
          </ac:picMkLst>
        </pc:picChg>
      </pc:sldChg>
      <pc:sldChg chg="addSp delSp modSp add replId">
        <pc:chgData name="Jonathan Zak" userId="eebkGEH6K/pza5DaF+6Bm41+0q56+GdK9MgR22yoid8=" providerId="None" clId="Web-{D6664B38-E504-420B-961C-C3A2B6BDA4A0}" dt="2024-10-16T19:04:22.892" v="7" actId="20577"/>
        <pc:sldMkLst>
          <pc:docMk/>
          <pc:sldMk cId="4159040614" sldId="2142534342"/>
        </pc:sldMkLst>
        <pc:spChg chg="mod">
          <ac:chgData name="Jonathan Zak" userId="eebkGEH6K/pza5DaF+6Bm41+0q56+GdK9MgR22yoid8=" providerId="None" clId="Web-{D6664B38-E504-420B-961C-C3A2B6BDA4A0}" dt="2024-10-16T19:02:18.673" v="2" actId="20577"/>
          <ac:spMkLst>
            <pc:docMk/>
            <pc:sldMk cId="4159040614" sldId="2142534342"/>
            <ac:spMk id="3" creationId="{1AF08F02-F1CB-66B5-F256-C830FAAF4A39}"/>
          </ac:spMkLst>
        </pc:spChg>
        <pc:spChg chg="add mod">
          <ac:chgData name="Jonathan Zak" userId="eebkGEH6K/pza5DaF+6Bm41+0q56+GdK9MgR22yoid8=" providerId="None" clId="Web-{D6664B38-E504-420B-961C-C3A2B6BDA4A0}" dt="2024-10-16T19:04:22.892" v="7" actId="20577"/>
          <ac:spMkLst>
            <pc:docMk/>
            <pc:sldMk cId="4159040614" sldId="2142534342"/>
            <ac:spMk id="6" creationId="{0B8C479E-513E-C93E-37CF-BF4EA4A7A366}"/>
          </ac:spMkLst>
        </pc:spChg>
        <pc:picChg chg="del">
          <ac:chgData name="Jonathan Zak" userId="eebkGEH6K/pza5DaF+6Bm41+0q56+GdK9MgR22yoid8=" providerId="None" clId="Web-{D6664B38-E504-420B-961C-C3A2B6BDA4A0}" dt="2024-10-16T19:02:40.236" v="3"/>
          <ac:picMkLst>
            <pc:docMk/>
            <pc:sldMk cId="4159040614" sldId="2142534342"/>
            <ac:picMk id="4" creationId="{37A4CE7F-6C88-6934-A62E-696C65D54940}"/>
          </ac:picMkLst>
        </pc:picChg>
      </pc:sldChg>
      <pc:sldChg chg="addSp modSp add replId">
        <pc:chgData name="Jonathan Zak" userId="eebkGEH6K/pza5DaF+6Bm41+0q56+GdK9MgR22yoid8=" providerId="None" clId="Web-{D6664B38-E504-420B-961C-C3A2B6BDA4A0}" dt="2024-10-16T19:16:08.486" v="19" actId="20577"/>
        <pc:sldMkLst>
          <pc:docMk/>
          <pc:sldMk cId="2175665474" sldId="2142534343"/>
        </pc:sldMkLst>
        <pc:spChg chg="mod">
          <ac:chgData name="Jonathan Zak" userId="eebkGEH6K/pza5DaF+6Bm41+0q56+GdK9MgR22yoid8=" providerId="None" clId="Web-{D6664B38-E504-420B-961C-C3A2B6BDA4A0}" dt="2024-10-16T19:14:57.049" v="9" actId="20577"/>
          <ac:spMkLst>
            <pc:docMk/>
            <pc:sldMk cId="2175665474" sldId="2142534343"/>
            <ac:spMk id="3" creationId="{1AF08F02-F1CB-66B5-F256-C830FAAF4A39}"/>
          </ac:spMkLst>
        </pc:spChg>
        <pc:spChg chg="mod">
          <ac:chgData name="Jonathan Zak" userId="eebkGEH6K/pza5DaF+6Bm41+0q56+GdK9MgR22yoid8=" providerId="None" clId="Web-{D6664B38-E504-420B-961C-C3A2B6BDA4A0}" dt="2024-10-16T19:16:08.486" v="19" actId="20577"/>
          <ac:spMkLst>
            <pc:docMk/>
            <pc:sldMk cId="2175665474" sldId="2142534343"/>
            <ac:spMk id="6" creationId="{0B8C479E-513E-C93E-37CF-BF4EA4A7A366}"/>
          </ac:spMkLst>
        </pc:spChg>
        <pc:picChg chg="add mod">
          <ac:chgData name="Jonathan Zak" userId="eebkGEH6K/pza5DaF+6Bm41+0q56+GdK9MgR22yoid8=" providerId="None" clId="Web-{D6664B38-E504-420B-961C-C3A2B6BDA4A0}" dt="2024-10-16T19:15:25.408" v="13" actId="1076"/>
          <ac:picMkLst>
            <pc:docMk/>
            <pc:sldMk cId="2175665474" sldId="2142534343"/>
            <ac:picMk id="4" creationId="{DA3300A1-1649-E0ED-6B5C-36B9180D9496}"/>
          </ac:picMkLst>
        </pc:picChg>
      </pc:sldChg>
      <pc:sldChg chg="delSp modSp add replId">
        <pc:chgData name="Jonathan Zak" userId="eebkGEH6K/pza5DaF+6Bm41+0q56+GdK9MgR22yoid8=" providerId="None" clId="Web-{D6664B38-E504-420B-961C-C3A2B6BDA4A0}" dt="2024-10-16T20:28:13.441" v="123" actId="20577"/>
        <pc:sldMkLst>
          <pc:docMk/>
          <pc:sldMk cId="2216509830" sldId="2142534344"/>
        </pc:sldMkLst>
        <pc:spChg chg="mod">
          <ac:chgData name="Jonathan Zak" userId="eebkGEH6K/pza5DaF+6Bm41+0q56+GdK9MgR22yoid8=" providerId="None" clId="Web-{D6664B38-E504-420B-961C-C3A2B6BDA4A0}" dt="2024-10-16T19:15:46.174" v="15" actId="20577"/>
          <ac:spMkLst>
            <pc:docMk/>
            <pc:sldMk cId="2216509830" sldId="2142534344"/>
            <ac:spMk id="3" creationId="{1AF08F02-F1CB-66B5-F256-C830FAAF4A39}"/>
          </ac:spMkLst>
        </pc:spChg>
        <pc:spChg chg="mod">
          <ac:chgData name="Jonathan Zak" userId="eebkGEH6K/pza5DaF+6Bm41+0q56+GdK9MgR22yoid8=" providerId="None" clId="Web-{D6664B38-E504-420B-961C-C3A2B6BDA4A0}" dt="2024-10-16T20:28:13.441" v="123" actId="20577"/>
          <ac:spMkLst>
            <pc:docMk/>
            <pc:sldMk cId="2216509830" sldId="2142534344"/>
            <ac:spMk id="6" creationId="{0B8C479E-513E-C93E-37CF-BF4EA4A7A366}"/>
          </ac:spMkLst>
        </pc:spChg>
        <pc:picChg chg="del">
          <ac:chgData name="Jonathan Zak" userId="eebkGEH6K/pza5DaF+6Bm41+0q56+GdK9MgR22yoid8=" providerId="None" clId="Web-{D6664B38-E504-420B-961C-C3A2B6BDA4A0}" dt="2024-10-16T19:16:10.220" v="20"/>
          <ac:picMkLst>
            <pc:docMk/>
            <pc:sldMk cId="2216509830" sldId="2142534344"/>
            <ac:picMk id="4" creationId="{DA3300A1-1649-E0ED-6B5C-36B9180D9496}"/>
          </ac:picMkLst>
        </pc:picChg>
      </pc:sldChg>
      <pc:sldChg chg="modSp add replId">
        <pc:chgData name="Jonathan Zak" userId="eebkGEH6K/pza5DaF+6Bm41+0q56+GdK9MgR22yoid8=" providerId="None" clId="Web-{D6664B38-E504-420B-961C-C3A2B6BDA4A0}" dt="2024-10-16T19:18:13.470" v="52" actId="20577"/>
        <pc:sldMkLst>
          <pc:docMk/>
          <pc:sldMk cId="2122229252" sldId="2142534345"/>
        </pc:sldMkLst>
        <pc:spChg chg="mod">
          <ac:chgData name="Jonathan Zak" userId="eebkGEH6K/pza5DaF+6Bm41+0q56+GdK9MgR22yoid8=" providerId="None" clId="Web-{D6664B38-E504-420B-961C-C3A2B6BDA4A0}" dt="2024-10-16T19:16:41.689" v="26" actId="20577"/>
          <ac:spMkLst>
            <pc:docMk/>
            <pc:sldMk cId="2122229252" sldId="2142534345"/>
            <ac:spMk id="3" creationId="{1AF08F02-F1CB-66B5-F256-C830FAAF4A39}"/>
          </ac:spMkLst>
        </pc:spChg>
        <pc:spChg chg="mod">
          <ac:chgData name="Jonathan Zak" userId="eebkGEH6K/pza5DaF+6Bm41+0q56+GdK9MgR22yoid8=" providerId="None" clId="Web-{D6664B38-E504-420B-961C-C3A2B6BDA4A0}" dt="2024-10-16T19:18:13.470" v="52" actId="20577"/>
          <ac:spMkLst>
            <pc:docMk/>
            <pc:sldMk cId="2122229252" sldId="2142534345"/>
            <ac:spMk id="6" creationId="{0B8C479E-513E-C93E-37CF-BF4EA4A7A366}"/>
          </ac:spMkLst>
        </pc:spChg>
      </pc:sldChg>
      <pc:sldChg chg="addSp modSp add replId">
        <pc:chgData name="Jonathan Zak" userId="eebkGEH6K/pza5DaF+6Bm41+0q56+GdK9MgR22yoid8=" providerId="None" clId="Web-{D6664B38-E504-420B-961C-C3A2B6BDA4A0}" dt="2024-10-16T20:29:47.255" v="132" actId="20577"/>
        <pc:sldMkLst>
          <pc:docMk/>
          <pc:sldMk cId="1616583429" sldId="2142534346"/>
        </pc:sldMkLst>
        <pc:spChg chg="mod">
          <ac:chgData name="Jonathan Zak" userId="eebkGEH6K/pza5DaF+6Bm41+0q56+GdK9MgR22yoid8=" providerId="None" clId="Web-{D6664B38-E504-420B-961C-C3A2B6BDA4A0}" dt="2024-10-16T19:18:40.361" v="54" actId="20577"/>
          <ac:spMkLst>
            <pc:docMk/>
            <pc:sldMk cId="1616583429" sldId="2142534346"/>
            <ac:spMk id="3" creationId="{1AF08F02-F1CB-66B5-F256-C830FAAF4A39}"/>
          </ac:spMkLst>
        </pc:spChg>
        <pc:spChg chg="mod">
          <ac:chgData name="Jonathan Zak" userId="eebkGEH6K/pza5DaF+6Bm41+0q56+GdK9MgR22yoid8=" providerId="None" clId="Web-{D6664B38-E504-420B-961C-C3A2B6BDA4A0}" dt="2024-10-16T20:29:47.255" v="132" actId="20577"/>
          <ac:spMkLst>
            <pc:docMk/>
            <pc:sldMk cId="1616583429" sldId="2142534346"/>
            <ac:spMk id="6" creationId="{0B8C479E-513E-C93E-37CF-BF4EA4A7A366}"/>
          </ac:spMkLst>
        </pc:spChg>
        <pc:picChg chg="add mod">
          <ac:chgData name="Jonathan Zak" userId="eebkGEH6K/pza5DaF+6Bm41+0q56+GdK9MgR22yoid8=" providerId="None" clId="Web-{D6664B38-E504-420B-961C-C3A2B6BDA4A0}" dt="2024-10-16T19:19:37.611" v="61" actId="1076"/>
          <ac:picMkLst>
            <pc:docMk/>
            <pc:sldMk cId="1616583429" sldId="2142534346"/>
            <ac:picMk id="4" creationId="{FC0C0C2D-D909-C081-F3E8-6E0A25E134B7}"/>
          </ac:picMkLst>
        </pc:picChg>
      </pc:sldChg>
      <pc:sldChg chg="modSp add replId">
        <pc:chgData name="Jonathan Zak" userId="eebkGEH6K/pza5DaF+6Bm41+0q56+GdK9MgR22yoid8=" providerId="None" clId="Web-{D6664B38-E504-420B-961C-C3A2B6BDA4A0}" dt="2024-10-16T19:25:05.283" v="86" actId="20577"/>
        <pc:sldMkLst>
          <pc:docMk/>
          <pc:sldMk cId="121275942" sldId="2142534347"/>
        </pc:sldMkLst>
        <pc:spChg chg="mod">
          <ac:chgData name="Jonathan Zak" userId="eebkGEH6K/pza5DaF+6Bm41+0q56+GdK9MgR22yoid8=" providerId="None" clId="Web-{D6664B38-E504-420B-961C-C3A2B6BDA4A0}" dt="2024-10-16T19:22:51.955" v="63" actId="20577"/>
          <ac:spMkLst>
            <pc:docMk/>
            <pc:sldMk cId="121275942" sldId="2142534347"/>
            <ac:spMk id="3" creationId="{1AF08F02-F1CB-66B5-F256-C830FAAF4A39}"/>
          </ac:spMkLst>
        </pc:spChg>
        <pc:spChg chg="mod">
          <ac:chgData name="Jonathan Zak" userId="eebkGEH6K/pza5DaF+6Bm41+0q56+GdK9MgR22yoid8=" providerId="None" clId="Web-{D6664B38-E504-420B-961C-C3A2B6BDA4A0}" dt="2024-10-16T19:25:05.283" v="86" actId="20577"/>
          <ac:spMkLst>
            <pc:docMk/>
            <pc:sldMk cId="121275942" sldId="2142534347"/>
            <ac:spMk id="6" creationId="{0B8C479E-513E-C93E-37CF-BF4EA4A7A366}"/>
          </ac:spMkLst>
        </pc:spChg>
        <pc:picChg chg="mod">
          <ac:chgData name="Jonathan Zak" userId="eebkGEH6K/pza5DaF+6Bm41+0q56+GdK9MgR22yoid8=" providerId="None" clId="Web-{D6664B38-E504-420B-961C-C3A2B6BDA4A0}" dt="2024-10-16T19:24:26.252" v="81" actId="1076"/>
          <ac:picMkLst>
            <pc:docMk/>
            <pc:sldMk cId="121275942" sldId="2142534347"/>
            <ac:picMk id="4" creationId="{FC0C0C2D-D909-C081-F3E8-6E0A25E134B7}"/>
          </ac:picMkLst>
        </pc:picChg>
      </pc:sldChg>
      <pc:sldChg chg="modSp add replId">
        <pc:chgData name="Jonathan Zak" userId="eebkGEH6K/pza5DaF+6Bm41+0q56+GdK9MgR22yoid8=" providerId="None" clId="Web-{D6664B38-E504-420B-961C-C3A2B6BDA4A0}" dt="2024-10-16T19:27:29.017" v="103" actId="20577"/>
        <pc:sldMkLst>
          <pc:docMk/>
          <pc:sldMk cId="4292255584" sldId="2142534348"/>
        </pc:sldMkLst>
        <pc:spChg chg="mod">
          <ac:chgData name="Jonathan Zak" userId="eebkGEH6K/pza5DaF+6Bm41+0q56+GdK9MgR22yoid8=" providerId="None" clId="Web-{D6664B38-E504-420B-961C-C3A2B6BDA4A0}" dt="2024-10-16T19:25:33.674" v="89" actId="20577"/>
          <ac:spMkLst>
            <pc:docMk/>
            <pc:sldMk cId="4292255584" sldId="2142534348"/>
            <ac:spMk id="3" creationId="{1AF08F02-F1CB-66B5-F256-C830FAAF4A39}"/>
          </ac:spMkLst>
        </pc:spChg>
        <pc:spChg chg="mod">
          <ac:chgData name="Jonathan Zak" userId="eebkGEH6K/pza5DaF+6Bm41+0q56+GdK9MgR22yoid8=" providerId="None" clId="Web-{D6664B38-E504-420B-961C-C3A2B6BDA4A0}" dt="2024-10-16T19:27:29.017" v="103" actId="20577"/>
          <ac:spMkLst>
            <pc:docMk/>
            <pc:sldMk cId="4292255584" sldId="2142534348"/>
            <ac:spMk id="6" creationId="{0B8C479E-513E-C93E-37CF-BF4EA4A7A366}"/>
          </ac:spMkLst>
        </pc:spChg>
        <pc:picChg chg="mod">
          <ac:chgData name="Jonathan Zak" userId="eebkGEH6K/pza5DaF+6Bm41+0q56+GdK9MgR22yoid8=" providerId="None" clId="Web-{D6664B38-E504-420B-961C-C3A2B6BDA4A0}" dt="2024-10-16T19:26:12.892" v="102" actId="1076"/>
          <ac:picMkLst>
            <pc:docMk/>
            <pc:sldMk cId="4292255584" sldId="2142534348"/>
            <ac:picMk id="4" creationId="{FC0C0C2D-D909-C081-F3E8-6E0A25E134B7}"/>
          </ac:picMkLst>
        </pc:picChg>
      </pc:sldChg>
    </pc:docChg>
  </pc:docChgLst>
  <pc:docChgLst>
    <pc:chgData name="Jonathan Zak" userId="eebkGEH6K/pza5DaF+6Bm41+0q56+GdK9MgR22yoid8=" providerId="None" clId="Web-{5E171750-1F25-4251-A293-0B856F4A9E37}"/>
    <pc:docChg chg="addSld modSld sldOrd">
      <pc:chgData name="Jonathan Zak" userId="eebkGEH6K/pza5DaF+6Bm41+0q56+GdK9MgR22yoid8=" providerId="None" clId="Web-{5E171750-1F25-4251-A293-0B856F4A9E37}" dt="2024-10-29T16:59:31.955" v="3" actId="20577"/>
      <pc:docMkLst>
        <pc:docMk/>
      </pc:docMkLst>
      <pc:sldChg chg="modSp add">
        <pc:chgData name="Jonathan Zak" userId="eebkGEH6K/pza5DaF+6Bm41+0q56+GdK9MgR22yoid8=" providerId="None" clId="Web-{5E171750-1F25-4251-A293-0B856F4A9E37}" dt="2024-10-29T16:59:31.955" v="3" actId="20577"/>
        <pc:sldMkLst>
          <pc:docMk/>
          <pc:sldMk cId="2095223510" sldId="256"/>
        </pc:sldMkLst>
        <pc:spChg chg="mod">
          <ac:chgData name="Jonathan Zak" userId="eebkGEH6K/pza5DaF+6Bm41+0q56+GdK9MgR22yoid8=" providerId="None" clId="Web-{5E171750-1F25-4251-A293-0B856F4A9E37}" dt="2024-10-29T16:59:31.955" v="3" actId="20577"/>
          <ac:spMkLst>
            <pc:docMk/>
            <pc:sldMk cId="2095223510" sldId="256"/>
            <ac:spMk id="5" creationId="{DA5659BC-E7AB-E59D-3067-A698CDB66F67}"/>
          </ac:spMkLst>
        </pc:spChg>
      </pc:sldChg>
      <pc:sldChg chg="ord">
        <pc:chgData name="Jonathan Zak" userId="eebkGEH6K/pza5DaF+6Bm41+0q56+GdK9MgR22yoid8=" providerId="None" clId="Web-{5E171750-1F25-4251-A293-0B856F4A9E37}" dt="2024-10-29T16:59:03.252" v="1"/>
        <pc:sldMkLst>
          <pc:docMk/>
          <pc:sldMk cId="3011409268" sldId="2142534296"/>
        </pc:sldMkLst>
      </pc:sldChg>
      <pc:sldMasterChg chg="addSldLayout">
        <pc:chgData name="Jonathan Zak" userId="eebkGEH6K/pza5DaF+6Bm41+0q56+GdK9MgR22yoid8=" providerId="None" clId="Web-{5E171750-1F25-4251-A293-0B856F4A9E37}" dt="2024-10-29T16:58:57.205" v="0"/>
        <pc:sldMasterMkLst>
          <pc:docMk/>
          <pc:sldMasterMk cId="3413688524" sldId="2147486616"/>
        </pc:sldMasterMkLst>
        <pc:sldLayoutChg chg="add">
          <pc:chgData name="Jonathan Zak" userId="eebkGEH6K/pza5DaF+6Bm41+0q56+GdK9MgR22yoid8=" providerId="None" clId="Web-{5E171750-1F25-4251-A293-0B856F4A9E37}" dt="2024-10-29T16:58:57.205" v="0"/>
          <pc:sldLayoutMkLst>
            <pc:docMk/>
            <pc:sldMasterMk cId="3413688524" sldId="2147486616"/>
            <pc:sldLayoutMk cId="3038448350" sldId="2147486694"/>
          </pc:sldLayoutMkLst>
        </pc:sldLayoutChg>
      </pc:sldMasterChg>
    </pc:docChg>
  </pc:docChgLst>
  <pc:docChgLst>
    <pc:chgData name="Jonathan Zak" userId="eebkGEH6K/pza5DaF+6Bm41+0q56+GdK9MgR22yoid8=" providerId="None" clId="Web-{13A9E084-9066-4AA3-9362-63F1C8DAD9A1}"/>
    <pc:docChg chg="modSld">
      <pc:chgData name="Jonathan Zak" userId="eebkGEH6K/pza5DaF+6Bm41+0q56+GdK9MgR22yoid8=" providerId="None" clId="Web-{13A9E084-9066-4AA3-9362-63F1C8DAD9A1}" dt="2024-11-01T13:52:50.192" v="5" actId="14100"/>
      <pc:docMkLst>
        <pc:docMk/>
      </pc:docMkLst>
      <pc:sldChg chg="addSp delSp modSp">
        <pc:chgData name="Jonathan Zak" userId="eebkGEH6K/pza5DaF+6Bm41+0q56+GdK9MgR22yoid8=" providerId="None" clId="Web-{13A9E084-9066-4AA3-9362-63F1C8DAD9A1}" dt="2024-11-01T13:52:50.192" v="5" actId="14100"/>
        <pc:sldMkLst>
          <pc:docMk/>
          <pc:sldMk cId="3256860680" sldId="2142534320"/>
        </pc:sldMkLst>
        <pc:spChg chg="mod">
          <ac:chgData name="Jonathan Zak" userId="eebkGEH6K/pza5DaF+6Bm41+0q56+GdK9MgR22yoid8=" providerId="None" clId="Web-{13A9E084-9066-4AA3-9362-63F1C8DAD9A1}" dt="2024-11-01T13:52:43.864" v="3" actId="14100"/>
          <ac:spMkLst>
            <pc:docMk/>
            <pc:sldMk cId="3256860680" sldId="2142534320"/>
            <ac:spMk id="4" creationId="{91C5C6A1-0564-9434-41F0-891FC047949B}"/>
          </ac:spMkLst>
        </pc:spChg>
        <pc:picChg chg="del">
          <ac:chgData name="Jonathan Zak" userId="eebkGEH6K/pza5DaF+6Bm41+0q56+GdK9MgR22yoid8=" providerId="None" clId="Web-{13A9E084-9066-4AA3-9362-63F1C8DAD9A1}" dt="2024-11-01T13:52:27.130" v="0"/>
          <ac:picMkLst>
            <pc:docMk/>
            <pc:sldMk cId="3256860680" sldId="2142534320"/>
            <ac:picMk id="5" creationId="{ABCCA71D-5C50-BF42-1614-BEE1D7AE57B0}"/>
          </ac:picMkLst>
        </pc:picChg>
        <pc:picChg chg="add mod">
          <ac:chgData name="Jonathan Zak" userId="eebkGEH6K/pza5DaF+6Bm41+0q56+GdK9MgR22yoid8=" providerId="None" clId="Web-{13A9E084-9066-4AA3-9362-63F1C8DAD9A1}" dt="2024-11-01T13:52:50.192" v="5" actId="14100"/>
          <ac:picMkLst>
            <pc:docMk/>
            <pc:sldMk cId="3256860680" sldId="2142534320"/>
            <ac:picMk id="6" creationId="{4555D14C-0492-373D-3989-9ACF5FDE777E}"/>
          </ac:picMkLst>
        </pc:picChg>
      </pc:sldChg>
    </pc:docChg>
  </pc:docChgLst>
  <pc:docChgLst>
    <pc:chgData name="Jonathan Zak" userId="eebkGEH6K/pza5DaF+6Bm41+0q56+GdK9MgR22yoid8=" providerId="None" clId="Web-{E0D00EB2-0E94-4A31-A2FE-F5EA1DAB6199}"/>
    <pc:docChg chg="addSld modSld">
      <pc:chgData name="Jonathan Zak" userId="eebkGEH6K/pza5DaF+6Bm41+0q56+GdK9MgR22yoid8=" providerId="None" clId="Web-{E0D00EB2-0E94-4A31-A2FE-F5EA1DAB6199}" dt="2024-10-15T18:33:50.993" v="235" actId="1076"/>
      <pc:docMkLst>
        <pc:docMk/>
      </pc:docMkLst>
      <pc:sldChg chg="modSp">
        <pc:chgData name="Jonathan Zak" userId="eebkGEH6K/pza5DaF+6Bm41+0q56+GdK9MgR22yoid8=" providerId="None" clId="Web-{E0D00EB2-0E94-4A31-A2FE-F5EA1DAB6199}" dt="2024-10-15T16:28:52.086" v="57" actId="20577"/>
        <pc:sldMkLst>
          <pc:docMk/>
          <pc:sldMk cId="3848696733" sldId="2142534303"/>
        </pc:sldMkLst>
        <pc:spChg chg="mod">
          <ac:chgData name="Jonathan Zak" userId="eebkGEH6K/pza5DaF+6Bm41+0q56+GdK9MgR22yoid8=" providerId="None" clId="Web-{E0D00EB2-0E94-4A31-A2FE-F5EA1DAB6199}" dt="2024-10-15T16:28:52.086" v="57" actId="20577"/>
          <ac:spMkLst>
            <pc:docMk/>
            <pc:sldMk cId="3848696733" sldId="2142534303"/>
            <ac:spMk id="4" creationId="{1E05659E-848B-D018-5203-FFD91669CF66}"/>
          </ac:spMkLst>
        </pc:spChg>
      </pc:sldChg>
      <pc:sldChg chg="addSp delSp modSp add replId">
        <pc:chgData name="Jonathan Zak" userId="eebkGEH6K/pza5DaF+6Bm41+0q56+GdK9MgR22yoid8=" providerId="None" clId="Web-{E0D00EB2-0E94-4A31-A2FE-F5EA1DAB6199}" dt="2024-10-15T16:30:20.288" v="84" actId="1076"/>
        <pc:sldMkLst>
          <pc:docMk/>
          <pc:sldMk cId="2547028396" sldId="2142534332"/>
        </pc:sldMkLst>
        <pc:spChg chg="mod">
          <ac:chgData name="Jonathan Zak" userId="eebkGEH6K/pza5DaF+6Bm41+0q56+GdK9MgR22yoid8=" providerId="None" clId="Web-{E0D00EB2-0E94-4A31-A2FE-F5EA1DAB6199}" dt="2024-10-15T16:29:18.711" v="76" actId="20577"/>
          <ac:spMkLst>
            <pc:docMk/>
            <pc:sldMk cId="2547028396" sldId="2142534332"/>
            <ac:spMk id="2" creationId="{345A53D4-4C68-C8B6-690F-8E8C1255CFC7}"/>
          </ac:spMkLst>
        </pc:spChg>
        <pc:spChg chg="del mod">
          <ac:chgData name="Jonathan Zak" userId="eebkGEH6K/pza5DaF+6Bm41+0q56+GdK9MgR22yoid8=" providerId="None" clId="Web-{E0D00EB2-0E94-4A31-A2FE-F5EA1DAB6199}" dt="2024-10-15T16:29:35.586" v="81"/>
          <ac:spMkLst>
            <pc:docMk/>
            <pc:sldMk cId="2547028396" sldId="2142534332"/>
            <ac:spMk id="4" creationId="{1E05659E-848B-D018-5203-FFD91669CF66}"/>
          </ac:spMkLst>
        </pc:spChg>
        <pc:picChg chg="del">
          <ac:chgData name="Jonathan Zak" userId="eebkGEH6K/pza5DaF+6Bm41+0q56+GdK9MgR22yoid8=" providerId="None" clId="Web-{E0D00EB2-0E94-4A31-A2FE-F5EA1DAB6199}" dt="2024-10-15T16:29:19.383" v="77"/>
          <ac:picMkLst>
            <pc:docMk/>
            <pc:sldMk cId="2547028396" sldId="2142534332"/>
            <ac:picMk id="5" creationId="{9F9BF225-22CC-83C2-34CC-0AE7F1621B40}"/>
          </ac:picMkLst>
        </pc:picChg>
        <pc:picChg chg="add mod">
          <ac:chgData name="Jonathan Zak" userId="eebkGEH6K/pza5DaF+6Bm41+0q56+GdK9MgR22yoid8=" providerId="None" clId="Web-{E0D00EB2-0E94-4A31-A2FE-F5EA1DAB6199}" dt="2024-10-15T16:30:20.288" v="84" actId="1076"/>
          <ac:picMkLst>
            <pc:docMk/>
            <pc:sldMk cId="2547028396" sldId="2142534332"/>
            <ac:picMk id="6" creationId="{2194B20D-45EE-A83F-A866-F97D0930138F}"/>
          </ac:picMkLst>
        </pc:picChg>
      </pc:sldChg>
      <pc:sldChg chg="addSp delSp modSp add replId">
        <pc:chgData name="Jonathan Zak" userId="eebkGEH6K/pza5DaF+6Bm41+0q56+GdK9MgR22yoid8=" providerId="None" clId="Web-{E0D00EB2-0E94-4A31-A2FE-F5EA1DAB6199}" dt="2024-10-15T16:56:00.335" v="93" actId="20577"/>
        <pc:sldMkLst>
          <pc:docMk/>
          <pc:sldMk cId="3062557061" sldId="2142534333"/>
        </pc:sldMkLst>
        <pc:spChg chg="mod">
          <ac:chgData name="Jonathan Zak" userId="eebkGEH6K/pza5DaF+6Bm41+0q56+GdK9MgR22yoid8=" providerId="None" clId="Web-{E0D00EB2-0E94-4A31-A2FE-F5EA1DAB6199}" dt="2024-10-15T16:56:00.335" v="93" actId="20577"/>
          <ac:spMkLst>
            <pc:docMk/>
            <pc:sldMk cId="3062557061" sldId="2142534333"/>
            <ac:spMk id="2" creationId="{345A53D4-4C68-C8B6-690F-8E8C1255CFC7}"/>
          </ac:spMkLst>
        </pc:spChg>
        <pc:picChg chg="add mod">
          <ac:chgData name="Jonathan Zak" userId="eebkGEH6K/pza5DaF+6Bm41+0q56+GdK9MgR22yoid8=" providerId="None" clId="Web-{E0D00EB2-0E94-4A31-A2FE-F5EA1DAB6199}" dt="2024-10-15T16:52:46.679" v="89" actId="1076"/>
          <ac:picMkLst>
            <pc:docMk/>
            <pc:sldMk cId="3062557061" sldId="2142534333"/>
            <ac:picMk id="4" creationId="{B84F53F9-3C4A-5E13-39D5-5FF2DB70CC1C}"/>
          </ac:picMkLst>
        </pc:picChg>
        <pc:picChg chg="del">
          <ac:chgData name="Jonathan Zak" userId="eebkGEH6K/pza5DaF+6Bm41+0q56+GdK9MgR22yoid8=" providerId="None" clId="Web-{E0D00EB2-0E94-4A31-A2FE-F5EA1DAB6199}" dt="2024-10-15T16:52:42.226" v="86"/>
          <ac:picMkLst>
            <pc:docMk/>
            <pc:sldMk cId="3062557061" sldId="2142534333"/>
            <ac:picMk id="6" creationId="{2194B20D-45EE-A83F-A866-F97D0930138F}"/>
          </ac:picMkLst>
        </pc:picChg>
      </pc:sldChg>
      <pc:sldChg chg="addSp delSp modSp add replId">
        <pc:chgData name="Jonathan Zak" userId="eebkGEH6K/pza5DaF+6Bm41+0q56+GdK9MgR22yoid8=" providerId="None" clId="Web-{E0D00EB2-0E94-4A31-A2FE-F5EA1DAB6199}" dt="2024-10-15T16:56:50.553" v="99"/>
        <pc:sldMkLst>
          <pc:docMk/>
          <pc:sldMk cId="2268957020" sldId="2142534334"/>
        </pc:sldMkLst>
        <pc:spChg chg="mod">
          <ac:chgData name="Jonathan Zak" userId="eebkGEH6K/pza5DaF+6Bm41+0q56+GdK9MgR22yoid8=" providerId="None" clId="Web-{E0D00EB2-0E94-4A31-A2FE-F5EA1DAB6199}" dt="2024-10-15T16:56:12.413" v="97" actId="20577"/>
          <ac:spMkLst>
            <pc:docMk/>
            <pc:sldMk cId="2268957020" sldId="2142534334"/>
            <ac:spMk id="2" creationId="{345A53D4-4C68-C8B6-690F-8E8C1255CFC7}"/>
          </ac:spMkLst>
        </pc:spChg>
        <pc:picChg chg="del">
          <ac:chgData name="Jonathan Zak" userId="eebkGEH6K/pza5DaF+6Bm41+0q56+GdK9MgR22yoid8=" providerId="None" clId="Web-{E0D00EB2-0E94-4A31-A2FE-F5EA1DAB6199}" dt="2024-10-15T16:56:15.397" v="98"/>
          <ac:picMkLst>
            <pc:docMk/>
            <pc:sldMk cId="2268957020" sldId="2142534334"/>
            <ac:picMk id="4" creationId="{B84F53F9-3C4A-5E13-39D5-5FF2DB70CC1C}"/>
          </ac:picMkLst>
        </pc:picChg>
        <pc:picChg chg="add mod">
          <ac:chgData name="Jonathan Zak" userId="eebkGEH6K/pza5DaF+6Bm41+0q56+GdK9MgR22yoid8=" providerId="None" clId="Web-{E0D00EB2-0E94-4A31-A2FE-F5EA1DAB6199}" dt="2024-10-15T16:56:50.553" v="99"/>
          <ac:picMkLst>
            <pc:docMk/>
            <pc:sldMk cId="2268957020" sldId="2142534334"/>
            <ac:picMk id="5" creationId="{CF473EF0-35F2-353E-ABAD-8D55AA093022}"/>
          </ac:picMkLst>
        </pc:picChg>
      </pc:sldChg>
      <pc:sldChg chg="addSp delSp modSp add replId">
        <pc:chgData name="Jonathan Zak" userId="eebkGEH6K/pza5DaF+6Bm41+0q56+GdK9MgR22yoid8=" providerId="None" clId="Web-{E0D00EB2-0E94-4A31-A2FE-F5EA1DAB6199}" dt="2024-10-15T16:58:55.616" v="113" actId="1076"/>
        <pc:sldMkLst>
          <pc:docMk/>
          <pc:sldMk cId="3541761292" sldId="2142534335"/>
        </pc:sldMkLst>
        <pc:spChg chg="mod">
          <ac:chgData name="Jonathan Zak" userId="eebkGEH6K/pza5DaF+6Bm41+0q56+GdK9MgR22yoid8=" providerId="None" clId="Web-{E0D00EB2-0E94-4A31-A2FE-F5EA1DAB6199}" dt="2024-10-15T16:58:12.288" v="108" actId="20577"/>
          <ac:spMkLst>
            <pc:docMk/>
            <pc:sldMk cId="3541761292" sldId="2142534335"/>
            <ac:spMk id="2" creationId="{345A53D4-4C68-C8B6-690F-8E8C1255CFC7}"/>
          </ac:spMkLst>
        </pc:spChg>
        <pc:picChg chg="add mod">
          <ac:chgData name="Jonathan Zak" userId="eebkGEH6K/pza5DaF+6Bm41+0q56+GdK9MgR22yoid8=" providerId="None" clId="Web-{E0D00EB2-0E94-4A31-A2FE-F5EA1DAB6199}" dt="2024-10-15T16:58:55.616" v="113" actId="1076"/>
          <ac:picMkLst>
            <pc:docMk/>
            <pc:sldMk cId="3541761292" sldId="2142534335"/>
            <ac:picMk id="4" creationId="{9F9BA201-A55C-BD27-B17B-3BB7337CEF0B}"/>
          </ac:picMkLst>
        </pc:picChg>
        <pc:picChg chg="del">
          <ac:chgData name="Jonathan Zak" userId="eebkGEH6K/pza5DaF+6Bm41+0q56+GdK9MgR22yoid8=" providerId="None" clId="Web-{E0D00EB2-0E94-4A31-A2FE-F5EA1DAB6199}" dt="2024-10-15T16:58:15.819" v="109"/>
          <ac:picMkLst>
            <pc:docMk/>
            <pc:sldMk cId="3541761292" sldId="2142534335"/>
            <ac:picMk id="5" creationId="{CF473EF0-35F2-353E-ABAD-8D55AA093022}"/>
          </ac:picMkLst>
        </pc:picChg>
      </pc:sldChg>
      <pc:sldChg chg="addSp delSp modSp new">
        <pc:chgData name="Jonathan Zak" userId="eebkGEH6K/pza5DaF+6Bm41+0q56+GdK9MgR22yoid8=" providerId="None" clId="Web-{E0D00EB2-0E94-4A31-A2FE-F5EA1DAB6199}" dt="2024-10-15T17:07:47.833" v="131" actId="1076"/>
        <pc:sldMkLst>
          <pc:docMk/>
          <pc:sldMk cId="2808865868" sldId="2142534336"/>
        </pc:sldMkLst>
        <pc:spChg chg="mod">
          <ac:chgData name="Jonathan Zak" userId="eebkGEH6K/pza5DaF+6Bm41+0q56+GdK9MgR22yoid8=" providerId="None" clId="Web-{E0D00EB2-0E94-4A31-A2FE-F5EA1DAB6199}" dt="2024-10-15T17:07:42.036" v="129" actId="20577"/>
          <ac:spMkLst>
            <pc:docMk/>
            <pc:sldMk cId="2808865868" sldId="2142534336"/>
            <ac:spMk id="3" creationId="{F0CBFC45-AB4C-E072-788D-D79E642BF5B7}"/>
          </ac:spMkLst>
        </pc:spChg>
        <pc:spChg chg="del">
          <ac:chgData name="Jonathan Zak" userId="eebkGEH6K/pza5DaF+6Bm41+0q56+GdK9MgR22yoid8=" providerId="None" clId="Web-{E0D00EB2-0E94-4A31-A2FE-F5EA1DAB6199}" dt="2024-10-15T17:07:42.598" v="130"/>
          <ac:spMkLst>
            <pc:docMk/>
            <pc:sldMk cId="2808865868" sldId="2142534336"/>
            <ac:spMk id="4" creationId="{A91B578F-57E1-EDD2-DBE8-640D6C09EE43}"/>
          </ac:spMkLst>
        </pc:spChg>
        <pc:picChg chg="add mod ord">
          <ac:chgData name="Jonathan Zak" userId="eebkGEH6K/pza5DaF+6Bm41+0q56+GdK9MgR22yoid8=" providerId="None" clId="Web-{E0D00EB2-0E94-4A31-A2FE-F5EA1DAB6199}" dt="2024-10-15T17:07:47.833" v="131" actId="1076"/>
          <ac:picMkLst>
            <pc:docMk/>
            <pc:sldMk cId="2808865868" sldId="2142534336"/>
            <ac:picMk id="5" creationId="{10EA6A20-2980-8E75-FBC2-6C37E3E17F0B}"/>
          </ac:picMkLst>
        </pc:picChg>
      </pc:sldChg>
      <pc:sldChg chg="modSp new">
        <pc:chgData name="Jonathan Zak" userId="eebkGEH6K/pza5DaF+6Bm41+0q56+GdK9MgR22yoid8=" providerId="None" clId="Web-{E0D00EB2-0E94-4A31-A2FE-F5EA1DAB6199}" dt="2024-10-15T18:14:21.501" v="139" actId="20577"/>
        <pc:sldMkLst>
          <pc:docMk/>
          <pc:sldMk cId="3511330241" sldId="2142534337"/>
        </pc:sldMkLst>
        <pc:spChg chg="mod">
          <ac:chgData name="Jonathan Zak" userId="eebkGEH6K/pza5DaF+6Bm41+0q56+GdK9MgR22yoid8=" providerId="None" clId="Web-{E0D00EB2-0E94-4A31-A2FE-F5EA1DAB6199}" dt="2024-10-15T18:13:37.626" v="135" actId="20577"/>
          <ac:spMkLst>
            <pc:docMk/>
            <pc:sldMk cId="3511330241" sldId="2142534337"/>
            <ac:spMk id="3" creationId="{1AF08F02-F1CB-66B5-F256-C830FAAF4A39}"/>
          </ac:spMkLst>
        </pc:spChg>
        <pc:spChg chg="mod">
          <ac:chgData name="Jonathan Zak" userId="eebkGEH6K/pza5DaF+6Bm41+0q56+GdK9MgR22yoid8=" providerId="None" clId="Web-{E0D00EB2-0E94-4A31-A2FE-F5EA1DAB6199}" dt="2024-10-15T18:14:21.501" v="139" actId="20577"/>
          <ac:spMkLst>
            <pc:docMk/>
            <pc:sldMk cId="3511330241" sldId="2142534337"/>
            <ac:spMk id="4" creationId="{C52D32B0-00AB-835F-35F7-AB5BA883B040}"/>
          </ac:spMkLst>
        </pc:spChg>
      </pc:sldChg>
      <pc:sldChg chg="addSp delSp modSp add replId">
        <pc:chgData name="Jonathan Zak" userId="eebkGEH6K/pza5DaF+6Bm41+0q56+GdK9MgR22yoid8=" providerId="None" clId="Web-{E0D00EB2-0E94-4A31-A2FE-F5EA1DAB6199}" dt="2024-10-15T18:14:53.751" v="143"/>
        <pc:sldMkLst>
          <pc:docMk/>
          <pc:sldMk cId="3052847165" sldId="2142534338"/>
        </pc:sldMkLst>
        <pc:spChg chg="mod">
          <ac:chgData name="Jonathan Zak" userId="eebkGEH6K/pza5DaF+6Bm41+0q56+GdK9MgR22yoid8=" providerId="None" clId="Web-{E0D00EB2-0E94-4A31-A2FE-F5EA1DAB6199}" dt="2024-10-15T18:14:30.704" v="141" actId="20577"/>
          <ac:spMkLst>
            <pc:docMk/>
            <pc:sldMk cId="3052847165" sldId="2142534338"/>
            <ac:spMk id="3" creationId="{1AF08F02-F1CB-66B5-F256-C830FAAF4A39}"/>
          </ac:spMkLst>
        </pc:spChg>
        <pc:spChg chg="del mod">
          <ac:chgData name="Jonathan Zak" userId="eebkGEH6K/pza5DaF+6Bm41+0q56+GdK9MgR22yoid8=" providerId="None" clId="Web-{E0D00EB2-0E94-4A31-A2FE-F5EA1DAB6199}" dt="2024-10-15T18:14:53.751" v="143"/>
          <ac:spMkLst>
            <pc:docMk/>
            <pc:sldMk cId="3052847165" sldId="2142534338"/>
            <ac:spMk id="4" creationId="{C52D32B0-00AB-835F-35F7-AB5BA883B040}"/>
          </ac:spMkLst>
        </pc:spChg>
        <pc:picChg chg="add mod ord">
          <ac:chgData name="Jonathan Zak" userId="eebkGEH6K/pza5DaF+6Bm41+0q56+GdK9MgR22yoid8=" providerId="None" clId="Web-{E0D00EB2-0E94-4A31-A2FE-F5EA1DAB6199}" dt="2024-10-15T18:14:53.751" v="143"/>
          <ac:picMkLst>
            <pc:docMk/>
            <pc:sldMk cId="3052847165" sldId="2142534338"/>
            <ac:picMk id="5" creationId="{8EE7009E-8D21-E592-3946-4A5B93290621}"/>
          </ac:picMkLst>
        </pc:picChg>
      </pc:sldChg>
      <pc:sldChg chg="addSp delSp modSp add replId">
        <pc:chgData name="Jonathan Zak" userId="eebkGEH6K/pza5DaF+6Bm41+0q56+GdK9MgR22yoid8=" providerId="None" clId="Web-{E0D00EB2-0E94-4A31-A2FE-F5EA1DAB6199}" dt="2024-10-15T18:27:21.871" v="167" actId="1076"/>
        <pc:sldMkLst>
          <pc:docMk/>
          <pc:sldMk cId="2142826494" sldId="2142534339"/>
        </pc:sldMkLst>
        <pc:spChg chg="mod">
          <ac:chgData name="Jonathan Zak" userId="eebkGEH6K/pza5DaF+6Bm41+0q56+GdK9MgR22yoid8=" providerId="None" clId="Web-{E0D00EB2-0E94-4A31-A2FE-F5EA1DAB6199}" dt="2024-10-15T18:27:10.761" v="161" actId="20577"/>
          <ac:spMkLst>
            <pc:docMk/>
            <pc:sldMk cId="2142826494" sldId="2142534339"/>
            <ac:spMk id="3" creationId="{1AF08F02-F1CB-66B5-F256-C830FAAF4A39}"/>
          </ac:spMkLst>
        </pc:spChg>
        <pc:spChg chg="add del mod">
          <ac:chgData name="Jonathan Zak" userId="eebkGEH6K/pza5DaF+6Bm41+0q56+GdK9MgR22yoid8=" providerId="None" clId="Web-{E0D00EB2-0E94-4A31-A2FE-F5EA1DAB6199}" dt="2024-10-15T18:27:12.715" v="163"/>
          <ac:spMkLst>
            <pc:docMk/>
            <pc:sldMk cId="2142826494" sldId="2142534339"/>
            <ac:spMk id="6" creationId="{BCDEB007-81B2-7AE3-7776-5D3C4E2B4195}"/>
          </ac:spMkLst>
        </pc:spChg>
        <pc:picChg chg="del">
          <ac:chgData name="Jonathan Zak" userId="eebkGEH6K/pza5DaF+6Bm41+0q56+GdK9MgR22yoid8=" providerId="None" clId="Web-{E0D00EB2-0E94-4A31-A2FE-F5EA1DAB6199}" dt="2024-10-15T18:27:11.511" v="162"/>
          <ac:picMkLst>
            <pc:docMk/>
            <pc:sldMk cId="2142826494" sldId="2142534339"/>
            <ac:picMk id="5" creationId="{8EE7009E-8D21-E592-3946-4A5B93290621}"/>
          </ac:picMkLst>
        </pc:picChg>
        <pc:picChg chg="add mod ord">
          <ac:chgData name="Jonathan Zak" userId="eebkGEH6K/pza5DaF+6Bm41+0q56+GdK9MgR22yoid8=" providerId="None" clId="Web-{E0D00EB2-0E94-4A31-A2FE-F5EA1DAB6199}" dt="2024-10-15T18:27:21.871" v="167" actId="1076"/>
          <ac:picMkLst>
            <pc:docMk/>
            <pc:sldMk cId="2142826494" sldId="2142534339"/>
            <ac:picMk id="7" creationId="{237D288C-EB54-CBB1-B706-96F73A4C05A6}"/>
          </ac:picMkLst>
        </pc:picChg>
      </pc:sldChg>
      <pc:sldChg chg="addSp delSp modSp add replId">
        <pc:chgData name="Jonathan Zak" userId="eebkGEH6K/pza5DaF+6Bm41+0q56+GdK9MgR22yoid8=" providerId="None" clId="Web-{E0D00EB2-0E94-4A31-A2FE-F5EA1DAB6199}" dt="2024-10-15T18:28:56.198" v="196" actId="20577"/>
        <pc:sldMkLst>
          <pc:docMk/>
          <pc:sldMk cId="3448910134" sldId="2142534340"/>
        </pc:sldMkLst>
        <pc:spChg chg="mod">
          <ac:chgData name="Jonathan Zak" userId="eebkGEH6K/pza5DaF+6Bm41+0q56+GdK9MgR22yoid8=" providerId="None" clId="Web-{E0D00EB2-0E94-4A31-A2FE-F5EA1DAB6199}" dt="2024-10-15T18:28:28.152" v="191" actId="20577"/>
          <ac:spMkLst>
            <pc:docMk/>
            <pc:sldMk cId="3448910134" sldId="2142534340"/>
            <ac:spMk id="3" creationId="{1AF08F02-F1CB-66B5-F256-C830FAAF4A39}"/>
          </ac:spMkLst>
        </pc:spChg>
        <pc:spChg chg="add mod">
          <ac:chgData name="Jonathan Zak" userId="eebkGEH6K/pza5DaF+6Bm41+0q56+GdK9MgR22yoid8=" providerId="None" clId="Web-{E0D00EB2-0E94-4A31-A2FE-F5EA1DAB6199}" dt="2024-10-15T18:28:56.198" v="196" actId="20577"/>
          <ac:spMkLst>
            <pc:docMk/>
            <pc:sldMk cId="3448910134" sldId="2142534340"/>
            <ac:spMk id="5" creationId="{A4C4572C-BD72-71DC-ABD4-957B43266015}"/>
          </ac:spMkLst>
        </pc:spChg>
        <pc:picChg chg="del">
          <ac:chgData name="Jonathan Zak" userId="eebkGEH6K/pza5DaF+6Bm41+0q56+GdK9MgR22yoid8=" providerId="None" clId="Web-{E0D00EB2-0E94-4A31-A2FE-F5EA1DAB6199}" dt="2024-10-15T18:28:29.058" v="192"/>
          <ac:picMkLst>
            <pc:docMk/>
            <pc:sldMk cId="3448910134" sldId="2142534340"/>
            <ac:picMk id="7" creationId="{237D288C-EB54-CBB1-B706-96F73A4C05A6}"/>
          </ac:picMkLst>
        </pc:picChg>
      </pc:sldChg>
      <pc:sldChg chg="addSp delSp modSp add replId">
        <pc:chgData name="Jonathan Zak" userId="eebkGEH6K/pza5DaF+6Bm41+0q56+GdK9MgR22yoid8=" providerId="None" clId="Web-{E0D00EB2-0E94-4A31-A2FE-F5EA1DAB6199}" dt="2024-10-15T18:33:50.993" v="235" actId="1076"/>
        <pc:sldMkLst>
          <pc:docMk/>
          <pc:sldMk cId="3560116424" sldId="2142534341"/>
        </pc:sldMkLst>
        <pc:spChg chg="mod">
          <ac:chgData name="Jonathan Zak" userId="eebkGEH6K/pza5DaF+6Bm41+0q56+GdK9MgR22yoid8=" providerId="None" clId="Web-{E0D00EB2-0E94-4A31-A2FE-F5EA1DAB6199}" dt="2024-10-15T18:33:17.868" v="231" actId="20577"/>
          <ac:spMkLst>
            <pc:docMk/>
            <pc:sldMk cId="3560116424" sldId="2142534341"/>
            <ac:spMk id="3" creationId="{1AF08F02-F1CB-66B5-F256-C830FAAF4A39}"/>
          </ac:spMkLst>
        </pc:spChg>
        <pc:spChg chg="del mod">
          <ac:chgData name="Jonathan Zak" userId="eebkGEH6K/pza5DaF+6Bm41+0q56+GdK9MgR22yoid8=" providerId="None" clId="Web-{E0D00EB2-0E94-4A31-A2FE-F5EA1DAB6199}" dt="2024-10-15T18:33:37.931" v="233"/>
          <ac:spMkLst>
            <pc:docMk/>
            <pc:sldMk cId="3560116424" sldId="2142534341"/>
            <ac:spMk id="5" creationId="{A4C4572C-BD72-71DC-ABD4-957B43266015}"/>
          </ac:spMkLst>
        </pc:spChg>
        <pc:picChg chg="add mod ord">
          <ac:chgData name="Jonathan Zak" userId="eebkGEH6K/pza5DaF+6Bm41+0q56+GdK9MgR22yoid8=" providerId="None" clId="Web-{E0D00EB2-0E94-4A31-A2FE-F5EA1DAB6199}" dt="2024-10-15T18:33:50.993" v="235" actId="1076"/>
          <ac:picMkLst>
            <pc:docMk/>
            <pc:sldMk cId="3560116424" sldId="2142534341"/>
            <ac:picMk id="4" creationId="{37A4CE7F-6C88-6934-A62E-696C65D54940}"/>
          </ac:picMkLst>
        </pc:picChg>
      </pc:sldChg>
    </pc:docChg>
  </pc:docChgLst>
  <pc:docChgLst>
    <pc:chgData name="Jonathan Zak" userId="eebkGEH6K/pza5DaF+6Bm41+0q56+GdK9MgR22yoid8=" providerId="None" clId="Web-{99C32A35-EE4E-4F3E-8010-DD44FB935351}"/>
    <pc:docChg chg="addSld delSld modSld">
      <pc:chgData name="Jonathan Zak" userId="eebkGEH6K/pza5DaF+6Bm41+0q56+GdK9MgR22yoid8=" providerId="None" clId="Web-{99C32A35-EE4E-4F3E-8010-DD44FB935351}" dt="2024-09-16T12:59:18.540" v="116" actId="20577"/>
      <pc:docMkLst>
        <pc:docMk/>
      </pc:docMkLst>
      <pc:sldChg chg="del">
        <pc:chgData name="Jonathan Zak" userId="eebkGEH6K/pza5DaF+6Bm41+0q56+GdK9MgR22yoid8=" providerId="None" clId="Web-{99C32A35-EE4E-4F3E-8010-DD44FB935351}" dt="2024-09-16T12:48:58.525" v="0"/>
        <pc:sldMkLst>
          <pc:docMk/>
          <pc:sldMk cId="2886502077" sldId="2142534292"/>
        </pc:sldMkLst>
      </pc:sldChg>
      <pc:sldChg chg="addSp delSp modSp">
        <pc:chgData name="Jonathan Zak" userId="eebkGEH6K/pza5DaF+6Bm41+0q56+GdK9MgR22yoid8=" providerId="None" clId="Web-{99C32A35-EE4E-4F3E-8010-DD44FB935351}" dt="2024-09-16T12:57:05.540" v="85" actId="14100"/>
        <pc:sldMkLst>
          <pc:docMk/>
          <pc:sldMk cId="3834663434" sldId="2142534306"/>
        </pc:sldMkLst>
        <pc:spChg chg="mod">
          <ac:chgData name="Jonathan Zak" userId="eebkGEH6K/pza5DaF+6Bm41+0q56+GdK9MgR22yoid8=" providerId="None" clId="Web-{99C32A35-EE4E-4F3E-8010-DD44FB935351}" dt="2024-09-16T12:51:47.541" v="78" actId="20577"/>
          <ac:spMkLst>
            <pc:docMk/>
            <pc:sldMk cId="3834663434" sldId="2142534306"/>
            <ac:spMk id="4" creationId="{050B4B40-A26C-A7C8-906E-67ED5356B27A}"/>
          </ac:spMkLst>
        </pc:spChg>
        <pc:picChg chg="del">
          <ac:chgData name="Jonathan Zak" userId="eebkGEH6K/pza5DaF+6Bm41+0q56+GdK9MgR22yoid8=" providerId="None" clId="Web-{99C32A35-EE4E-4F3E-8010-DD44FB935351}" dt="2024-09-16T12:54:19.822" v="79"/>
          <ac:picMkLst>
            <pc:docMk/>
            <pc:sldMk cId="3834663434" sldId="2142534306"/>
            <ac:picMk id="5" creationId="{802F36C0-1A06-8E51-B47A-7350E418B759}"/>
          </ac:picMkLst>
        </pc:picChg>
        <pc:picChg chg="add mod">
          <ac:chgData name="Jonathan Zak" userId="eebkGEH6K/pza5DaF+6Bm41+0q56+GdK9MgR22yoid8=" providerId="None" clId="Web-{99C32A35-EE4E-4F3E-8010-DD44FB935351}" dt="2024-09-16T12:54:24.744" v="81" actId="1076"/>
          <ac:picMkLst>
            <pc:docMk/>
            <pc:sldMk cId="3834663434" sldId="2142534306"/>
            <ac:picMk id="6" creationId="{D38FF2B3-A576-F6C0-11F6-BE396CFF9606}"/>
          </ac:picMkLst>
        </pc:picChg>
        <pc:picChg chg="add mod">
          <ac:chgData name="Jonathan Zak" userId="eebkGEH6K/pza5DaF+6Bm41+0q56+GdK9MgR22yoid8=" providerId="None" clId="Web-{99C32A35-EE4E-4F3E-8010-DD44FB935351}" dt="2024-09-16T12:57:05.540" v="85" actId="14100"/>
          <ac:picMkLst>
            <pc:docMk/>
            <pc:sldMk cId="3834663434" sldId="2142534306"/>
            <ac:picMk id="7" creationId="{D66EA571-8C06-CD12-BF2B-45CEFE75E65A}"/>
          </ac:picMkLst>
        </pc:picChg>
      </pc:sldChg>
      <pc:sldChg chg="modSp">
        <pc:chgData name="Jonathan Zak" userId="eebkGEH6K/pza5DaF+6Bm41+0q56+GdK9MgR22yoid8=" providerId="None" clId="Web-{99C32A35-EE4E-4F3E-8010-DD44FB935351}" dt="2024-09-16T12:57:42.181" v="92" actId="20577"/>
        <pc:sldMkLst>
          <pc:docMk/>
          <pc:sldMk cId="2906435008" sldId="2142534312"/>
        </pc:sldMkLst>
        <pc:spChg chg="mod">
          <ac:chgData name="Jonathan Zak" userId="eebkGEH6K/pza5DaF+6Bm41+0q56+GdK9MgR22yoid8=" providerId="None" clId="Web-{99C32A35-EE4E-4F3E-8010-DD44FB935351}" dt="2024-09-16T12:57:42.181" v="92" actId="20577"/>
          <ac:spMkLst>
            <pc:docMk/>
            <pc:sldMk cId="2906435008" sldId="2142534312"/>
            <ac:spMk id="4" creationId="{6F163167-6DEF-080F-95E8-37CA84775702}"/>
          </ac:spMkLst>
        </pc:spChg>
      </pc:sldChg>
      <pc:sldChg chg="del">
        <pc:chgData name="Jonathan Zak" userId="eebkGEH6K/pza5DaF+6Bm41+0q56+GdK9MgR22yoid8=" providerId="None" clId="Web-{99C32A35-EE4E-4F3E-8010-DD44FB935351}" dt="2024-09-16T12:58:19.665" v="96"/>
        <pc:sldMkLst>
          <pc:docMk/>
          <pc:sldMk cId="3718380625" sldId="2142534314"/>
        </pc:sldMkLst>
      </pc:sldChg>
      <pc:sldChg chg="del">
        <pc:chgData name="Jonathan Zak" userId="eebkGEH6K/pza5DaF+6Bm41+0q56+GdK9MgR22yoid8=" providerId="None" clId="Web-{99C32A35-EE4E-4F3E-8010-DD44FB935351}" dt="2024-09-16T12:58:15.056" v="93"/>
        <pc:sldMkLst>
          <pc:docMk/>
          <pc:sldMk cId="4234797525" sldId="2142534315"/>
        </pc:sldMkLst>
      </pc:sldChg>
      <pc:sldChg chg="del">
        <pc:chgData name="Jonathan Zak" userId="eebkGEH6K/pza5DaF+6Bm41+0q56+GdK9MgR22yoid8=" providerId="None" clId="Web-{99C32A35-EE4E-4F3E-8010-DD44FB935351}" dt="2024-09-16T12:58:18.493" v="95"/>
        <pc:sldMkLst>
          <pc:docMk/>
          <pc:sldMk cId="862166364" sldId="2142534316"/>
        </pc:sldMkLst>
      </pc:sldChg>
      <pc:sldChg chg="del">
        <pc:chgData name="Jonathan Zak" userId="eebkGEH6K/pza5DaF+6Bm41+0q56+GdK9MgR22yoid8=" providerId="None" clId="Web-{99C32A35-EE4E-4F3E-8010-DD44FB935351}" dt="2024-09-16T12:58:17.368" v="94"/>
        <pc:sldMkLst>
          <pc:docMk/>
          <pc:sldMk cId="1278125731" sldId="2142534317"/>
        </pc:sldMkLst>
      </pc:sldChg>
      <pc:sldChg chg="modSp new">
        <pc:chgData name="Jonathan Zak" userId="eebkGEH6K/pza5DaF+6Bm41+0q56+GdK9MgR22yoid8=" providerId="None" clId="Web-{99C32A35-EE4E-4F3E-8010-DD44FB935351}" dt="2024-09-16T12:59:18.540" v="116" actId="20577"/>
        <pc:sldMkLst>
          <pc:docMk/>
          <pc:sldMk cId="1116748958" sldId="2142534331"/>
        </pc:sldMkLst>
        <pc:spChg chg="mod">
          <ac:chgData name="Jonathan Zak" userId="eebkGEH6K/pza5DaF+6Bm41+0q56+GdK9MgR22yoid8=" providerId="None" clId="Web-{99C32A35-EE4E-4F3E-8010-DD44FB935351}" dt="2024-09-16T12:58:56.493" v="106" actId="20577"/>
          <ac:spMkLst>
            <pc:docMk/>
            <pc:sldMk cId="1116748958" sldId="2142534331"/>
            <ac:spMk id="3" creationId="{B6D1543C-D544-BA6F-7320-19AF806B5657}"/>
          </ac:spMkLst>
        </pc:spChg>
        <pc:spChg chg="mod">
          <ac:chgData name="Jonathan Zak" userId="eebkGEH6K/pza5DaF+6Bm41+0q56+GdK9MgR22yoid8=" providerId="None" clId="Web-{99C32A35-EE4E-4F3E-8010-DD44FB935351}" dt="2024-09-16T12:59:18.540" v="116" actId="20577"/>
          <ac:spMkLst>
            <pc:docMk/>
            <pc:sldMk cId="1116748958" sldId="2142534331"/>
            <ac:spMk id="4" creationId="{A814C463-ECE7-C020-6621-20C2989E6AE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214F49-C0A5-45AB-B421-3A256751DC32}"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E683ADBB-F922-4EFC-A2EE-84EF1AD9E5CC}">
      <dgm:prSet/>
      <dgm:spPr/>
      <dgm:t>
        <a:bodyPr/>
        <a:lstStyle/>
        <a:p>
          <a:r>
            <a:rPr lang="en-US"/>
            <a:t>Until now you would have to use a database client such as odbc to interact with your databases</a:t>
          </a:r>
        </a:p>
      </dgm:t>
    </dgm:pt>
    <dgm:pt modelId="{6927FA78-C65B-4068-BD39-69D567DF7715}" type="parTrans" cxnId="{A8ECB5D0-2B05-41F9-AB85-9CAA09867F6D}">
      <dgm:prSet/>
      <dgm:spPr/>
      <dgm:t>
        <a:bodyPr/>
        <a:lstStyle/>
        <a:p>
          <a:endParaRPr lang="en-US"/>
        </a:p>
      </dgm:t>
    </dgm:pt>
    <dgm:pt modelId="{D8C1EF43-5FE1-4FA3-9E03-F276D001B5BE}" type="sibTrans" cxnId="{A8ECB5D0-2B05-41F9-AB85-9CAA09867F6D}">
      <dgm:prSet/>
      <dgm:spPr/>
      <dgm:t>
        <a:bodyPr/>
        <a:lstStyle/>
        <a:p>
          <a:endParaRPr lang="en-US"/>
        </a:p>
      </dgm:t>
    </dgm:pt>
    <dgm:pt modelId="{7DD27322-506D-4697-A0EE-E6D45AA560BF}">
      <dgm:prSet/>
      <dgm:spPr/>
      <dgm:t>
        <a:bodyPr/>
        <a:lstStyle/>
        <a:p>
          <a:r>
            <a:rPr lang="en-US"/>
            <a:t>But this is very slow…</a:t>
          </a:r>
        </a:p>
      </dgm:t>
    </dgm:pt>
    <dgm:pt modelId="{93BBF6C8-9849-4AB6-AEDB-ACEA56A7E8F4}" type="parTrans" cxnId="{927E513D-9401-43D0-8E7C-954AF7DFEA06}">
      <dgm:prSet/>
      <dgm:spPr/>
      <dgm:t>
        <a:bodyPr/>
        <a:lstStyle/>
        <a:p>
          <a:endParaRPr lang="en-US"/>
        </a:p>
      </dgm:t>
    </dgm:pt>
    <dgm:pt modelId="{1B8F254D-A0C4-40A7-A92B-458ACAB08943}" type="sibTrans" cxnId="{927E513D-9401-43D0-8E7C-954AF7DFEA06}">
      <dgm:prSet/>
      <dgm:spPr/>
      <dgm:t>
        <a:bodyPr/>
        <a:lstStyle/>
        <a:p>
          <a:endParaRPr lang="en-US"/>
        </a:p>
      </dgm:t>
    </dgm:pt>
    <dgm:pt modelId="{06C460D2-D292-4306-9539-435D04B6779C}">
      <dgm:prSet/>
      <dgm:spPr/>
      <dgm:t>
        <a:bodyPr/>
        <a:lstStyle/>
        <a:p>
          <a:r>
            <a:rPr lang="en-US"/>
            <a:t>This is likely due to the lack of native code on their client and the heavy protocol overhead</a:t>
          </a:r>
        </a:p>
      </dgm:t>
    </dgm:pt>
    <dgm:pt modelId="{58704ADD-A4FE-4478-A511-673F27C5A218}" type="parTrans" cxnId="{6C0206DA-2603-48E9-B034-A991296E885A}">
      <dgm:prSet/>
      <dgm:spPr/>
      <dgm:t>
        <a:bodyPr/>
        <a:lstStyle/>
        <a:p>
          <a:endParaRPr lang="en-US"/>
        </a:p>
      </dgm:t>
    </dgm:pt>
    <dgm:pt modelId="{3D5120AF-BADA-49BD-A680-9C39349C4E59}" type="sibTrans" cxnId="{6C0206DA-2603-48E9-B034-A991296E885A}">
      <dgm:prSet/>
      <dgm:spPr/>
      <dgm:t>
        <a:bodyPr/>
        <a:lstStyle/>
        <a:p>
          <a:endParaRPr lang="en-US"/>
        </a:p>
      </dgm:t>
    </dgm:pt>
    <dgm:pt modelId="{8BD01FA6-8BA6-49E5-956F-22F4E36C81C8}" type="pres">
      <dgm:prSet presAssocID="{8A214F49-C0A5-45AB-B421-3A256751DC32}" presName="root" presStyleCnt="0">
        <dgm:presLayoutVars>
          <dgm:dir/>
          <dgm:resizeHandles val="exact"/>
        </dgm:presLayoutVars>
      </dgm:prSet>
      <dgm:spPr/>
    </dgm:pt>
    <dgm:pt modelId="{71C4C7E9-8ED7-4EC9-82D1-88A738854BEB}" type="pres">
      <dgm:prSet presAssocID="{E683ADBB-F922-4EFC-A2EE-84EF1AD9E5CC}" presName="compNode" presStyleCnt="0"/>
      <dgm:spPr/>
    </dgm:pt>
    <dgm:pt modelId="{5ACFF565-28D9-4F38-ACC9-E85B3E2D3B82}" type="pres">
      <dgm:prSet presAssocID="{E683ADBB-F922-4EFC-A2EE-84EF1AD9E5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B0575D6-DB66-498D-9E5F-F993F865DF62}" type="pres">
      <dgm:prSet presAssocID="{E683ADBB-F922-4EFC-A2EE-84EF1AD9E5CC}" presName="spaceRect" presStyleCnt="0"/>
      <dgm:spPr/>
    </dgm:pt>
    <dgm:pt modelId="{EF3C858B-1880-4611-BB22-2CA68CA57417}" type="pres">
      <dgm:prSet presAssocID="{E683ADBB-F922-4EFC-A2EE-84EF1AD9E5CC}" presName="textRect" presStyleLbl="revTx" presStyleIdx="0" presStyleCnt="3">
        <dgm:presLayoutVars>
          <dgm:chMax val="1"/>
          <dgm:chPref val="1"/>
        </dgm:presLayoutVars>
      </dgm:prSet>
      <dgm:spPr/>
    </dgm:pt>
    <dgm:pt modelId="{B956424A-0E80-4C6D-90E5-E0B0A90B6F69}" type="pres">
      <dgm:prSet presAssocID="{D8C1EF43-5FE1-4FA3-9E03-F276D001B5BE}" presName="sibTrans" presStyleCnt="0"/>
      <dgm:spPr/>
    </dgm:pt>
    <dgm:pt modelId="{9DE683EE-0E6A-4213-AE5A-E8CADDBEB230}" type="pres">
      <dgm:prSet presAssocID="{7DD27322-506D-4697-A0EE-E6D45AA560BF}" presName="compNode" presStyleCnt="0"/>
      <dgm:spPr/>
    </dgm:pt>
    <dgm:pt modelId="{013F4B58-4543-477D-9E36-FB9BC4245F87}" type="pres">
      <dgm:prSet presAssocID="{7DD27322-506D-4697-A0EE-E6D45AA560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urtle"/>
        </a:ext>
      </dgm:extLst>
    </dgm:pt>
    <dgm:pt modelId="{54767C2E-5E07-4F5D-8B53-47C3AC556E71}" type="pres">
      <dgm:prSet presAssocID="{7DD27322-506D-4697-A0EE-E6D45AA560BF}" presName="spaceRect" presStyleCnt="0"/>
      <dgm:spPr/>
    </dgm:pt>
    <dgm:pt modelId="{B6021066-1C15-459A-A604-E0AFAD0E2D84}" type="pres">
      <dgm:prSet presAssocID="{7DD27322-506D-4697-A0EE-E6D45AA560BF}" presName="textRect" presStyleLbl="revTx" presStyleIdx="1" presStyleCnt="3">
        <dgm:presLayoutVars>
          <dgm:chMax val="1"/>
          <dgm:chPref val="1"/>
        </dgm:presLayoutVars>
      </dgm:prSet>
      <dgm:spPr/>
    </dgm:pt>
    <dgm:pt modelId="{74ADAB38-8B6D-4305-99D0-4E0BE6933DFC}" type="pres">
      <dgm:prSet presAssocID="{1B8F254D-A0C4-40A7-A92B-458ACAB08943}" presName="sibTrans" presStyleCnt="0"/>
      <dgm:spPr/>
    </dgm:pt>
    <dgm:pt modelId="{4D41BD98-2E84-45D9-8B62-4A96789FB5B5}" type="pres">
      <dgm:prSet presAssocID="{06C460D2-D292-4306-9539-435D04B6779C}" presName="compNode" presStyleCnt="0"/>
      <dgm:spPr/>
    </dgm:pt>
    <dgm:pt modelId="{A507091F-B755-4CEC-8945-34833273F4B1}" type="pres">
      <dgm:prSet presAssocID="{06C460D2-D292-4306-9539-435D04B677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AFCBD5AD-1EEF-43A5-B54B-EB5B6CEAEECD}" type="pres">
      <dgm:prSet presAssocID="{06C460D2-D292-4306-9539-435D04B6779C}" presName="spaceRect" presStyleCnt="0"/>
      <dgm:spPr/>
    </dgm:pt>
    <dgm:pt modelId="{1EFADE06-0597-4E43-B569-D41FA5DCA1E0}" type="pres">
      <dgm:prSet presAssocID="{06C460D2-D292-4306-9539-435D04B6779C}" presName="textRect" presStyleLbl="revTx" presStyleIdx="2" presStyleCnt="3">
        <dgm:presLayoutVars>
          <dgm:chMax val="1"/>
          <dgm:chPref val="1"/>
        </dgm:presLayoutVars>
      </dgm:prSet>
      <dgm:spPr/>
    </dgm:pt>
  </dgm:ptLst>
  <dgm:cxnLst>
    <dgm:cxn modelId="{09C28E1F-AA50-48ED-B23B-F5BDC6C20D57}" type="presOf" srcId="{E683ADBB-F922-4EFC-A2EE-84EF1AD9E5CC}" destId="{EF3C858B-1880-4611-BB22-2CA68CA57417}" srcOrd="0" destOrd="0" presId="urn:microsoft.com/office/officeart/2018/2/layout/IconLabelList"/>
    <dgm:cxn modelId="{CBB5DC28-E446-4516-865B-8232EC876D3F}" type="presOf" srcId="{06C460D2-D292-4306-9539-435D04B6779C}" destId="{1EFADE06-0597-4E43-B569-D41FA5DCA1E0}" srcOrd="0" destOrd="0" presId="urn:microsoft.com/office/officeart/2018/2/layout/IconLabelList"/>
    <dgm:cxn modelId="{927E513D-9401-43D0-8E7C-954AF7DFEA06}" srcId="{8A214F49-C0A5-45AB-B421-3A256751DC32}" destId="{7DD27322-506D-4697-A0EE-E6D45AA560BF}" srcOrd="1" destOrd="0" parTransId="{93BBF6C8-9849-4AB6-AEDB-ACEA56A7E8F4}" sibTransId="{1B8F254D-A0C4-40A7-A92B-458ACAB08943}"/>
    <dgm:cxn modelId="{C3004E86-0EE6-4C90-BD2C-6164B779FFFD}" type="presOf" srcId="{8A214F49-C0A5-45AB-B421-3A256751DC32}" destId="{8BD01FA6-8BA6-49E5-956F-22F4E36C81C8}" srcOrd="0" destOrd="0" presId="urn:microsoft.com/office/officeart/2018/2/layout/IconLabelList"/>
    <dgm:cxn modelId="{A8ECB5D0-2B05-41F9-AB85-9CAA09867F6D}" srcId="{8A214F49-C0A5-45AB-B421-3A256751DC32}" destId="{E683ADBB-F922-4EFC-A2EE-84EF1AD9E5CC}" srcOrd="0" destOrd="0" parTransId="{6927FA78-C65B-4068-BD39-69D567DF7715}" sibTransId="{D8C1EF43-5FE1-4FA3-9E03-F276D001B5BE}"/>
    <dgm:cxn modelId="{6C0206DA-2603-48E9-B034-A991296E885A}" srcId="{8A214F49-C0A5-45AB-B421-3A256751DC32}" destId="{06C460D2-D292-4306-9539-435D04B6779C}" srcOrd="2" destOrd="0" parTransId="{58704ADD-A4FE-4478-A511-673F27C5A218}" sibTransId="{3D5120AF-BADA-49BD-A680-9C39349C4E59}"/>
    <dgm:cxn modelId="{F1A525F6-AF7A-42DB-8E24-8E277E22C8C3}" type="presOf" srcId="{7DD27322-506D-4697-A0EE-E6D45AA560BF}" destId="{B6021066-1C15-459A-A604-E0AFAD0E2D84}" srcOrd="0" destOrd="0" presId="urn:microsoft.com/office/officeart/2018/2/layout/IconLabelList"/>
    <dgm:cxn modelId="{36FC2944-046A-460F-A49C-2B35A298208B}" type="presParOf" srcId="{8BD01FA6-8BA6-49E5-956F-22F4E36C81C8}" destId="{71C4C7E9-8ED7-4EC9-82D1-88A738854BEB}" srcOrd="0" destOrd="0" presId="urn:microsoft.com/office/officeart/2018/2/layout/IconLabelList"/>
    <dgm:cxn modelId="{222F9391-5DCE-41DE-93D3-BD3FBEAFD066}" type="presParOf" srcId="{71C4C7E9-8ED7-4EC9-82D1-88A738854BEB}" destId="{5ACFF565-28D9-4F38-ACC9-E85B3E2D3B82}" srcOrd="0" destOrd="0" presId="urn:microsoft.com/office/officeart/2018/2/layout/IconLabelList"/>
    <dgm:cxn modelId="{ECFD6564-B3D9-4D4E-86BC-F5A93B50BB1C}" type="presParOf" srcId="{71C4C7E9-8ED7-4EC9-82D1-88A738854BEB}" destId="{AB0575D6-DB66-498D-9E5F-F993F865DF62}" srcOrd="1" destOrd="0" presId="urn:microsoft.com/office/officeart/2018/2/layout/IconLabelList"/>
    <dgm:cxn modelId="{E077915C-31E8-4735-A68D-630688F236C8}" type="presParOf" srcId="{71C4C7E9-8ED7-4EC9-82D1-88A738854BEB}" destId="{EF3C858B-1880-4611-BB22-2CA68CA57417}" srcOrd="2" destOrd="0" presId="urn:microsoft.com/office/officeart/2018/2/layout/IconLabelList"/>
    <dgm:cxn modelId="{FD0081D0-8249-480F-8B68-303BCFF4B859}" type="presParOf" srcId="{8BD01FA6-8BA6-49E5-956F-22F4E36C81C8}" destId="{B956424A-0E80-4C6D-90E5-E0B0A90B6F69}" srcOrd="1" destOrd="0" presId="urn:microsoft.com/office/officeart/2018/2/layout/IconLabelList"/>
    <dgm:cxn modelId="{C05EE4A3-1ED0-4B8C-83B2-336EC6BFC3D2}" type="presParOf" srcId="{8BD01FA6-8BA6-49E5-956F-22F4E36C81C8}" destId="{9DE683EE-0E6A-4213-AE5A-E8CADDBEB230}" srcOrd="2" destOrd="0" presId="urn:microsoft.com/office/officeart/2018/2/layout/IconLabelList"/>
    <dgm:cxn modelId="{882EC55D-7494-4102-BA39-91D2CC8C1E20}" type="presParOf" srcId="{9DE683EE-0E6A-4213-AE5A-E8CADDBEB230}" destId="{013F4B58-4543-477D-9E36-FB9BC4245F87}" srcOrd="0" destOrd="0" presId="urn:microsoft.com/office/officeart/2018/2/layout/IconLabelList"/>
    <dgm:cxn modelId="{9D8367BE-6B05-4B10-93F2-C57F32D817B2}" type="presParOf" srcId="{9DE683EE-0E6A-4213-AE5A-E8CADDBEB230}" destId="{54767C2E-5E07-4F5D-8B53-47C3AC556E71}" srcOrd="1" destOrd="0" presId="urn:microsoft.com/office/officeart/2018/2/layout/IconLabelList"/>
    <dgm:cxn modelId="{961168E9-CD27-4135-AC9C-98E715AC165F}" type="presParOf" srcId="{9DE683EE-0E6A-4213-AE5A-E8CADDBEB230}" destId="{B6021066-1C15-459A-A604-E0AFAD0E2D84}" srcOrd="2" destOrd="0" presId="urn:microsoft.com/office/officeart/2018/2/layout/IconLabelList"/>
    <dgm:cxn modelId="{80667F41-1952-433D-BD29-C5F7E7861417}" type="presParOf" srcId="{8BD01FA6-8BA6-49E5-956F-22F4E36C81C8}" destId="{74ADAB38-8B6D-4305-99D0-4E0BE6933DFC}" srcOrd="3" destOrd="0" presId="urn:microsoft.com/office/officeart/2018/2/layout/IconLabelList"/>
    <dgm:cxn modelId="{18080A93-D109-45D3-BCE9-75DE4ABDC613}" type="presParOf" srcId="{8BD01FA6-8BA6-49E5-956F-22F4E36C81C8}" destId="{4D41BD98-2E84-45D9-8B62-4A96789FB5B5}" srcOrd="4" destOrd="0" presId="urn:microsoft.com/office/officeart/2018/2/layout/IconLabelList"/>
    <dgm:cxn modelId="{DC45EBD7-D817-45C2-8A5C-C0664DE28C58}" type="presParOf" srcId="{4D41BD98-2E84-45D9-8B62-4A96789FB5B5}" destId="{A507091F-B755-4CEC-8945-34833273F4B1}" srcOrd="0" destOrd="0" presId="urn:microsoft.com/office/officeart/2018/2/layout/IconLabelList"/>
    <dgm:cxn modelId="{AF77B694-3CE7-4516-93C5-D7AA52F65A8D}" type="presParOf" srcId="{4D41BD98-2E84-45D9-8B62-4A96789FB5B5}" destId="{AFCBD5AD-1EEF-43A5-B54B-EB5B6CEAEECD}" srcOrd="1" destOrd="0" presId="urn:microsoft.com/office/officeart/2018/2/layout/IconLabelList"/>
    <dgm:cxn modelId="{B89D7A1B-10C7-489D-A51C-BA4141E60F7B}" type="presParOf" srcId="{4D41BD98-2E84-45D9-8B62-4A96789FB5B5}" destId="{1EFADE06-0597-4E43-B569-D41FA5DCA1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FF565-28D9-4F38-ACC9-E85B3E2D3B82}">
      <dsp:nvSpPr>
        <dsp:cNvPr id="0" name=""/>
        <dsp:cNvSpPr/>
      </dsp:nvSpPr>
      <dsp:spPr>
        <a:xfrm>
          <a:off x="959850" y="1337463"/>
          <a:ext cx="1454962" cy="1454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3C858B-1880-4611-BB22-2CA68CA57417}">
      <dsp:nvSpPr>
        <dsp:cNvPr id="0" name=""/>
        <dsp:cNvSpPr/>
      </dsp:nvSpPr>
      <dsp:spPr>
        <a:xfrm>
          <a:off x="70706" y="3176376"/>
          <a:ext cx="32332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Until now you would have to use a database client such as odbc to interact with your databases</a:t>
          </a:r>
        </a:p>
      </dsp:txBody>
      <dsp:txXfrm>
        <a:off x="70706" y="3176376"/>
        <a:ext cx="3233249" cy="720000"/>
      </dsp:txXfrm>
    </dsp:sp>
    <dsp:sp modelId="{013F4B58-4543-477D-9E36-FB9BC4245F87}">
      <dsp:nvSpPr>
        <dsp:cNvPr id="0" name=""/>
        <dsp:cNvSpPr/>
      </dsp:nvSpPr>
      <dsp:spPr>
        <a:xfrm>
          <a:off x="4758918" y="1337463"/>
          <a:ext cx="1454962" cy="1454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021066-1C15-459A-A604-E0AFAD0E2D84}">
      <dsp:nvSpPr>
        <dsp:cNvPr id="0" name=""/>
        <dsp:cNvSpPr/>
      </dsp:nvSpPr>
      <dsp:spPr>
        <a:xfrm>
          <a:off x="3869775" y="3176376"/>
          <a:ext cx="32332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But this is very slow…</a:t>
          </a:r>
        </a:p>
      </dsp:txBody>
      <dsp:txXfrm>
        <a:off x="3869775" y="3176376"/>
        <a:ext cx="3233249" cy="720000"/>
      </dsp:txXfrm>
    </dsp:sp>
    <dsp:sp modelId="{A507091F-B755-4CEC-8945-34833273F4B1}">
      <dsp:nvSpPr>
        <dsp:cNvPr id="0" name=""/>
        <dsp:cNvSpPr/>
      </dsp:nvSpPr>
      <dsp:spPr>
        <a:xfrm>
          <a:off x="8557987" y="1337463"/>
          <a:ext cx="1454962" cy="14549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FADE06-0597-4E43-B569-D41FA5DCA1E0}">
      <dsp:nvSpPr>
        <dsp:cNvPr id="0" name=""/>
        <dsp:cNvSpPr/>
      </dsp:nvSpPr>
      <dsp:spPr>
        <a:xfrm>
          <a:off x="7668843" y="3176376"/>
          <a:ext cx="323324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This is likely due to the lack of native code on their client and the heavy protocol overhead</a:t>
          </a:r>
        </a:p>
      </dsp:txBody>
      <dsp:txXfrm>
        <a:off x="7668843" y="3176376"/>
        <a:ext cx="323324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F8A71C4C-FF3F-0C4F-8795-A2475369391B}" type="datetime1">
              <a:rPr lang="en-US" smtClean="0"/>
              <a:t>11/1/2024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428C8FA6-76A5-8E40-8BFE-0F3985BCA30F}" type="slidenum">
              <a:rPr lang="en-US" smtClean="0"/>
              <a:t>‹#›</a:t>
            </a:fld>
            <a:endParaRPr lang="en-US"/>
          </a:p>
        </p:txBody>
      </p:sp>
    </p:spTree>
    <p:extLst>
      <p:ext uri="{BB962C8B-B14F-4D97-AF65-F5344CB8AC3E}">
        <p14:creationId xmlns:p14="http://schemas.microsoft.com/office/powerpoint/2010/main" val="27249151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3177" tIns="46589" rIns="93177" bIns="46589" rtlCol="0"/>
          <a:lstStyle>
            <a:lvl1pPr algn="r">
              <a:defRPr sz="1200"/>
            </a:lvl1pPr>
          </a:lstStyle>
          <a:p>
            <a:pPr>
              <a:defRPr/>
            </a:pPr>
            <a:fld id="{575E4D0F-365E-634C-91A3-A7A1E50E5DCF}" type="datetime1">
              <a:rPr lang="en-US" smtClean="0"/>
              <a:t>11/1/2024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a:defRPr sz="1200"/>
            </a:lvl1pPr>
          </a:lstStyle>
          <a:p>
            <a:pPr>
              <a:defRPr/>
            </a:pPr>
            <a:fld id="{A7F235BB-2532-4321-A1BC-BCA4D9D1C26A}" type="slidenum">
              <a:rPr lang="en-US"/>
              <a:pPr>
                <a:defRPr/>
              </a:pPr>
              <a:t>‹#›</a:t>
            </a:fld>
            <a:endParaRPr lang="en-US"/>
          </a:p>
        </p:txBody>
      </p:sp>
    </p:spTree>
    <p:extLst>
      <p:ext uri="{BB962C8B-B14F-4D97-AF65-F5344CB8AC3E}">
        <p14:creationId xmlns:p14="http://schemas.microsoft.com/office/powerpoint/2010/main" val="3643944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9" algn="l" rtl="0" eaLnBrk="0" fontAlgn="base" hangingPunct="0">
      <a:spcBef>
        <a:spcPct val="30000"/>
      </a:spcBef>
      <a:spcAft>
        <a:spcPct val="0"/>
      </a:spcAft>
      <a:defRPr sz="1200" kern="1200">
        <a:solidFill>
          <a:schemeClr val="tx1"/>
        </a:solidFill>
        <a:latin typeface="+mn-lt"/>
        <a:ea typeface="+mn-ea"/>
        <a:cs typeface="+mn-cs"/>
      </a:defRPr>
    </a:lvl2pPr>
    <a:lvl3pPr marL="914377" algn="l" rtl="0" eaLnBrk="0" fontAlgn="base" hangingPunct="0">
      <a:spcBef>
        <a:spcPct val="30000"/>
      </a:spcBef>
      <a:spcAft>
        <a:spcPct val="0"/>
      </a:spcAft>
      <a:defRPr sz="1200" kern="1200">
        <a:solidFill>
          <a:schemeClr val="tx1"/>
        </a:solidFill>
        <a:latin typeface="+mn-lt"/>
        <a:ea typeface="+mn-ea"/>
        <a:cs typeface="+mn-cs"/>
      </a:defRPr>
    </a:lvl3pPr>
    <a:lvl4pPr marL="1371566" algn="l" rtl="0" eaLnBrk="0" fontAlgn="base" hangingPunct="0">
      <a:spcBef>
        <a:spcPct val="30000"/>
      </a:spcBef>
      <a:spcAft>
        <a:spcPct val="0"/>
      </a:spcAft>
      <a:defRPr sz="1200" kern="1200">
        <a:solidFill>
          <a:schemeClr val="tx1"/>
        </a:solidFill>
        <a:latin typeface="+mn-lt"/>
        <a:ea typeface="+mn-ea"/>
        <a:cs typeface="+mn-cs"/>
      </a:defRPr>
    </a:lvl4pPr>
    <a:lvl5pPr marL="1828754" algn="l" rtl="0" eaLnBrk="0" fontAlgn="base" hangingPunct="0">
      <a:spcBef>
        <a:spcPct val="30000"/>
      </a:spcBef>
      <a:spcAft>
        <a:spcPct val="0"/>
      </a:spcAft>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92185-EE12-4DA1-882C-B515C23B258C}" type="slidenum">
              <a:rPr lang="en-US" smtClean="0"/>
              <a:t>48</a:t>
            </a:fld>
            <a:endParaRPr lang="en-US"/>
          </a:p>
        </p:txBody>
      </p:sp>
    </p:spTree>
    <p:extLst>
      <p:ext uri="{BB962C8B-B14F-4D97-AF65-F5344CB8AC3E}">
        <p14:creationId xmlns:p14="http://schemas.microsoft.com/office/powerpoint/2010/main" val="3968754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1822450" y="228600"/>
            <a:ext cx="3213100" cy="1808163"/>
          </a:xfrm>
          <a:ln/>
        </p:spPr>
      </p:sp>
      <p:sp>
        <p:nvSpPr>
          <p:cNvPr id="13926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en-GB" dirty="0">
              <a:latin typeface="Arial" charset="0"/>
              <a:ea typeface="MS PGothic" charset="0"/>
              <a:cs typeface="Arial" charset="0"/>
            </a:endParaRPr>
          </a:p>
        </p:txBody>
      </p:sp>
    </p:spTree>
    <p:extLst>
      <p:ext uri="{BB962C8B-B14F-4D97-AF65-F5344CB8AC3E}">
        <p14:creationId xmlns:p14="http://schemas.microsoft.com/office/powerpoint/2010/main" val="4012757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822450" y="228600"/>
            <a:ext cx="3213100" cy="1808163"/>
          </a:xfrm>
          <a:ln/>
        </p:spPr>
      </p:sp>
      <p:sp>
        <p:nvSpPr>
          <p:cNvPr id="141315"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en-GB">
              <a:latin typeface="Arial" charset="0"/>
              <a:ea typeface="MS PGothic" charset="0"/>
              <a:cs typeface="Arial" charset="0"/>
            </a:endParaRPr>
          </a:p>
        </p:txBody>
      </p:sp>
    </p:spTree>
    <p:extLst>
      <p:ext uri="{BB962C8B-B14F-4D97-AF65-F5344CB8AC3E}">
        <p14:creationId xmlns:p14="http://schemas.microsoft.com/office/powerpoint/2010/main" val="833610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2021 Title Slide">
    <p:spTree>
      <p:nvGrpSpPr>
        <p:cNvPr id="1" name=""/>
        <p:cNvGrpSpPr/>
        <p:nvPr/>
      </p:nvGrpSpPr>
      <p:grpSpPr>
        <a:xfrm>
          <a:off x="0" y="0"/>
          <a:ext cx="0" cy="0"/>
          <a:chOff x="0" y="0"/>
          <a:chExt cx="0" cy="0"/>
        </a:xfrm>
      </p:grpSpPr>
      <p:sp>
        <p:nvSpPr>
          <p:cNvPr id="7" name="Rectangle 6"/>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pic>
        <p:nvPicPr>
          <p:cNvPr id="13" name="Picture 12" descr="A black and white logo&#10;&#10;Description automatically generated">
            <a:extLst>
              <a:ext uri="{FF2B5EF4-FFF2-40B4-BE49-F238E27FC236}">
                <a16:creationId xmlns:a16="http://schemas.microsoft.com/office/drawing/2014/main" id="{1D831F22-FA3A-D57A-45FA-41418B0D3C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00017" y="2326384"/>
            <a:ext cx="2651682" cy="1504606"/>
          </a:xfrm>
          <a:prstGeom prst="rect">
            <a:avLst/>
          </a:prstGeom>
        </p:spPr>
      </p:pic>
      <p:sp>
        <p:nvSpPr>
          <p:cNvPr id="4" name="Title 3"/>
          <p:cNvSpPr>
            <a:spLocks noGrp="1"/>
          </p:cNvSpPr>
          <p:nvPr>
            <p:ph type="title" hasCustomPrompt="1"/>
          </p:nvPr>
        </p:nvSpPr>
        <p:spPr>
          <a:xfrm>
            <a:off x="304802" y="896176"/>
            <a:ext cx="5486401" cy="1249719"/>
          </a:xfrm>
          <a:prstGeom prst="rect">
            <a:avLst/>
          </a:prstGeom>
        </p:spPr>
        <p:txBody>
          <a:bodyPr>
            <a:normAutofit/>
          </a:bodyPr>
          <a:lstStyle>
            <a:lvl1pPr>
              <a:lnSpc>
                <a:spcPct val="90000"/>
              </a:lnSpc>
              <a:defRPr sz="2800" b="0" baseline="0">
                <a:solidFill>
                  <a:schemeClr val="tx1"/>
                </a:solidFill>
              </a:defRPr>
            </a:lvl1pPr>
          </a:lstStyle>
          <a:p>
            <a:r>
              <a:rPr lang="en-US" dirty="0"/>
              <a:t>Click to add Presentation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91751" y="6273803"/>
            <a:ext cx="695452" cy="281940"/>
          </a:xfrm>
          <a:prstGeom prst="rect">
            <a:avLst/>
          </a:prstGeom>
        </p:spPr>
      </p:pic>
      <p:sp>
        <p:nvSpPr>
          <p:cNvPr id="6" name="Text Placeholder 15"/>
          <p:cNvSpPr>
            <a:spLocks noGrp="1"/>
          </p:cNvSpPr>
          <p:nvPr>
            <p:ph type="body" sz="quarter" idx="14" hasCustomPrompt="1"/>
          </p:nvPr>
        </p:nvSpPr>
        <p:spPr>
          <a:xfrm>
            <a:off x="304033" y="3344843"/>
            <a:ext cx="4974263" cy="435932"/>
          </a:xfrm>
          <a:prstGeom prst="rect">
            <a:avLst/>
          </a:prstGeom>
        </p:spPr>
        <p:txBody>
          <a:bodyPr>
            <a:noAutofit/>
          </a:bodyPr>
          <a:lstStyle>
            <a:lvl1pPr marL="0" indent="0" algn="l">
              <a:buFontTx/>
              <a:buNone/>
              <a:defRPr baseline="0"/>
            </a:lvl1pPr>
          </a:lstStyle>
          <a:p>
            <a:pPr lvl="0"/>
            <a:r>
              <a:rPr lang="en-US" dirty="0"/>
              <a:t>Click to Add Your Name, title, email, </a:t>
            </a:r>
            <a:r>
              <a:rPr lang="en-US" dirty="0" err="1"/>
              <a:t>etc</a:t>
            </a:r>
            <a:endParaRPr lang="en-US" dirty="0"/>
          </a:p>
        </p:txBody>
      </p:sp>
      <p:pic>
        <p:nvPicPr>
          <p:cNvPr id="11" name="Graphic 10">
            <a:extLst>
              <a:ext uri="{FF2B5EF4-FFF2-40B4-BE49-F238E27FC236}">
                <a16:creationId xmlns:a16="http://schemas.microsoft.com/office/drawing/2014/main" id="{68A6CBC8-E31F-2BFA-5BF3-608C299296D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009491" y="3742521"/>
            <a:ext cx="2057400" cy="762000"/>
          </a:xfrm>
          <a:prstGeom prst="rect">
            <a:avLst/>
          </a:prstGeom>
        </p:spPr>
      </p:pic>
      <p:sp>
        <p:nvSpPr>
          <p:cNvPr id="2" name="Slide Number Placeholder 1">
            <a:extLst>
              <a:ext uri="{FF2B5EF4-FFF2-40B4-BE49-F238E27FC236}">
                <a16:creationId xmlns:a16="http://schemas.microsoft.com/office/drawing/2014/main" id="{8F9F9E90-2CBC-160C-A456-B82ED3D2D56D}"/>
              </a:ext>
            </a:extLst>
          </p:cNvPr>
          <p:cNvSpPr>
            <a:spLocks noGrp="1"/>
          </p:cNvSpPr>
          <p:nvPr>
            <p:ph type="sldNum" sz="quarter" idx="15"/>
          </p:nvPr>
        </p:nvSpPr>
        <p:spPr/>
        <p:txBody>
          <a:bodyPr/>
          <a:lstStyle/>
          <a:p>
            <a:fld id="{D0BE6F14-FF48-0F4F-A8AA-2E3F25371E4A}" type="slidenum">
              <a:rPr lang="en-US" smtClean="0"/>
              <a:pPr/>
              <a:t>‹#›</a:t>
            </a:fld>
            <a:endParaRPr lang="en-US"/>
          </a:p>
        </p:txBody>
      </p:sp>
    </p:spTree>
    <p:extLst>
      <p:ext uri="{BB962C8B-B14F-4D97-AF65-F5344CB8AC3E}">
        <p14:creationId xmlns:p14="http://schemas.microsoft.com/office/powerpoint/2010/main" val="300227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mp; Single Bulleted list or imag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95C22D1-A9D3-948F-32F8-6DC85212695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334" y="33764"/>
            <a:ext cx="1213530" cy="717086"/>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Placeholder 1"/>
          <p:cNvSpPr>
            <a:spLocks noGrp="1"/>
          </p:cNvSpPr>
          <p:nvPr>
            <p:ph type="title" hasCustomPrompt="1"/>
          </p:nvPr>
        </p:nvSpPr>
        <p:spPr>
          <a:xfrm>
            <a:off x="308385" y="219944"/>
            <a:ext cx="10189853" cy="366465"/>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4" name="Content Placeholder 2"/>
          <p:cNvSpPr>
            <a:spLocks noGrp="1"/>
          </p:cNvSpPr>
          <p:nvPr>
            <p:ph idx="1"/>
          </p:nvPr>
        </p:nvSpPr>
        <p:spPr>
          <a:xfrm>
            <a:off x="308385" y="834999"/>
            <a:ext cx="10972800" cy="5233840"/>
          </a:xfrm>
          <a:prstGeom prst="rect">
            <a:avLst/>
          </a:prstGeom>
        </p:spPr>
        <p:txBody>
          <a:bodyPr>
            <a:noAutofit/>
          </a:bodyPr>
          <a:lstStyle>
            <a:lvl1pPr marL="342900" indent="-342900">
              <a:lnSpc>
                <a:spcPct val="100000"/>
              </a:lnSpc>
              <a:buFont typeface="Arial"/>
              <a:buChar char="•"/>
              <a:defRPr sz="1800" b="0" i="0">
                <a:latin typeface="Arial"/>
                <a:cs typeface="Arial"/>
              </a:defRPr>
            </a:lvl1pPr>
            <a:lvl2pPr marL="740664" indent="-228600">
              <a:lnSpc>
                <a:spcPct val="100000"/>
              </a:lnSpc>
              <a:defRPr sz="1800" b="0" i="0">
                <a:latin typeface="Arial"/>
                <a:cs typeface="Arial"/>
              </a:defRPr>
            </a:lvl2pPr>
            <a:lvl3pPr marL="1143000">
              <a:lnSpc>
                <a:spcPct val="100000"/>
              </a:lnSpc>
              <a:defRPr sz="1800" b="0" i="0">
                <a:latin typeface="Arial"/>
                <a:cs typeface="Arial"/>
              </a:defRPr>
            </a:lvl3pPr>
            <a:lvl4pPr marL="1600200">
              <a:lnSpc>
                <a:spcPct val="100000"/>
              </a:lnSpc>
              <a:defRPr sz="1800" b="0" i="0">
                <a:latin typeface="Arial"/>
                <a:cs typeface="Arial"/>
              </a:defRPr>
            </a:lvl4pPr>
            <a:lvl5pPr marL="2057400">
              <a:lnSpc>
                <a:spcPct val="100000"/>
              </a:lnSpc>
              <a:defRPr sz="1800" b="0" i="0">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791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mp; Single Bulleted list or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Placeholder 1"/>
          <p:cNvSpPr>
            <a:spLocks noGrp="1"/>
          </p:cNvSpPr>
          <p:nvPr>
            <p:ph type="title" hasCustomPrompt="1"/>
          </p:nvPr>
        </p:nvSpPr>
        <p:spPr>
          <a:xfrm>
            <a:off x="308385" y="219944"/>
            <a:ext cx="10189853" cy="366465"/>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4" name="Content Placeholder 2"/>
          <p:cNvSpPr>
            <a:spLocks noGrp="1"/>
          </p:cNvSpPr>
          <p:nvPr>
            <p:ph idx="1"/>
          </p:nvPr>
        </p:nvSpPr>
        <p:spPr>
          <a:xfrm>
            <a:off x="308385" y="834999"/>
            <a:ext cx="10972800" cy="5233840"/>
          </a:xfrm>
          <a:prstGeom prst="rect">
            <a:avLst/>
          </a:prstGeom>
        </p:spPr>
        <p:txBody>
          <a:bodyPr>
            <a:noAutofit/>
          </a:bodyPr>
          <a:lstStyle>
            <a:lvl1pPr marL="342900" indent="-342900">
              <a:lnSpc>
                <a:spcPct val="100000"/>
              </a:lnSpc>
              <a:buFont typeface="Arial"/>
              <a:buChar char="•"/>
              <a:defRPr sz="1800" b="0" i="0">
                <a:latin typeface="Arial"/>
                <a:cs typeface="Arial"/>
              </a:defRPr>
            </a:lvl1pPr>
            <a:lvl2pPr marL="740664" indent="-228600">
              <a:lnSpc>
                <a:spcPct val="100000"/>
              </a:lnSpc>
              <a:defRPr sz="1800" b="0" i="0">
                <a:latin typeface="Arial"/>
                <a:cs typeface="Arial"/>
              </a:defRPr>
            </a:lvl2pPr>
            <a:lvl3pPr marL="1143000">
              <a:lnSpc>
                <a:spcPct val="100000"/>
              </a:lnSpc>
              <a:defRPr sz="1800" b="0" i="0">
                <a:latin typeface="Arial"/>
                <a:cs typeface="Arial"/>
              </a:defRPr>
            </a:lvl3pPr>
            <a:lvl4pPr marL="1600200">
              <a:lnSpc>
                <a:spcPct val="100000"/>
              </a:lnSpc>
              <a:defRPr sz="1800" b="0" i="0">
                <a:latin typeface="Arial"/>
                <a:cs typeface="Arial"/>
              </a:defRPr>
            </a:lvl4pPr>
            <a:lvl5pPr marL="2057400">
              <a:lnSpc>
                <a:spcPct val="100000"/>
              </a:lnSpc>
              <a:defRPr sz="1800" b="0" i="0">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0DDB98BC-539F-B355-1AD7-A6DB5727F53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93603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 bulleted lists">
    <p:spTree>
      <p:nvGrpSpPr>
        <p:cNvPr id="1" name=""/>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7AE870BD-D606-E12D-38CF-F8B8950A13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6" y="223103"/>
            <a:ext cx="10180313" cy="415631"/>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10" name="Text Placeholder 6"/>
          <p:cNvSpPr>
            <a:spLocks noGrp="1"/>
          </p:cNvSpPr>
          <p:nvPr>
            <p:ph type="body" sz="quarter" idx="14" hasCustomPrompt="1"/>
          </p:nvPr>
        </p:nvSpPr>
        <p:spPr>
          <a:xfrm>
            <a:off x="6293689" y="832103"/>
            <a:ext cx="5486400" cy="5253551"/>
          </a:xfrm>
          <a:prstGeom prst="rect">
            <a:avLst/>
          </a:prstGeo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5" hasCustomPrompt="1"/>
          </p:nvPr>
        </p:nvSpPr>
        <p:spPr>
          <a:xfrm>
            <a:off x="310896" y="832104"/>
            <a:ext cx="5486400" cy="5253551"/>
          </a:xfrm>
          <a:prstGeom prst="rect">
            <a:avLst/>
          </a:prstGeo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0863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mp; 2 bulleted lists">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9CAB283C-4D7C-B92A-C063-44E9DD38AD8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334" y="33764"/>
            <a:ext cx="1213530" cy="717086"/>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6" y="223103"/>
            <a:ext cx="10180313" cy="415631"/>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10" name="Text Placeholder 6"/>
          <p:cNvSpPr>
            <a:spLocks noGrp="1"/>
          </p:cNvSpPr>
          <p:nvPr>
            <p:ph type="body" sz="quarter" idx="14" hasCustomPrompt="1"/>
          </p:nvPr>
        </p:nvSpPr>
        <p:spPr>
          <a:xfrm>
            <a:off x="6293689" y="832103"/>
            <a:ext cx="5486400" cy="5253551"/>
          </a:xfrm>
          <a:prstGeom prst="rect">
            <a:avLst/>
          </a:prstGeo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5" hasCustomPrompt="1"/>
          </p:nvPr>
        </p:nvSpPr>
        <p:spPr>
          <a:xfrm>
            <a:off x="310896" y="832104"/>
            <a:ext cx="5486400" cy="5253551"/>
          </a:xfrm>
          <a:prstGeom prst="rect">
            <a:avLst/>
          </a:prstGeo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239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mp; 2 bulleted lis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6" y="223103"/>
            <a:ext cx="10180313" cy="415631"/>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10" name="Text Placeholder 6"/>
          <p:cNvSpPr>
            <a:spLocks noGrp="1"/>
          </p:cNvSpPr>
          <p:nvPr>
            <p:ph type="body" sz="quarter" idx="14" hasCustomPrompt="1"/>
          </p:nvPr>
        </p:nvSpPr>
        <p:spPr>
          <a:xfrm>
            <a:off x="6293689" y="832103"/>
            <a:ext cx="5486400" cy="5253551"/>
          </a:xfrm>
          <a:prstGeom prst="rect">
            <a:avLst/>
          </a:prstGeo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5" hasCustomPrompt="1"/>
          </p:nvPr>
        </p:nvSpPr>
        <p:spPr>
          <a:xfrm>
            <a:off x="310896" y="832104"/>
            <a:ext cx="5486400" cy="5253551"/>
          </a:xfrm>
          <a:prstGeom prst="rect">
            <a:avLst/>
          </a:prstGeom>
        </p:spPr>
        <p:txBody>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ED5EFA40-F3E6-E1DD-4087-2D2E2D76B92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279638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Bulleted list - not for images">
    <p:spTree>
      <p:nvGrpSpPr>
        <p:cNvPr id="1" name=""/>
        <p:cNvGrpSpPr/>
        <p:nvPr/>
      </p:nvGrpSpPr>
      <p:grpSpPr>
        <a:xfrm>
          <a:off x="0" y="0"/>
          <a:ext cx="0" cy="0"/>
          <a:chOff x="0" y="0"/>
          <a:chExt cx="0" cy="0"/>
        </a:xfrm>
      </p:grpSpPr>
      <p:pic>
        <p:nvPicPr>
          <p:cNvPr id="2" name="Picture 1" descr="A black background with a black square&#10;&#10;Description automatically generated with medium confidence">
            <a:extLst>
              <a:ext uri="{FF2B5EF4-FFF2-40B4-BE49-F238E27FC236}">
                <a16:creationId xmlns:a16="http://schemas.microsoft.com/office/drawing/2014/main" id="{5E54ED0F-9EF5-3A2A-A48F-864020C310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19457"/>
            <a:ext cx="10175766" cy="394374"/>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6" name="Text Placeholder 6"/>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7553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mp; Bulleted list - not for images">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C10BA43D-0E52-1935-1DCB-E424DD430A9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334" y="33764"/>
            <a:ext cx="1213530" cy="717086"/>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19457"/>
            <a:ext cx="10175766" cy="394374"/>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6" name="Text Placeholder 6"/>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39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mp; Bulleted list - not fo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19457"/>
            <a:ext cx="10175766" cy="394374"/>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6" name="Text Placeholder 6"/>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662963E-CB68-80F5-7A98-4FA4326E546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304601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bulleted list left, image on right">
    <p:spTree>
      <p:nvGrpSpPr>
        <p:cNvPr id="1" name=""/>
        <p:cNvGrpSpPr/>
        <p:nvPr/>
      </p:nvGrpSpPr>
      <p:grpSpPr>
        <a:xfrm>
          <a:off x="0" y="0"/>
          <a:ext cx="0" cy="0"/>
          <a:chOff x="0" y="0"/>
          <a:chExt cx="0" cy="0"/>
        </a:xfrm>
      </p:grpSpPr>
      <p:pic>
        <p:nvPicPr>
          <p:cNvPr id="5" name="Picture 4" descr="A black background with a black square&#10;&#10;Description automatically generated with medium confidence">
            <a:extLst>
              <a:ext uri="{FF2B5EF4-FFF2-40B4-BE49-F238E27FC236}">
                <a16:creationId xmlns:a16="http://schemas.microsoft.com/office/drawing/2014/main" id="{E879A0EC-581D-0E13-472B-DA750CA32E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4" name="Content Placeholder 3">
            <a:extLst>
              <a:ext uri="{FF2B5EF4-FFF2-40B4-BE49-F238E27FC236}">
                <a16:creationId xmlns:a16="http://schemas.microsoft.com/office/drawing/2014/main" id="{7EE404AE-3037-EA4C-8316-CDEF47086DC5}"/>
              </a:ext>
            </a:extLst>
          </p:cNvPr>
          <p:cNvSpPr>
            <a:spLocks noGrp="1"/>
          </p:cNvSpPr>
          <p:nvPr>
            <p:ph sz="quarter" idx="16" hasCustomPrompt="1"/>
          </p:nvPr>
        </p:nvSpPr>
        <p:spPr>
          <a:xfrm>
            <a:off x="5791200" y="0"/>
            <a:ext cx="6400800" cy="6858000"/>
          </a:xfrm>
          <a:prstGeom prst="rect">
            <a:avLst/>
          </a:prstGeom>
        </p:spPr>
        <p:txBody>
          <a:bodyPr/>
          <a:lstStyle/>
          <a:p>
            <a:pPr lvl="0"/>
            <a:r>
              <a:rPr lang="en-US" dirty="0"/>
              <a:t>Insert image here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19456"/>
            <a:ext cx="5480303" cy="388127"/>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6" name="Text Placeholder 6"/>
          <p:cNvSpPr>
            <a:spLocks noGrp="1"/>
          </p:cNvSpPr>
          <p:nvPr>
            <p:ph type="body" sz="quarter" idx="15" hasCustomPrompt="1"/>
          </p:nvPr>
        </p:nvSpPr>
        <p:spPr>
          <a:xfrm>
            <a:off x="310896" y="832104"/>
            <a:ext cx="5348499" cy="5786083"/>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8984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mp; bulleted list left, image on righ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E404AE-3037-EA4C-8316-CDEF47086DC5}"/>
              </a:ext>
            </a:extLst>
          </p:cNvPr>
          <p:cNvSpPr>
            <a:spLocks noGrp="1"/>
          </p:cNvSpPr>
          <p:nvPr>
            <p:ph sz="quarter" idx="16" hasCustomPrompt="1"/>
          </p:nvPr>
        </p:nvSpPr>
        <p:spPr>
          <a:xfrm>
            <a:off x="5791200" y="0"/>
            <a:ext cx="6400800" cy="6858000"/>
          </a:xfrm>
          <a:prstGeom prst="rect">
            <a:avLst/>
          </a:prstGeom>
        </p:spPr>
        <p:txBody>
          <a:bodyPr/>
          <a:lstStyle/>
          <a:p>
            <a:pPr lvl="0"/>
            <a:r>
              <a:rPr lang="en-US" dirty="0"/>
              <a:t>Insert image here</a:t>
            </a:r>
          </a:p>
        </p:txBody>
      </p:sp>
      <p:pic>
        <p:nvPicPr>
          <p:cNvPr id="5" name="Graphic 4">
            <a:extLst>
              <a:ext uri="{FF2B5EF4-FFF2-40B4-BE49-F238E27FC236}">
                <a16:creationId xmlns:a16="http://schemas.microsoft.com/office/drawing/2014/main" id="{0DD593BE-1E80-1AEB-0F86-F4FD051639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334" y="33764"/>
            <a:ext cx="1213530" cy="717086"/>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19456"/>
            <a:ext cx="5480303" cy="388127"/>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6" name="Text Placeholder 6"/>
          <p:cNvSpPr>
            <a:spLocks noGrp="1"/>
          </p:cNvSpPr>
          <p:nvPr>
            <p:ph type="body" sz="quarter" idx="15" hasCustomPrompt="1"/>
          </p:nvPr>
        </p:nvSpPr>
        <p:spPr>
          <a:xfrm>
            <a:off x="310896" y="832104"/>
            <a:ext cx="5348499" cy="5786083"/>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745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2021 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74C814B-C0E5-19B7-36B2-339859D9829A}"/>
              </a:ext>
            </a:extLst>
          </p:cNvPr>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4" name="Title 3"/>
          <p:cNvSpPr>
            <a:spLocks noGrp="1"/>
          </p:cNvSpPr>
          <p:nvPr>
            <p:ph type="title" hasCustomPrompt="1"/>
          </p:nvPr>
        </p:nvSpPr>
        <p:spPr>
          <a:xfrm>
            <a:off x="304802" y="896176"/>
            <a:ext cx="5486401" cy="1249719"/>
          </a:xfrm>
          <a:prstGeom prst="rect">
            <a:avLst/>
          </a:prstGeom>
        </p:spPr>
        <p:txBody>
          <a:bodyPr>
            <a:normAutofit/>
          </a:bodyPr>
          <a:lstStyle>
            <a:lvl1pPr>
              <a:lnSpc>
                <a:spcPct val="90000"/>
              </a:lnSpc>
              <a:defRPr sz="2800" b="0" baseline="0">
                <a:solidFill>
                  <a:schemeClr val="tx1"/>
                </a:solidFill>
              </a:defRPr>
            </a:lvl1pPr>
          </a:lstStyle>
          <a:p>
            <a:r>
              <a:rPr lang="en-US" dirty="0"/>
              <a:t>Click to add Presentation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91751" y="6273803"/>
            <a:ext cx="695452" cy="281940"/>
          </a:xfrm>
          <a:prstGeom prst="rect">
            <a:avLst/>
          </a:prstGeom>
        </p:spPr>
      </p:pic>
      <p:sp>
        <p:nvSpPr>
          <p:cNvPr id="6" name="Text Placeholder 15"/>
          <p:cNvSpPr>
            <a:spLocks noGrp="1"/>
          </p:cNvSpPr>
          <p:nvPr>
            <p:ph type="body" sz="quarter" idx="14" hasCustomPrompt="1"/>
          </p:nvPr>
        </p:nvSpPr>
        <p:spPr>
          <a:xfrm>
            <a:off x="304033" y="3344843"/>
            <a:ext cx="4974263" cy="435932"/>
          </a:xfrm>
          <a:prstGeom prst="rect">
            <a:avLst/>
          </a:prstGeom>
        </p:spPr>
        <p:txBody>
          <a:bodyPr>
            <a:noAutofit/>
          </a:bodyPr>
          <a:lstStyle>
            <a:lvl1pPr marL="0" indent="0" algn="l">
              <a:buFontTx/>
              <a:buNone/>
              <a:defRPr baseline="0"/>
            </a:lvl1pPr>
          </a:lstStyle>
          <a:p>
            <a:pPr lvl="0"/>
            <a:r>
              <a:rPr lang="en-US" dirty="0"/>
              <a:t>Click to Add Your Name, title, email, </a:t>
            </a:r>
            <a:r>
              <a:rPr lang="en-US" dirty="0" err="1"/>
              <a:t>etc</a:t>
            </a:r>
            <a:endParaRPr lang="en-US" dirty="0"/>
          </a:p>
        </p:txBody>
      </p:sp>
      <p:pic>
        <p:nvPicPr>
          <p:cNvPr id="5" name="Graphic 4">
            <a:extLst>
              <a:ext uri="{FF2B5EF4-FFF2-40B4-BE49-F238E27FC236}">
                <a16:creationId xmlns:a16="http://schemas.microsoft.com/office/drawing/2014/main" id="{FC8EE377-7754-E11F-C876-3597E7C5D0A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77152" y="2307955"/>
            <a:ext cx="2705097" cy="1528204"/>
          </a:xfrm>
          <a:prstGeom prst="rect">
            <a:avLst/>
          </a:prstGeom>
        </p:spPr>
      </p:pic>
      <p:pic>
        <p:nvPicPr>
          <p:cNvPr id="11" name="Graphic 10">
            <a:extLst>
              <a:ext uri="{FF2B5EF4-FFF2-40B4-BE49-F238E27FC236}">
                <a16:creationId xmlns:a16="http://schemas.microsoft.com/office/drawing/2014/main" id="{68A6CBC8-E31F-2BFA-5BF3-608C299296DA}"/>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8009491" y="3742521"/>
            <a:ext cx="2057400" cy="762000"/>
          </a:xfrm>
          <a:prstGeom prst="rect">
            <a:avLst/>
          </a:prstGeom>
        </p:spPr>
      </p:pic>
    </p:spTree>
    <p:extLst>
      <p:ext uri="{BB962C8B-B14F-4D97-AF65-F5344CB8AC3E}">
        <p14:creationId xmlns:p14="http://schemas.microsoft.com/office/powerpoint/2010/main" val="19478842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mp; bulleted list left, image on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19456"/>
            <a:ext cx="5480303" cy="388127"/>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6" name="Text Placeholder 6"/>
          <p:cNvSpPr>
            <a:spLocks noGrp="1"/>
          </p:cNvSpPr>
          <p:nvPr>
            <p:ph type="body" sz="quarter" idx="15" hasCustomPrompt="1"/>
          </p:nvPr>
        </p:nvSpPr>
        <p:spPr>
          <a:xfrm>
            <a:off x="310896" y="832104"/>
            <a:ext cx="5348499" cy="5786083"/>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EE404AE-3037-EA4C-8316-CDEF47086DC5}"/>
              </a:ext>
            </a:extLst>
          </p:cNvPr>
          <p:cNvSpPr>
            <a:spLocks noGrp="1"/>
          </p:cNvSpPr>
          <p:nvPr>
            <p:ph sz="quarter" idx="16" hasCustomPrompt="1"/>
          </p:nvPr>
        </p:nvSpPr>
        <p:spPr>
          <a:xfrm>
            <a:off x="5791200" y="0"/>
            <a:ext cx="6400800" cy="6858000"/>
          </a:xfrm>
          <a:prstGeom prst="rect">
            <a:avLst/>
          </a:prstGeom>
        </p:spPr>
        <p:txBody>
          <a:bodyPr/>
          <a:lstStyle/>
          <a:p>
            <a:pPr lvl="0"/>
            <a:r>
              <a:rPr lang="en-US" dirty="0"/>
              <a:t>Insert image here</a:t>
            </a:r>
          </a:p>
        </p:txBody>
      </p:sp>
      <p:pic>
        <p:nvPicPr>
          <p:cNvPr id="2" name="Graphic 1">
            <a:extLst>
              <a:ext uri="{FF2B5EF4-FFF2-40B4-BE49-F238E27FC236}">
                <a16:creationId xmlns:a16="http://schemas.microsoft.com/office/drawing/2014/main" id="{E0902C1C-BD78-1AA4-00C8-9109FF37DE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1952294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IBM p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4604" y="2914870"/>
            <a:ext cx="1730144" cy="701463"/>
          </a:xfrm>
          <a:prstGeom prst="rect">
            <a:avLst/>
          </a:prstGeom>
        </p:spPr>
      </p:pic>
    </p:spTree>
    <p:extLst>
      <p:ext uri="{BB962C8B-B14F-4D97-AF65-F5344CB8AC3E}">
        <p14:creationId xmlns:p14="http://schemas.microsoft.com/office/powerpoint/2010/main" val="33005697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black background">
    <p:bg>
      <p:bgPr>
        <a:solidFill>
          <a:schemeClr val="tx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240EE0B4-00C1-A9AA-8F7C-78528CC3BB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67751" y="7992"/>
            <a:ext cx="1697818" cy="853992"/>
          </a:xfrm>
          <a:prstGeom prst="rect">
            <a:avLst/>
          </a:prstGeom>
        </p:spPr>
      </p:pic>
      <p:sp>
        <p:nvSpPr>
          <p:cNvPr id="3" name="Rectangle 2">
            <a:extLst>
              <a:ext uri="{FF2B5EF4-FFF2-40B4-BE49-F238E27FC236}">
                <a16:creationId xmlns:a16="http://schemas.microsoft.com/office/drawing/2014/main" id="{A3F93212-52AA-6E42-90F9-2D18C280B9D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4967747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Blank black background">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E1889F7D-7E76-8863-FE5F-7534A9F515C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
        <p:nvSpPr>
          <p:cNvPr id="3" name="Rectangle 2">
            <a:extLst>
              <a:ext uri="{FF2B5EF4-FFF2-40B4-BE49-F238E27FC236}">
                <a16:creationId xmlns:a16="http://schemas.microsoft.com/office/drawing/2014/main" id="{A3F93212-52AA-6E42-90F9-2D18C280B9D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2052234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Blank black background">
    <p:bg>
      <p:bgPr>
        <a:solidFill>
          <a:schemeClr val="tx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2A06584-4A8D-70B2-1AA4-0295EACC0C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3" name="Rectangle 2">
            <a:extLst>
              <a:ext uri="{FF2B5EF4-FFF2-40B4-BE49-F238E27FC236}">
                <a16:creationId xmlns:a16="http://schemas.microsoft.com/office/drawing/2014/main" id="{A3F93212-52AA-6E42-90F9-2D18C280B9D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31636673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black backgroun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F93212-52AA-6E42-90F9-2D18C280B9D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6" name="Graphic 5">
            <a:extLst>
              <a:ext uri="{FF2B5EF4-FFF2-40B4-BE49-F238E27FC236}">
                <a16:creationId xmlns:a16="http://schemas.microsoft.com/office/drawing/2014/main" id="{8B8B7290-E609-FE2A-C98F-1469A1D578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36384237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with title only">
    <p:bg>
      <p:bgPr>
        <a:solidFill>
          <a:schemeClr val="tx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2" name="Graphic 1">
            <a:extLst>
              <a:ext uri="{FF2B5EF4-FFF2-40B4-BE49-F238E27FC236}">
                <a16:creationId xmlns:a16="http://schemas.microsoft.com/office/drawing/2014/main" id="{A2BC80EF-5DBF-BF25-8DE9-8C904DC344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67751" y="7992"/>
            <a:ext cx="1697818" cy="853992"/>
          </a:xfrm>
          <a:prstGeom prst="rect">
            <a:avLst/>
          </a:prstGeom>
        </p:spPr>
      </p:pic>
    </p:spTree>
    <p:extLst>
      <p:ext uri="{BB962C8B-B14F-4D97-AF65-F5344CB8AC3E}">
        <p14:creationId xmlns:p14="http://schemas.microsoft.com/office/powerpoint/2010/main" val="881164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Black with title only">
    <p:bg>
      <p:bgPr>
        <a:solidFill>
          <a:schemeClr val="tx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BD02337-AECD-27CC-0491-B67FFB644C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8864426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Black with title only">
    <p:bg>
      <p:bgPr>
        <a:solidFill>
          <a:schemeClr val="tx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55BC8BC3-D36B-925A-0413-23D35BBA78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33768462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with title only">
    <p:bg>
      <p:bgPr>
        <a:solidFill>
          <a:schemeClr val="tx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2021</a:t>
            </a:r>
          </a:p>
        </p:txBody>
      </p:sp>
      <p:pic>
        <p:nvPicPr>
          <p:cNvPr id="2" name="Graphic 1">
            <a:extLst>
              <a:ext uri="{FF2B5EF4-FFF2-40B4-BE49-F238E27FC236}">
                <a16:creationId xmlns:a16="http://schemas.microsoft.com/office/drawing/2014/main" id="{A06D4300-02F4-F1EF-D576-0B7C50BFA3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64347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2" name="Picture 31" descr="A black background with a black square&#10;&#10;Description automatically generated with medium confidence">
            <a:extLst>
              <a:ext uri="{FF2B5EF4-FFF2-40B4-BE49-F238E27FC236}">
                <a16:creationId xmlns:a16="http://schemas.microsoft.com/office/drawing/2014/main" id="{3E2FD141-8134-F3DB-E476-8FADEF4ACE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Title 3">
            <a:extLst>
              <a:ext uri="{FF2B5EF4-FFF2-40B4-BE49-F238E27FC236}">
                <a16:creationId xmlns:a16="http://schemas.microsoft.com/office/drawing/2014/main" id="{879F3420-6D52-3D30-094D-4B781CE6D87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8757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lank black background">
    <p:bg>
      <p:bgPr>
        <a:solidFill>
          <a:schemeClr val="tx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5" name="Text Placeholder 6">
            <a:extLst>
              <a:ext uri="{FF2B5EF4-FFF2-40B4-BE49-F238E27FC236}">
                <a16:creationId xmlns:a16="http://schemas.microsoft.com/office/drawing/2014/main" id="{0C2204A0-77F8-AF40-BF6C-2FB507C5818A}"/>
              </a:ext>
            </a:extLst>
          </p:cNvPr>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solidFill>
                  <a:schemeClr val="bg2"/>
                </a:solidFill>
                <a:latin typeface="Arial"/>
                <a:cs typeface="Arial"/>
              </a:defRPr>
            </a:lvl1pPr>
            <a:lvl2pPr marL="740664">
              <a:lnSpc>
                <a:spcPct val="100000"/>
              </a:lnSpc>
              <a:defRPr sz="1800">
                <a:solidFill>
                  <a:schemeClr val="bg2"/>
                </a:solidFill>
                <a:latin typeface="Arial"/>
                <a:cs typeface="Arial"/>
              </a:defRPr>
            </a:lvl2pPr>
            <a:lvl3pPr marL="1143000">
              <a:lnSpc>
                <a:spcPct val="100000"/>
              </a:lnSpc>
              <a:defRPr sz="1800">
                <a:solidFill>
                  <a:schemeClr val="bg2"/>
                </a:solidFill>
                <a:latin typeface="Arial"/>
                <a:cs typeface="Arial"/>
              </a:defRPr>
            </a:lvl3pPr>
            <a:lvl4pPr marL="1600200">
              <a:lnSpc>
                <a:spcPct val="100000"/>
              </a:lnSpc>
              <a:defRPr sz="1800">
                <a:solidFill>
                  <a:schemeClr val="bg2"/>
                </a:solidFill>
                <a:latin typeface="Arial"/>
                <a:cs typeface="Arial"/>
              </a:defRPr>
            </a:lvl4pPr>
            <a:lvl5pPr marL="2057400">
              <a:lnSpc>
                <a:spcPct val="100000"/>
              </a:lnSpc>
              <a:defRPr sz="18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2" name="Graphic 1">
            <a:extLst>
              <a:ext uri="{FF2B5EF4-FFF2-40B4-BE49-F238E27FC236}">
                <a16:creationId xmlns:a16="http://schemas.microsoft.com/office/drawing/2014/main" id="{54326FA1-EB48-8D63-F60D-9CB5E22D63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67751" y="7992"/>
            <a:ext cx="1697818" cy="853992"/>
          </a:xfrm>
          <a:prstGeom prst="rect">
            <a:avLst/>
          </a:prstGeom>
        </p:spPr>
      </p:pic>
    </p:spTree>
    <p:extLst>
      <p:ext uri="{BB962C8B-B14F-4D97-AF65-F5344CB8AC3E}">
        <p14:creationId xmlns:p14="http://schemas.microsoft.com/office/powerpoint/2010/main" val="33429444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Blank black background">
    <p:bg>
      <p:bgPr>
        <a:solidFill>
          <a:schemeClr val="tx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5" name="Text Placeholder 6">
            <a:extLst>
              <a:ext uri="{FF2B5EF4-FFF2-40B4-BE49-F238E27FC236}">
                <a16:creationId xmlns:a16="http://schemas.microsoft.com/office/drawing/2014/main" id="{0C2204A0-77F8-AF40-BF6C-2FB507C5818A}"/>
              </a:ext>
            </a:extLst>
          </p:cNvPr>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solidFill>
                  <a:schemeClr val="bg2"/>
                </a:solidFill>
                <a:latin typeface="Arial"/>
                <a:cs typeface="Arial"/>
              </a:defRPr>
            </a:lvl1pPr>
            <a:lvl2pPr marL="740664">
              <a:lnSpc>
                <a:spcPct val="100000"/>
              </a:lnSpc>
              <a:defRPr sz="1800">
                <a:solidFill>
                  <a:schemeClr val="bg2"/>
                </a:solidFill>
                <a:latin typeface="Arial"/>
                <a:cs typeface="Arial"/>
              </a:defRPr>
            </a:lvl2pPr>
            <a:lvl3pPr marL="1143000">
              <a:lnSpc>
                <a:spcPct val="100000"/>
              </a:lnSpc>
              <a:defRPr sz="1800">
                <a:solidFill>
                  <a:schemeClr val="bg2"/>
                </a:solidFill>
                <a:latin typeface="Arial"/>
                <a:cs typeface="Arial"/>
              </a:defRPr>
            </a:lvl3pPr>
            <a:lvl4pPr marL="1600200">
              <a:lnSpc>
                <a:spcPct val="100000"/>
              </a:lnSpc>
              <a:defRPr sz="1800">
                <a:solidFill>
                  <a:schemeClr val="bg2"/>
                </a:solidFill>
                <a:latin typeface="Arial"/>
                <a:cs typeface="Arial"/>
              </a:defRPr>
            </a:lvl4pPr>
            <a:lvl5pPr marL="2057400">
              <a:lnSpc>
                <a:spcPct val="100000"/>
              </a:lnSpc>
              <a:defRPr sz="18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4" name="Graphic 3">
            <a:extLst>
              <a:ext uri="{FF2B5EF4-FFF2-40B4-BE49-F238E27FC236}">
                <a16:creationId xmlns:a16="http://schemas.microsoft.com/office/drawing/2014/main" id="{0342A2AE-3E39-0B5D-3C8D-5F1043BCE4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Tree>
    <p:extLst>
      <p:ext uri="{BB962C8B-B14F-4D97-AF65-F5344CB8AC3E}">
        <p14:creationId xmlns:p14="http://schemas.microsoft.com/office/powerpoint/2010/main" val="25618499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Blank black background">
    <p:bg>
      <p:bgPr>
        <a:solidFill>
          <a:schemeClr val="tx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5DF66989-43F4-A600-E0B2-72AF31ED5D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5" name="Text Placeholder 6">
            <a:extLst>
              <a:ext uri="{FF2B5EF4-FFF2-40B4-BE49-F238E27FC236}">
                <a16:creationId xmlns:a16="http://schemas.microsoft.com/office/drawing/2014/main" id="{0C2204A0-77F8-AF40-BF6C-2FB507C5818A}"/>
              </a:ext>
            </a:extLst>
          </p:cNvPr>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solidFill>
                  <a:schemeClr val="bg2"/>
                </a:solidFill>
                <a:latin typeface="Arial"/>
                <a:cs typeface="Arial"/>
              </a:defRPr>
            </a:lvl1pPr>
            <a:lvl2pPr marL="740664">
              <a:lnSpc>
                <a:spcPct val="100000"/>
              </a:lnSpc>
              <a:defRPr sz="1800">
                <a:solidFill>
                  <a:schemeClr val="bg2"/>
                </a:solidFill>
                <a:latin typeface="Arial"/>
                <a:cs typeface="Arial"/>
              </a:defRPr>
            </a:lvl2pPr>
            <a:lvl3pPr marL="1143000">
              <a:lnSpc>
                <a:spcPct val="100000"/>
              </a:lnSpc>
              <a:defRPr sz="1800">
                <a:solidFill>
                  <a:schemeClr val="bg2"/>
                </a:solidFill>
                <a:latin typeface="Arial"/>
                <a:cs typeface="Arial"/>
              </a:defRPr>
            </a:lvl3pPr>
            <a:lvl4pPr marL="1600200">
              <a:lnSpc>
                <a:spcPct val="100000"/>
              </a:lnSpc>
              <a:defRPr sz="1800">
                <a:solidFill>
                  <a:schemeClr val="bg2"/>
                </a:solidFill>
                <a:latin typeface="Arial"/>
                <a:cs typeface="Arial"/>
              </a:defRPr>
            </a:lvl4pPr>
            <a:lvl5pPr marL="2057400">
              <a:lnSpc>
                <a:spcPct val="100000"/>
              </a:lnSpc>
              <a:defRPr sz="18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19897185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Blank black background">
    <p:bg>
      <p:bgPr>
        <a:solidFill>
          <a:schemeClr val="tx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04E58AF-CE28-8D40-9BAE-3A4BBBC7C202}"/>
              </a:ext>
            </a:extLst>
          </p:cNvPr>
          <p:cNvSpPr>
            <a:spLocks noGrp="1"/>
          </p:cNvSpPr>
          <p:nvPr>
            <p:ph type="title" hasCustomPrompt="1"/>
          </p:nvPr>
        </p:nvSpPr>
        <p:spPr>
          <a:xfrm>
            <a:off x="310896" y="219457"/>
            <a:ext cx="10271611" cy="394374"/>
          </a:xfrm>
          <a:prstGeom prst="rect">
            <a:avLst/>
          </a:prstGeom>
        </p:spPr>
        <p:txBody>
          <a:bodyPr vert="horz" lIns="0" tIns="0" rIns="0" bIns="0" rtlCol="0" anchor="t" anchorCtr="0">
            <a:noAutofit/>
          </a:bodyPr>
          <a:lstStyle>
            <a:lvl1pPr>
              <a:defRPr>
                <a:solidFill>
                  <a:schemeClr val="bg2"/>
                </a:solidFill>
                <a:latin typeface="Arial"/>
                <a:cs typeface="Arial"/>
              </a:defRPr>
            </a:lvl1pPr>
          </a:lstStyle>
          <a:p>
            <a:r>
              <a:rPr lang="en-US" noProof="0" dirty="0"/>
              <a:t>Click to edit Slide Title</a:t>
            </a:r>
          </a:p>
        </p:txBody>
      </p:sp>
      <p:sp>
        <p:nvSpPr>
          <p:cNvPr id="5" name="Text Placeholder 6">
            <a:extLst>
              <a:ext uri="{FF2B5EF4-FFF2-40B4-BE49-F238E27FC236}">
                <a16:creationId xmlns:a16="http://schemas.microsoft.com/office/drawing/2014/main" id="{0C2204A0-77F8-AF40-BF6C-2FB507C5818A}"/>
              </a:ext>
            </a:extLst>
          </p:cNvPr>
          <p:cNvSpPr>
            <a:spLocks noGrp="1"/>
          </p:cNvSpPr>
          <p:nvPr>
            <p:ph type="body" sz="quarter" idx="15" hasCustomPrompt="1"/>
          </p:nvPr>
        </p:nvSpPr>
        <p:spPr>
          <a:xfrm>
            <a:off x="310896" y="832104"/>
            <a:ext cx="11473226" cy="5414147"/>
          </a:xfrm>
          <a:prstGeom prst="rect">
            <a:avLst/>
          </a:prstGeom>
        </p:spPr>
        <p:txBody>
          <a:bodyPr/>
          <a:lstStyle>
            <a:lvl1pPr marL="342900" indent="-342900">
              <a:lnSpc>
                <a:spcPct val="100000"/>
              </a:lnSpc>
              <a:buFont typeface="Arial"/>
              <a:buChar char="•"/>
              <a:defRPr sz="1800">
                <a:solidFill>
                  <a:schemeClr val="bg2"/>
                </a:solidFill>
                <a:latin typeface="Arial"/>
                <a:cs typeface="Arial"/>
              </a:defRPr>
            </a:lvl1pPr>
            <a:lvl2pPr marL="740664">
              <a:lnSpc>
                <a:spcPct val="100000"/>
              </a:lnSpc>
              <a:defRPr sz="1800">
                <a:solidFill>
                  <a:schemeClr val="bg2"/>
                </a:solidFill>
                <a:latin typeface="Arial"/>
                <a:cs typeface="Arial"/>
              </a:defRPr>
            </a:lvl2pPr>
            <a:lvl3pPr marL="1143000">
              <a:lnSpc>
                <a:spcPct val="100000"/>
              </a:lnSpc>
              <a:defRPr sz="1800">
                <a:solidFill>
                  <a:schemeClr val="bg2"/>
                </a:solidFill>
                <a:latin typeface="Arial"/>
                <a:cs typeface="Arial"/>
              </a:defRPr>
            </a:lvl3pPr>
            <a:lvl4pPr marL="1600200">
              <a:lnSpc>
                <a:spcPct val="100000"/>
              </a:lnSpc>
              <a:defRPr sz="1800">
                <a:solidFill>
                  <a:schemeClr val="bg2"/>
                </a:solidFill>
                <a:latin typeface="Arial"/>
                <a:cs typeface="Arial"/>
              </a:defRPr>
            </a:lvl4pPr>
            <a:lvl5pPr marL="2057400">
              <a:lnSpc>
                <a:spcPct val="100000"/>
              </a:lnSpc>
              <a:defRPr sz="18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B5FB17A2-8250-CC44-A958-462177DF7E12}"/>
              </a:ext>
            </a:extLst>
          </p:cNvPr>
          <p:cNvSpPr/>
          <p:nvPr userDrawn="1"/>
        </p:nvSpPr>
        <p:spPr>
          <a:xfrm>
            <a:off x="3704367" y="6696693"/>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2" name="Graphic 1">
            <a:extLst>
              <a:ext uri="{FF2B5EF4-FFF2-40B4-BE49-F238E27FC236}">
                <a16:creationId xmlns:a16="http://schemas.microsoft.com/office/drawing/2014/main" id="{BBA6569A-B3E2-406F-FCD4-2634820190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19619063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 bulleted lists, 1st bullet bold">
    <p:spTree>
      <p:nvGrpSpPr>
        <p:cNvPr id="1" name=""/>
        <p:cNvGrpSpPr/>
        <p:nvPr/>
      </p:nvGrpSpPr>
      <p:grpSpPr>
        <a:xfrm>
          <a:off x="0" y="0"/>
          <a:ext cx="0" cy="0"/>
          <a:chOff x="0" y="0"/>
          <a:chExt cx="0" cy="0"/>
        </a:xfrm>
      </p:grpSpPr>
      <p:pic>
        <p:nvPicPr>
          <p:cNvPr id="2" name="Picture 1" descr="A black background with a black square&#10;&#10;Description automatically generated with medium confidence">
            <a:extLst>
              <a:ext uri="{FF2B5EF4-FFF2-40B4-BE49-F238E27FC236}">
                <a16:creationId xmlns:a16="http://schemas.microsoft.com/office/drawing/2014/main" id="{CF54C9BD-2141-0C1B-D066-32EFCAE59A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23103"/>
            <a:ext cx="10261309" cy="526571"/>
          </a:xfrm>
          <a:prstGeom prst="rect">
            <a:avLst/>
          </a:prstGeom>
        </p:spPr>
        <p:txBody>
          <a:bodyPr vert="horz" lIns="0" tIns="0" rIns="0" bIns="0" rtlCol="0" anchor="ctr" anchorCtr="0">
            <a:noAutofit/>
          </a:bodyPr>
          <a:lstStyle>
            <a:lvl1pPr>
              <a:defRPr>
                <a:latin typeface="Arial"/>
                <a:cs typeface="Arial"/>
              </a:defRPr>
            </a:lvl1pPr>
          </a:lstStyle>
          <a:p>
            <a:r>
              <a:rPr lang="en-US" noProof="0" dirty="0"/>
              <a:t>Click to edit Slide Title</a:t>
            </a:r>
          </a:p>
        </p:txBody>
      </p:sp>
      <p:sp>
        <p:nvSpPr>
          <p:cNvPr id="10" name="Text Placeholder 6"/>
          <p:cNvSpPr>
            <a:spLocks noGrp="1"/>
          </p:cNvSpPr>
          <p:nvPr>
            <p:ph type="body" sz="quarter" idx="14" hasCustomPrompt="1"/>
          </p:nvPr>
        </p:nvSpPr>
        <p:spPr>
          <a:xfrm>
            <a:off x="6400800" y="832104"/>
            <a:ext cx="5486400" cy="5253551"/>
          </a:xfrm>
          <a:prstGeom prst="rect">
            <a:avLst/>
          </a:prstGeom>
        </p:spPr>
        <p:txBody>
          <a:bodyPr/>
          <a:lstStyle>
            <a:lvl1pPr marL="0" indent="0">
              <a:lnSpc>
                <a:spcPct val="100000"/>
              </a:lnSpc>
              <a:buFontTx/>
              <a:buNone/>
              <a:defRPr sz="1800" b="1">
                <a:latin typeface="Arial"/>
                <a:cs typeface="Arial"/>
              </a:defRPr>
            </a:lvl1pPr>
            <a:lvl2pPr marL="285750" indent="-285750">
              <a:lnSpc>
                <a:spcPct val="100000"/>
              </a:lnSpc>
              <a:buFont typeface="Arial" panose="020B0604020202020204" pitchFamily="34" charset="0"/>
              <a:buChar char="•"/>
              <a:defRPr sz="1800">
                <a:latin typeface="Arial"/>
                <a:cs typeface="Arial"/>
              </a:defRPr>
            </a:lvl2pPr>
            <a:lvl3pPr marL="584184" indent="-285750">
              <a:lnSpc>
                <a:spcPct val="100000"/>
              </a:lnSpc>
              <a:buFont typeface="Arial" panose="020B0604020202020204" pitchFamily="34" charset="0"/>
              <a:buChar char="•"/>
              <a:defRPr sz="1800">
                <a:latin typeface="Arial"/>
                <a:cs typeface="Arial"/>
              </a:defRPr>
            </a:lvl3pPr>
            <a:lvl4pPr marL="895320" indent="-285750">
              <a:lnSpc>
                <a:spcPct val="100000"/>
              </a:lnSpc>
              <a:buFont typeface="Arial" panose="020B0604020202020204" pitchFamily="34" charset="0"/>
              <a:buChar char="•"/>
              <a:defRPr sz="1800">
                <a:latin typeface="Arial"/>
                <a:cs typeface="Arial"/>
              </a:defRPr>
            </a:lvl4pPr>
            <a:lvl5pPr marL="1126024" indent="-285750">
              <a:lnSpc>
                <a:spcPct val="100000"/>
              </a:lnSpc>
              <a:buFont typeface="Arial" panose="020B0604020202020204" pitchFamily="34" charset="0"/>
              <a:buChar cha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5" hasCustomPrompt="1"/>
          </p:nvPr>
        </p:nvSpPr>
        <p:spPr>
          <a:xfrm>
            <a:off x="310896" y="832104"/>
            <a:ext cx="5486400" cy="5253551"/>
          </a:xfrm>
          <a:prstGeom prst="rect">
            <a:avLst/>
          </a:prstGeom>
        </p:spPr>
        <p:txBody>
          <a:bodyPr/>
          <a:lstStyle>
            <a:lvl1pPr marL="0" indent="0">
              <a:lnSpc>
                <a:spcPct val="100000"/>
              </a:lnSpc>
              <a:buFontTx/>
              <a:buNone/>
              <a:defRPr sz="1800" b="1" i="0" baseline="0">
                <a:latin typeface="Arial"/>
                <a:cs typeface="Arial"/>
              </a:defRPr>
            </a:lvl1pPr>
            <a:lvl2pPr marL="230706" indent="-230706">
              <a:lnSpc>
                <a:spcPct val="100000"/>
              </a:lnSpc>
              <a:buFont typeface="Arial" panose="020B0604020202020204" pitchFamily="34" charset="0"/>
              <a:buChar char="•"/>
              <a:defRPr sz="1800">
                <a:latin typeface="Arial"/>
                <a:cs typeface="Arial"/>
              </a:defRPr>
            </a:lvl2pPr>
            <a:lvl3pPr marL="529140" indent="-230706">
              <a:lnSpc>
                <a:spcPct val="100000"/>
              </a:lnSpc>
              <a:buFont typeface="Arial" panose="020B0604020202020204" pitchFamily="34" charset="0"/>
              <a:buChar char="•"/>
              <a:defRPr sz="1800">
                <a:latin typeface="Arial"/>
                <a:cs typeface="Arial"/>
              </a:defRPr>
            </a:lvl3pPr>
            <a:lvl4pPr marL="833926" indent="-224356">
              <a:lnSpc>
                <a:spcPct val="100000"/>
              </a:lnSpc>
              <a:buFont typeface="Arial" panose="020B0604020202020204" pitchFamily="34" charset="0"/>
              <a:buChar char="•"/>
              <a:defRPr sz="1800">
                <a:latin typeface="Arial"/>
                <a:cs typeface="Arial"/>
              </a:defRPr>
            </a:lvl4pPr>
            <a:lvl5pPr marL="1070980" indent="-230706">
              <a:lnSpc>
                <a:spcPct val="100000"/>
              </a:lnSpc>
              <a:buFont typeface="Arial" panose="020B0604020202020204" pitchFamily="34" charset="0"/>
              <a:buChar cha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5437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mp; 2 bulleted lists, 1st bullet bo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876CD34B-B673-84BF-EA5A-E903F8F787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334" y="33764"/>
            <a:ext cx="1213530" cy="717086"/>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23103"/>
            <a:ext cx="10261309" cy="526571"/>
          </a:xfrm>
          <a:prstGeom prst="rect">
            <a:avLst/>
          </a:prstGeom>
        </p:spPr>
        <p:txBody>
          <a:bodyPr vert="horz" lIns="0" tIns="0" rIns="0" bIns="0" rtlCol="0" anchor="ctr" anchorCtr="0">
            <a:noAutofit/>
          </a:bodyPr>
          <a:lstStyle>
            <a:lvl1pPr>
              <a:defRPr>
                <a:latin typeface="Arial"/>
                <a:cs typeface="Arial"/>
              </a:defRPr>
            </a:lvl1pPr>
          </a:lstStyle>
          <a:p>
            <a:r>
              <a:rPr lang="en-US" noProof="0" dirty="0"/>
              <a:t>Click to edit Slide Title</a:t>
            </a:r>
          </a:p>
        </p:txBody>
      </p:sp>
      <p:sp>
        <p:nvSpPr>
          <p:cNvPr id="10" name="Text Placeholder 6"/>
          <p:cNvSpPr>
            <a:spLocks noGrp="1"/>
          </p:cNvSpPr>
          <p:nvPr>
            <p:ph type="body" sz="quarter" idx="14" hasCustomPrompt="1"/>
          </p:nvPr>
        </p:nvSpPr>
        <p:spPr>
          <a:xfrm>
            <a:off x="6400800" y="832104"/>
            <a:ext cx="5486400" cy="5253551"/>
          </a:xfrm>
          <a:prstGeom prst="rect">
            <a:avLst/>
          </a:prstGeom>
        </p:spPr>
        <p:txBody>
          <a:bodyPr/>
          <a:lstStyle>
            <a:lvl1pPr marL="0" indent="0">
              <a:lnSpc>
                <a:spcPct val="100000"/>
              </a:lnSpc>
              <a:buFontTx/>
              <a:buNone/>
              <a:defRPr sz="1800" b="1">
                <a:latin typeface="Arial"/>
                <a:cs typeface="Arial"/>
              </a:defRPr>
            </a:lvl1pPr>
            <a:lvl2pPr marL="285750" indent="-285750">
              <a:lnSpc>
                <a:spcPct val="100000"/>
              </a:lnSpc>
              <a:buFont typeface="Arial" panose="020B0604020202020204" pitchFamily="34" charset="0"/>
              <a:buChar char="•"/>
              <a:defRPr sz="1800">
                <a:latin typeface="Arial"/>
                <a:cs typeface="Arial"/>
              </a:defRPr>
            </a:lvl2pPr>
            <a:lvl3pPr marL="584184" indent="-285750">
              <a:lnSpc>
                <a:spcPct val="100000"/>
              </a:lnSpc>
              <a:buFont typeface="Arial" panose="020B0604020202020204" pitchFamily="34" charset="0"/>
              <a:buChar char="•"/>
              <a:defRPr sz="1800">
                <a:latin typeface="Arial"/>
                <a:cs typeface="Arial"/>
              </a:defRPr>
            </a:lvl3pPr>
            <a:lvl4pPr marL="895320" indent="-285750">
              <a:lnSpc>
                <a:spcPct val="100000"/>
              </a:lnSpc>
              <a:buFont typeface="Arial" panose="020B0604020202020204" pitchFamily="34" charset="0"/>
              <a:buChar char="•"/>
              <a:defRPr sz="1800">
                <a:latin typeface="Arial"/>
                <a:cs typeface="Arial"/>
              </a:defRPr>
            </a:lvl4pPr>
            <a:lvl5pPr marL="1126024" indent="-285750">
              <a:lnSpc>
                <a:spcPct val="100000"/>
              </a:lnSpc>
              <a:buFont typeface="Arial" panose="020B0604020202020204" pitchFamily="34" charset="0"/>
              <a:buChar cha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5" hasCustomPrompt="1"/>
          </p:nvPr>
        </p:nvSpPr>
        <p:spPr>
          <a:xfrm>
            <a:off x="310896" y="832104"/>
            <a:ext cx="5486400" cy="5253551"/>
          </a:xfrm>
          <a:prstGeom prst="rect">
            <a:avLst/>
          </a:prstGeom>
        </p:spPr>
        <p:txBody>
          <a:bodyPr/>
          <a:lstStyle>
            <a:lvl1pPr marL="0" indent="0">
              <a:lnSpc>
                <a:spcPct val="100000"/>
              </a:lnSpc>
              <a:buFontTx/>
              <a:buNone/>
              <a:defRPr sz="1800" b="1" i="0" baseline="0">
                <a:latin typeface="Arial"/>
                <a:cs typeface="Arial"/>
              </a:defRPr>
            </a:lvl1pPr>
            <a:lvl2pPr marL="230706" indent="-230706">
              <a:lnSpc>
                <a:spcPct val="100000"/>
              </a:lnSpc>
              <a:buFont typeface="Arial" panose="020B0604020202020204" pitchFamily="34" charset="0"/>
              <a:buChar char="•"/>
              <a:defRPr sz="1800">
                <a:latin typeface="Arial"/>
                <a:cs typeface="Arial"/>
              </a:defRPr>
            </a:lvl2pPr>
            <a:lvl3pPr marL="529140" indent="-230706">
              <a:lnSpc>
                <a:spcPct val="100000"/>
              </a:lnSpc>
              <a:buFont typeface="Arial" panose="020B0604020202020204" pitchFamily="34" charset="0"/>
              <a:buChar char="•"/>
              <a:defRPr sz="1800">
                <a:latin typeface="Arial"/>
                <a:cs typeface="Arial"/>
              </a:defRPr>
            </a:lvl3pPr>
            <a:lvl4pPr marL="833926" indent="-224356">
              <a:lnSpc>
                <a:spcPct val="100000"/>
              </a:lnSpc>
              <a:buFont typeface="Arial" panose="020B0604020202020204" pitchFamily="34" charset="0"/>
              <a:buChar char="•"/>
              <a:defRPr sz="1800">
                <a:latin typeface="Arial"/>
                <a:cs typeface="Arial"/>
              </a:defRPr>
            </a:lvl4pPr>
            <a:lvl5pPr marL="1070980" indent="-230706">
              <a:lnSpc>
                <a:spcPct val="100000"/>
              </a:lnSpc>
              <a:buFont typeface="Arial" panose="020B0604020202020204" pitchFamily="34" charset="0"/>
              <a:buChar cha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90019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2 bulleted lists, 1st bullet bo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9" name="Title Placeholder 1"/>
          <p:cNvSpPr>
            <a:spLocks noGrp="1"/>
          </p:cNvSpPr>
          <p:nvPr>
            <p:ph type="title" hasCustomPrompt="1"/>
          </p:nvPr>
        </p:nvSpPr>
        <p:spPr>
          <a:xfrm>
            <a:off x="310897" y="223103"/>
            <a:ext cx="10226474" cy="526571"/>
          </a:xfrm>
          <a:prstGeom prst="rect">
            <a:avLst/>
          </a:prstGeom>
        </p:spPr>
        <p:txBody>
          <a:bodyPr vert="horz" lIns="0" tIns="0" rIns="0" bIns="0" rtlCol="0" anchor="ctr" anchorCtr="0">
            <a:noAutofit/>
          </a:bodyPr>
          <a:lstStyle>
            <a:lvl1pPr>
              <a:defRPr>
                <a:latin typeface="Arial"/>
                <a:cs typeface="Arial"/>
              </a:defRPr>
            </a:lvl1pPr>
          </a:lstStyle>
          <a:p>
            <a:r>
              <a:rPr lang="en-US" noProof="0" dirty="0"/>
              <a:t>Click to edit Slide Title</a:t>
            </a:r>
          </a:p>
        </p:txBody>
      </p:sp>
      <p:sp>
        <p:nvSpPr>
          <p:cNvPr id="10" name="Text Placeholder 6"/>
          <p:cNvSpPr>
            <a:spLocks noGrp="1"/>
          </p:cNvSpPr>
          <p:nvPr>
            <p:ph type="body" sz="quarter" idx="14" hasCustomPrompt="1"/>
          </p:nvPr>
        </p:nvSpPr>
        <p:spPr>
          <a:xfrm>
            <a:off x="6400800" y="832104"/>
            <a:ext cx="5486400" cy="5253551"/>
          </a:xfrm>
          <a:prstGeom prst="rect">
            <a:avLst/>
          </a:prstGeom>
        </p:spPr>
        <p:txBody>
          <a:bodyPr/>
          <a:lstStyle>
            <a:lvl1pPr marL="0" indent="0">
              <a:lnSpc>
                <a:spcPct val="100000"/>
              </a:lnSpc>
              <a:buFontTx/>
              <a:buNone/>
              <a:defRPr sz="1800" b="1">
                <a:latin typeface="Arial"/>
                <a:cs typeface="Arial"/>
              </a:defRPr>
            </a:lvl1pPr>
            <a:lvl2pPr marL="285750" indent="-285750">
              <a:lnSpc>
                <a:spcPct val="100000"/>
              </a:lnSpc>
              <a:buFont typeface="Arial" panose="020B0604020202020204" pitchFamily="34" charset="0"/>
              <a:buChar char="•"/>
              <a:defRPr sz="1800">
                <a:latin typeface="Arial"/>
                <a:cs typeface="Arial"/>
              </a:defRPr>
            </a:lvl2pPr>
            <a:lvl3pPr marL="584184" indent="-285750">
              <a:lnSpc>
                <a:spcPct val="100000"/>
              </a:lnSpc>
              <a:buFont typeface="Arial" panose="020B0604020202020204" pitchFamily="34" charset="0"/>
              <a:buChar char="•"/>
              <a:defRPr sz="1800">
                <a:latin typeface="Arial"/>
                <a:cs typeface="Arial"/>
              </a:defRPr>
            </a:lvl3pPr>
            <a:lvl4pPr marL="895320" indent="-285750">
              <a:lnSpc>
                <a:spcPct val="100000"/>
              </a:lnSpc>
              <a:buFont typeface="Arial" panose="020B0604020202020204" pitchFamily="34" charset="0"/>
              <a:buChar char="•"/>
              <a:defRPr sz="1800">
                <a:latin typeface="Arial"/>
                <a:cs typeface="Arial"/>
              </a:defRPr>
            </a:lvl4pPr>
            <a:lvl5pPr marL="1126024" indent="-285750">
              <a:lnSpc>
                <a:spcPct val="100000"/>
              </a:lnSpc>
              <a:buFont typeface="Arial" panose="020B0604020202020204" pitchFamily="34" charset="0"/>
              <a:buChar cha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5" hasCustomPrompt="1"/>
          </p:nvPr>
        </p:nvSpPr>
        <p:spPr>
          <a:xfrm>
            <a:off x="310896" y="832104"/>
            <a:ext cx="5486400" cy="5253551"/>
          </a:xfrm>
          <a:prstGeom prst="rect">
            <a:avLst/>
          </a:prstGeom>
        </p:spPr>
        <p:txBody>
          <a:bodyPr/>
          <a:lstStyle>
            <a:lvl1pPr marL="0" indent="0">
              <a:lnSpc>
                <a:spcPct val="100000"/>
              </a:lnSpc>
              <a:buFontTx/>
              <a:buNone/>
              <a:defRPr sz="1800" b="1" i="0" baseline="0">
                <a:latin typeface="Arial"/>
                <a:cs typeface="Arial"/>
              </a:defRPr>
            </a:lvl1pPr>
            <a:lvl2pPr marL="230706" indent="-230706">
              <a:lnSpc>
                <a:spcPct val="100000"/>
              </a:lnSpc>
              <a:buFont typeface="Arial" panose="020B0604020202020204" pitchFamily="34" charset="0"/>
              <a:buChar char="•"/>
              <a:defRPr sz="1800">
                <a:latin typeface="Arial"/>
                <a:cs typeface="Arial"/>
              </a:defRPr>
            </a:lvl2pPr>
            <a:lvl3pPr marL="529140" indent="-230706">
              <a:lnSpc>
                <a:spcPct val="100000"/>
              </a:lnSpc>
              <a:buFont typeface="Arial" panose="020B0604020202020204" pitchFamily="34" charset="0"/>
              <a:buChar char="•"/>
              <a:defRPr sz="1800">
                <a:latin typeface="Arial"/>
                <a:cs typeface="Arial"/>
              </a:defRPr>
            </a:lvl3pPr>
            <a:lvl4pPr marL="833926" indent="-224356">
              <a:lnSpc>
                <a:spcPct val="100000"/>
              </a:lnSpc>
              <a:buFont typeface="Arial" panose="020B0604020202020204" pitchFamily="34" charset="0"/>
              <a:buChar char="•"/>
              <a:defRPr sz="1800">
                <a:latin typeface="Arial"/>
                <a:cs typeface="Arial"/>
              </a:defRPr>
            </a:lvl4pPr>
            <a:lvl5pPr marL="1070980" indent="-230706">
              <a:lnSpc>
                <a:spcPct val="100000"/>
              </a:lnSpc>
              <a:buFont typeface="Arial" panose="020B0604020202020204" pitchFamily="34" charset="0"/>
              <a:buChar char="•"/>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736B9D94-C60C-2E78-9539-1E758871A1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32098445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title bar &amp; image &amp; black inser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D2531A-EFBA-4F44-9CAC-A75EB29D844F}"/>
              </a:ext>
            </a:extLst>
          </p:cNvPr>
          <p:cNvSpPr/>
          <p:nvPr userDrawn="1"/>
        </p:nvSpPr>
        <p:spPr>
          <a:xfrm>
            <a:off x="-2" y="-1501"/>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9" name="Picture 8" descr="A black and white logo&#10;&#10;Description automatically generated">
            <a:extLst>
              <a:ext uri="{FF2B5EF4-FFF2-40B4-BE49-F238E27FC236}">
                <a16:creationId xmlns:a16="http://schemas.microsoft.com/office/drawing/2014/main" id="{E1C17DA0-170C-5390-C3C5-18A71EE087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1404" y="86261"/>
            <a:ext cx="1292265" cy="733252"/>
          </a:xfrm>
          <a:prstGeom prst="rect">
            <a:avLst/>
          </a:prstGeom>
        </p:spPr>
      </p:pic>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156853" cy="413799"/>
          </a:xfrm>
        </p:spPr>
        <p:txBody>
          <a:bodyPr/>
          <a:lstStyle>
            <a:lvl1pPr>
              <a:defRPr>
                <a:solidFill>
                  <a:schemeClr val="bg2"/>
                </a:solidFill>
              </a:defRPr>
            </a:lvl1pPr>
          </a:lstStyle>
          <a:p>
            <a:r>
              <a:rPr lang="en-US" dirty="0"/>
              <a:t>Click to edit Master title style</a:t>
            </a:r>
          </a:p>
        </p:txBody>
      </p:sp>
      <p:sp>
        <p:nvSpPr>
          <p:cNvPr id="5" name="Content Placeholder 6">
            <a:extLst>
              <a:ext uri="{FF2B5EF4-FFF2-40B4-BE49-F238E27FC236}">
                <a16:creationId xmlns:a16="http://schemas.microsoft.com/office/drawing/2014/main" id="{67BE2597-090E-994C-8A4C-1B9CD4D51AF4}"/>
              </a:ext>
            </a:extLst>
          </p:cNvPr>
          <p:cNvSpPr>
            <a:spLocks noGrp="1"/>
          </p:cNvSpPr>
          <p:nvPr>
            <p:ph sz="quarter" idx="19" hasCustomPrompt="1"/>
          </p:nvPr>
        </p:nvSpPr>
        <p:spPr>
          <a:xfrm>
            <a:off x="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6073A81-F155-674F-A008-156E5E806C99}"/>
              </a:ext>
            </a:extLst>
          </p:cNvPr>
          <p:cNvSpPr>
            <a:spLocks noGrp="1"/>
          </p:cNvSpPr>
          <p:nvPr>
            <p:ph type="pic" sz="quarter" idx="15"/>
          </p:nvPr>
        </p:nvSpPr>
        <p:spPr>
          <a:xfrm>
            <a:off x="-1" y="1286933"/>
            <a:ext cx="12192001" cy="5586985"/>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22976254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Black title bar &amp; image &amp; black inser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D2531A-EFBA-4F44-9CAC-A75EB29D844F}"/>
              </a:ext>
            </a:extLst>
          </p:cNvPr>
          <p:cNvSpPr/>
          <p:nvPr userDrawn="1"/>
        </p:nvSpPr>
        <p:spPr>
          <a:xfrm>
            <a:off x="-2" y="-1501"/>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156853" cy="413799"/>
          </a:xfrm>
        </p:spPr>
        <p:txBody>
          <a:bodyPr/>
          <a:lstStyle>
            <a:lvl1pPr>
              <a:defRPr>
                <a:solidFill>
                  <a:schemeClr val="bg2"/>
                </a:solidFill>
              </a:defRPr>
            </a:lvl1pPr>
          </a:lstStyle>
          <a:p>
            <a:r>
              <a:rPr lang="en-US" dirty="0"/>
              <a:t>Click to edit Master title style</a:t>
            </a:r>
          </a:p>
        </p:txBody>
      </p:sp>
      <p:sp>
        <p:nvSpPr>
          <p:cNvPr id="5" name="Content Placeholder 6">
            <a:extLst>
              <a:ext uri="{FF2B5EF4-FFF2-40B4-BE49-F238E27FC236}">
                <a16:creationId xmlns:a16="http://schemas.microsoft.com/office/drawing/2014/main" id="{67BE2597-090E-994C-8A4C-1B9CD4D51AF4}"/>
              </a:ext>
            </a:extLst>
          </p:cNvPr>
          <p:cNvSpPr>
            <a:spLocks noGrp="1"/>
          </p:cNvSpPr>
          <p:nvPr>
            <p:ph sz="quarter" idx="19" hasCustomPrompt="1"/>
          </p:nvPr>
        </p:nvSpPr>
        <p:spPr>
          <a:xfrm>
            <a:off x="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6073A81-F155-674F-A008-156E5E806C99}"/>
              </a:ext>
            </a:extLst>
          </p:cNvPr>
          <p:cNvSpPr>
            <a:spLocks noGrp="1"/>
          </p:cNvSpPr>
          <p:nvPr>
            <p:ph type="pic" sz="quarter" idx="15"/>
          </p:nvPr>
        </p:nvSpPr>
        <p:spPr>
          <a:xfrm>
            <a:off x="-1" y="1286933"/>
            <a:ext cx="12192001" cy="5586985"/>
          </a:xfrm>
          <a:prstGeom prst="rect">
            <a:avLst/>
          </a:prstGeom>
        </p:spPr>
        <p:txBody>
          <a:bodyPr/>
          <a:lstStyle/>
          <a:p>
            <a:r>
              <a:rPr lang="en-US" dirty="0"/>
              <a:t>Click icon to add picture</a:t>
            </a:r>
          </a:p>
        </p:txBody>
      </p:sp>
      <p:pic>
        <p:nvPicPr>
          <p:cNvPr id="7" name="Graphic 6">
            <a:extLst>
              <a:ext uri="{FF2B5EF4-FFF2-40B4-BE49-F238E27FC236}">
                <a16:creationId xmlns:a16="http://schemas.microsoft.com/office/drawing/2014/main" id="{5F1C5A5E-218B-BC39-04F0-C0BA69E05B6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Tree>
    <p:extLst>
      <p:ext uri="{BB962C8B-B14F-4D97-AF65-F5344CB8AC3E}">
        <p14:creationId xmlns:p14="http://schemas.microsoft.com/office/powerpoint/2010/main" val="28844859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Black title bar &amp; image &amp; black inser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D2531A-EFBA-4F44-9CAC-A75EB29D844F}"/>
              </a:ext>
            </a:extLst>
          </p:cNvPr>
          <p:cNvSpPr/>
          <p:nvPr userDrawn="1"/>
        </p:nvSpPr>
        <p:spPr>
          <a:xfrm>
            <a:off x="-2" y="-1501"/>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7" name="Graphic 6">
            <a:extLst>
              <a:ext uri="{FF2B5EF4-FFF2-40B4-BE49-F238E27FC236}">
                <a16:creationId xmlns:a16="http://schemas.microsoft.com/office/drawing/2014/main" id="{E7C59DB1-FC9C-849C-E343-FD25C3FD96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217767" cy="413799"/>
          </a:xfrm>
        </p:spPr>
        <p:txBody>
          <a:bodyPr/>
          <a:lstStyle>
            <a:lvl1pPr>
              <a:defRPr>
                <a:solidFill>
                  <a:schemeClr val="bg2"/>
                </a:solidFill>
              </a:defRPr>
            </a:lvl1pPr>
          </a:lstStyle>
          <a:p>
            <a:r>
              <a:rPr lang="en-US" dirty="0"/>
              <a:t>Click to edit Master title style</a:t>
            </a:r>
          </a:p>
        </p:txBody>
      </p:sp>
      <p:sp>
        <p:nvSpPr>
          <p:cNvPr id="5" name="Content Placeholder 6">
            <a:extLst>
              <a:ext uri="{FF2B5EF4-FFF2-40B4-BE49-F238E27FC236}">
                <a16:creationId xmlns:a16="http://schemas.microsoft.com/office/drawing/2014/main" id="{67BE2597-090E-994C-8A4C-1B9CD4D51AF4}"/>
              </a:ext>
            </a:extLst>
          </p:cNvPr>
          <p:cNvSpPr>
            <a:spLocks noGrp="1"/>
          </p:cNvSpPr>
          <p:nvPr>
            <p:ph sz="quarter" idx="19" hasCustomPrompt="1"/>
          </p:nvPr>
        </p:nvSpPr>
        <p:spPr>
          <a:xfrm>
            <a:off x="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6073A81-F155-674F-A008-156E5E806C99}"/>
              </a:ext>
            </a:extLst>
          </p:cNvPr>
          <p:cNvSpPr>
            <a:spLocks noGrp="1"/>
          </p:cNvSpPr>
          <p:nvPr>
            <p:ph type="pic" sz="quarter" idx="15"/>
          </p:nvPr>
        </p:nvSpPr>
        <p:spPr>
          <a:xfrm>
            <a:off x="-1" y="1286933"/>
            <a:ext cx="12192001" cy="5586985"/>
          </a:xfrm>
          <a:prstGeom prst="rect">
            <a:avLst/>
          </a:prstGeom>
        </p:spPr>
        <p:txBody>
          <a:bodyPr/>
          <a:lstStyle/>
          <a:p>
            <a:r>
              <a:rPr lang="en-US" dirty="0"/>
              <a:t>Click icon to add picture</a:t>
            </a:r>
          </a:p>
        </p:txBody>
      </p:sp>
    </p:spTree>
    <p:extLst>
      <p:ext uri="{BB962C8B-B14F-4D97-AF65-F5344CB8AC3E}">
        <p14:creationId xmlns:p14="http://schemas.microsoft.com/office/powerpoint/2010/main" val="99565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9DDAFE0-8F15-5E46-5CAE-A71684960E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334" y="33764"/>
            <a:ext cx="1213530" cy="717086"/>
          </a:xfrm>
          <a:prstGeom prst="rect">
            <a:avLst/>
          </a:prstGeom>
        </p:spPr>
      </p:pic>
      <p:sp>
        <p:nvSpPr>
          <p:cNvPr id="2" name="Title 1"/>
          <p:cNvSpPr>
            <a:spLocks noGrp="1"/>
          </p:cNvSpPr>
          <p:nvPr>
            <p:ph type="title" hasCustomPrompt="1"/>
          </p:nvPr>
        </p:nvSpPr>
        <p:spPr>
          <a:xfrm>
            <a:off x="308812" y="221657"/>
            <a:ext cx="10210800" cy="442486"/>
          </a:xfrm>
          <a:prstGeom prst="rect">
            <a:avLst/>
          </a:prstGeom>
        </p:spPr>
        <p:txBody>
          <a:bodyPr/>
          <a:lstStyle>
            <a:lvl1pPr>
              <a:defRPr>
                <a:latin typeface="Arial"/>
                <a:cs typeface="Arial"/>
              </a:defRPr>
            </a:lvl1pPr>
          </a:lstStyle>
          <a:p>
            <a:r>
              <a:rPr lang="en-US" dirty="0"/>
              <a:t>Click to edit Slide Title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extLst>
      <p:ext uri="{BB962C8B-B14F-4D97-AF65-F5344CB8AC3E}">
        <p14:creationId xmlns:p14="http://schemas.microsoft.com/office/powerpoint/2010/main" val="5253579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lack title bar &amp; image &amp; black insert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4" name="Rectangle 3">
            <a:extLst>
              <a:ext uri="{FF2B5EF4-FFF2-40B4-BE49-F238E27FC236}">
                <a16:creationId xmlns:a16="http://schemas.microsoft.com/office/drawing/2014/main" id="{5ED2531A-EFBA-4F44-9CAC-A75EB29D844F}"/>
              </a:ext>
            </a:extLst>
          </p:cNvPr>
          <p:cNvSpPr/>
          <p:nvPr userDrawn="1"/>
        </p:nvSpPr>
        <p:spPr>
          <a:xfrm>
            <a:off x="-2" y="-1501"/>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217767" cy="413799"/>
          </a:xfrm>
        </p:spPr>
        <p:txBody>
          <a:bodyPr/>
          <a:lstStyle>
            <a:lvl1pPr>
              <a:defRPr>
                <a:solidFill>
                  <a:schemeClr val="bg2"/>
                </a:solidFill>
              </a:defRPr>
            </a:lvl1pPr>
          </a:lstStyle>
          <a:p>
            <a:r>
              <a:rPr lang="en-US" dirty="0"/>
              <a:t>Click to edit Master title style</a:t>
            </a:r>
          </a:p>
        </p:txBody>
      </p:sp>
      <p:sp>
        <p:nvSpPr>
          <p:cNvPr id="5" name="Content Placeholder 6">
            <a:extLst>
              <a:ext uri="{FF2B5EF4-FFF2-40B4-BE49-F238E27FC236}">
                <a16:creationId xmlns:a16="http://schemas.microsoft.com/office/drawing/2014/main" id="{67BE2597-090E-994C-8A4C-1B9CD4D51AF4}"/>
              </a:ext>
            </a:extLst>
          </p:cNvPr>
          <p:cNvSpPr>
            <a:spLocks noGrp="1"/>
          </p:cNvSpPr>
          <p:nvPr>
            <p:ph sz="quarter" idx="19" hasCustomPrompt="1"/>
          </p:nvPr>
        </p:nvSpPr>
        <p:spPr>
          <a:xfrm>
            <a:off x="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6073A81-F155-674F-A008-156E5E806C99}"/>
              </a:ext>
            </a:extLst>
          </p:cNvPr>
          <p:cNvSpPr>
            <a:spLocks noGrp="1"/>
          </p:cNvSpPr>
          <p:nvPr>
            <p:ph type="pic" sz="quarter" idx="15"/>
          </p:nvPr>
        </p:nvSpPr>
        <p:spPr>
          <a:xfrm>
            <a:off x="-1" y="1286933"/>
            <a:ext cx="12192001" cy="5586985"/>
          </a:xfrm>
          <a:prstGeom prst="rect">
            <a:avLst/>
          </a:prstGeom>
        </p:spPr>
        <p:txBody>
          <a:bodyPr/>
          <a:lstStyle/>
          <a:p>
            <a:r>
              <a:rPr lang="en-US" dirty="0"/>
              <a:t>Click icon to add picture</a:t>
            </a:r>
          </a:p>
        </p:txBody>
      </p:sp>
      <p:pic>
        <p:nvPicPr>
          <p:cNvPr id="8" name="Graphic 7">
            <a:extLst>
              <a:ext uri="{FF2B5EF4-FFF2-40B4-BE49-F238E27FC236}">
                <a16:creationId xmlns:a16="http://schemas.microsoft.com/office/drawing/2014/main" id="{55FF0B22-C17B-5711-6B41-3813303D193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638230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title bar &amp; image &amp; black inser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D2531A-EFBA-4F44-9CAC-A75EB29D844F}"/>
              </a:ext>
            </a:extLst>
          </p:cNvPr>
          <p:cNvSpPr/>
          <p:nvPr userDrawn="1"/>
        </p:nvSpPr>
        <p:spPr>
          <a:xfrm>
            <a:off x="0" y="0"/>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7" name="Picture 6" descr="A black and white logo&#10;&#10;Description automatically generated">
            <a:extLst>
              <a:ext uri="{FF2B5EF4-FFF2-40B4-BE49-F238E27FC236}">
                <a16:creationId xmlns:a16="http://schemas.microsoft.com/office/drawing/2014/main" id="{F65938A9-3541-91F7-C413-DBF835C25A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1404" y="86261"/>
            <a:ext cx="1292265" cy="733252"/>
          </a:xfrm>
          <a:prstGeom prst="rect">
            <a:avLst/>
          </a:prstGeom>
        </p:spPr>
      </p:pic>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156855" cy="413799"/>
          </a:xfrm>
        </p:spPr>
        <p:txBody>
          <a:bodyPr/>
          <a:lstStyle>
            <a:lvl1pPr>
              <a:defRPr>
                <a:solidFill>
                  <a:schemeClr val="bg2"/>
                </a:solidFill>
              </a:defRPr>
            </a:lvl1pPr>
          </a:lstStyle>
          <a:p>
            <a:r>
              <a:rPr lang="en-US"/>
              <a:t>Click to edit Master title style</a:t>
            </a:r>
          </a:p>
        </p:txBody>
      </p:sp>
      <p:sp>
        <p:nvSpPr>
          <p:cNvPr id="5" name="Content Placeholder 6">
            <a:extLst>
              <a:ext uri="{FF2B5EF4-FFF2-40B4-BE49-F238E27FC236}">
                <a16:creationId xmlns:a16="http://schemas.microsoft.com/office/drawing/2014/main" id="{51B30FB2-6C47-774D-B329-4B3536A0C5B5}"/>
              </a:ext>
            </a:extLst>
          </p:cNvPr>
          <p:cNvSpPr>
            <a:spLocks noGrp="1"/>
          </p:cNvSpPr>
          <p:nvPr>
            <p:ph sz="quarter" idx="19" hasCustomPrompt="1"/>
          </p:nvPr>
        </p:nvSpPr>
        <p:spPr>
          <a:xfrm>
            <a:off x="872198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A8F1C1F-BCF4-E340-8E09-158FE4A3E169}"/>
              </a:ext>
            </a:extLst>
          </p:cNvPr>
          <p:cNvSpPr>
            <a:spLocks noGrp="1"/>
          </p:cNvSpPr>
          <p:nvPr>
            <p:ph type="pic" sz="quarter" idx="15"/>
          </p:nvPr>
        </p:nvSpPr>
        <p:spPr>
          <a:xfrm>
            <a:off x="-1" y="1286933"/>
            <a:ext cx="12192001" cy="5571067"/>
          </a:xfrm>
          <a:prstGeom prst="rect">
            <a:avLst/>
          </a:prstGeom>
        </p:spPr>
        <p:txBody>
          <a:bodyPr/>
          <a:lstStyle/>
          <a:p>
            <a:r>
              <a:rPr lang="en-US"/>
              <a:t>Click icon to add picture</a:t>
            </a:r>
          </a:p>
        </p:txBody>
      </p:sp>
    </p:spTree>
    <p:extLst>
      <p:ext uri="{BB962C8B-B14F-4D97-AF65-F5344CB8AC3E}">
        <p14:creationId xmlns:p14="http://schemas.microsoft.com/office/powerpoint/2010/main" val="32977302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Black title bar &amp; image &amp; black inser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D2531A-EFBA-4F44-9CAC-A75EB29D844F}"/>
              </a:ext>
            </a:extLst>
          </p:cNvPr>
          <p:cNvSpPr/>
          <p:nvPr userDrawn="1"/>
        </p:nvSpPr>
        <p:spPr>
          <a:xfrm>
            <a:off x="0" y="0"/>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156855" cy="413799"/>
          </a:xfrm>
        </p:spPr>
        <p:txBody>
          <a:bodyPr/>
          <a:lstStyle>
            <a:lvl1pPr>
              <a:defRPr>
                <a:solidFill>
                  <a:schemeClr val="bg2"/>
                </a:solidFill>
              </a:defRPr>
            </a:lvl1pPr>
          </a:lstStyle>
          <a:p>
            <a:r>
              <a:rPr lang="en-US"/>
              <a:t>Click to edit Master title style</a:t>
            </a:r>
          </a:p>
        </p:txBody>
      </p:sp>
      <p:sp>
        <p:nvSpPr>
          <p:cNvPr id="5" name="Content Placeholder 6">
            <a:extLst>
              <a:ext uri="{FF2B5EF4-FFF2-40B4-BE49-F238E27FC236}">
                <a16:creationId xmlns:a16="http://schemas.microsoft.com/office/drawing/2014/main" id="{51B30FB2-6C47-774D-B329-4B3536A0C5B5}"/>
              </a:ext>
            </a:extLst>
          </p:cNvPr>
          <p:cNvSpPr>
            <a:spLocks noGrp="1"/>
          </p:cNvSpPr>
          <p:nvPr>
            <p:ph sz="quarter" idx="19" hasCustomPrompt="1"/>
          </p:nvPr>
        </p:nvSpPr>
        <p:spPr>
          <a:xfrm>
            <a:off x="872198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A8F1C1F-BCF4-E340-8E09-158FE4A3E169}"/>
              </a:ext>
            </a:extLst>
          </p:cNvPr>
          <p:cNvSpPr>
            <a:spLocks noGrp="1"/>
          </p:cNvSpPr>
          <p:nvPr>
            <p:ph type="pic" sz="quarter" idx="15"/>
          </p:nvPr>
        </p:nvSpPr>
        <p:spPr>
          <a:xfrm>
            <a:off x="-1" y="1286933"/>
            <a:ext cx="12192001" cy="5571067"/>
          </a:xfrm>
          <a:prstGeom prst="rect">
            <a:avLst/>
          </a:prstGeom>
        </p:spPr>
        <p:txBody>
          <a:bodyPr/>
          <a:lstStyle/>
          <a:p>
            <a:r>
              <a:rPr lang="en-US"/>
              <a:t>Click icon to add picture</a:t>
            </a:r>
          </a:p>
        </p:txBody>
      </p:sp>
      <p:pic>
        <p:nvPicPr>
          <p:cNvPr id="7" name="Graphic 6">
            <a:extLst>
              <a:ext uri="{FF2B5EF4-FFF2-40B4-BE49-F238E27FC236}">
                <a16:creationId xmlns:a16="http://schemas.microsoft.com/office/drawing/2014/main" id="{28A9F702-C36B-A252-EB3F-D45278B773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Tree>
    <p:extLst>
      <p:ext uri="{BB962C8B-B14F-4D97-AF65-F5344CB8AC3E}">
        <p14:creationId xmlns:p14="http://schemas.microsoft.com/office/powerpoint/2010/main" val="18656321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Black title bar &amp; image &amp; black inser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D2531A-EFBA-4F44-9CAC-A75EB29D844F}"/>
              </a:ext>
            </a:extLst>
          </p:cNvPr>
          <p:cNvSpPr/>
          <p:nvPr userDrawn="1"/>
        </p:nvSpPr>
        <p:spPr>
          <a:xfrm>
            <a:off x="0" y="0"/>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7" name="Graphic 6">
            <a:extLst>
              <a:ext uri="{FF2B5EF4-FFF2-40B4-BE49-F238E27FC236}">
                <a16:creationId xmlns:a16="http://schemas.microsoft.com/office/drawing/2014/main" id="{C4F9124B-137D-BE00-37DF-B2F1D04C9E6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154365" cy="413799"/>
          </a:xfrm>
        </p:spPr>
        <p:txBody>
          <a:bodyPr/>
          <a:lstStyle>
            <a:lvl1pPr>
              <a:defRPr>
                <a:solidFill>
                  <a:schemeClr val="bg2"/>
                </a:solidFill>
              </a:defRPr>
            </a:lvl1pPr>
          </a:lstStyle>
          <a:p>
            <a:r>
              <a:rPr lang="en-US"/>
              <a:t>Click to edit Master title style</a:t>
            </a:r>
          </a:p>
        </p:txBody>
      </p:sp>
      <p:sp>
        <p:nvSpPr>
          <p:cNvPr id="5" name="Content Placeholder 6">
            <a:extLst>
              <a:ext uri="{FF2B5EF4-FFF2-40B4-BE49-F238E27FC236}">
                <a16:creationId xmlns:a16="http://schemas.microsoft.com/office/drawing/2014/main" id="{51B30FB2-6C47-774D-B329-4B3536A0C5B5}"/>
              </a:ext>
            </a:extLst>
          </p:cNvPr>
          <p:cNvSpPr>
            <a:spLocks noGrp="1"/>
          </p:cNvSpPr>
          <p:nvPr>
            <p:ph sz="quarter" idx="19" hasCustomPrompt="1"/>
          </p:nvPr>
        </p:nvSpPr>
        <p:spPr>
          <a:xfrm>
            <a:off x="872198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A8F1C1F-BCF4-E340-8E09-158FE4A3E169}"/>
              </a:ext>
            </a:extLst>
          </p:cNvPr>
          <p:cNvSpPr>
            <a:spLocks noGrp="1"/>
          </p:cNvSpPr>
          <p:nvPr>
            <p:ph type="pic" sz="quarter" idx="15"/>
          </p:nvPr>
        </p:nvSpPr>
        <p:spPr>
          <a:xfrm>
            <a:off x="-1" y="1286933"/>
            <a:ext cx="12192001" cy="5571067"/>
          </a:xfrm>
          <a:prstGeom prst="rect">
            <a:avLst/>
          </a:prstGeom>
        </p:spPr>
        <p:txBody>
          <a:bodyPr/>
          <a:lstStyle/>
          <a:p>
            <a:r>
              <a:rPr lang="en-US"/>
              <a:t>Click icon to add picture</a:t>
            </a:r>
          </a:p>
        </p:txBody>
      </p:sp>
    </p:spTree>
    <p:extLst>
      <p:ext uri="{BB962C8B-B14F-4D97-AF65-F5344CB8AC3E}">
        <p14:creationId xmlns:p14="http://schemas.microsoft.com/office/powerpoint/2010/main" val="41977015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ck title bar &amp; image &amp; black insert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F05D3F-22BE-A748-896C-E9C47D78DAF8}"/>
              </a:ext>
            </a:extLst>
          </p:cNvPr>
          <p:cNvSpPr>
            <a:spLocks noGrp="1"/>
          </p:cNvSpPr>
          <p:nvPr>
            <p:ph type="sldNum" sz="quarter" idx="10"/>
          </p:nvPr>
        </p:nvSpPr>
        <p:spPr/>
        <p:txBody>
          <a:bodyPr/>
          <a:lstStyle/>
          <a:p>
            <a:fld id="{D0BE6F14-FF48-0F4F-A8AA-2E3F25371E4A}" type="slidenum">
              <a:rPr lang="en-US" smtClean="0"/>
              <a:pPr/>
              <a:t>‹#›</a:t>
            </a:fld>
            <a:endParaRPr lang="en-US"/>
          </a:p>
        </p:txBody>
      </p:sp>
      <p:sp>
        <p:nvSpPr>
          <p:cNvPr id="4" name="Rectangle 3">
            <a:extLst>
              <a:ext uri="{FF2B5EF4-FFF2-40B4-BE49-F238E27FC236}">
                <a16:creationId xmlns:a16="http://schemas.microsoft.com/office/drawing/2014/main" id="{5ED2531A-EFBA-4F44-9CAC-A75EB29D844F}"/>
              </a:ext>
            </a:extLst>
          </p:cNvPr>
          <p:cNvSpPr/>
          <p:nvPr userDrawn="1"/>
        </p:nvSpPr>
        <p:spPr>
          <a:xfrm>
            <a:off x="0" y="0"/>
            <a:ext cx="12192000" cy="1271016"/>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 name="Title 1">
            <a:extLst>
              <a:ext uri="{FF2B5EF4-FFF2-40B4-BE49-F238E27FC236}">
                <a16:creationId xmlns:a16="http://schemas.microsoft.com/office/drawing/2014/main" id="{01373FF2-8123-EA44-B6EF-40ADFAB3515E}"/>
              </a:ext>
            </a:extLst>
          </p:cNvPr>
          <p:cNvSpPr>
            <a:spLocks noGrp="1"/>
          </p:cNvSpPr>
          <p:nvPr>
            <p:ph type="title"/>
          </p:nvPr>
        </p:nvSpPr>
        <p:spPr>
          <a:xfrm>
            <a:off x="310896" y="219456"/>
            <a:ext cx="10154365" cy="413799"/>
          </a:xfrm>
        </p:spPr>
        <p:txBody>
          <a:bodyPr/>
          <a:lstStyle>
            <a:lvl1pPr>
              <a:defRPr>
                <a:solidFill>
                  <a:schemeClr val="bg2"/>
                </a:solidFill>
              </a:defRPr>
            </a:lvl1pPr>
          </a:lstStyle>
          <a:p>
            <a:r>
              <a:rPr lang="en-US"/>
              <a:t>Click to edit Master title style</a:t>
            </a:r>
          </a:p>
        </p:txBody>
      </p:sp>
      <p:sp>
        <p:nvSpPr>
          <p:cNvPr id="5" name="Content Placeholder 6">
            <a:extLst>
              <a:ext uri="{FF2B5EF4-FFF2-40B4-BE49-F238E27FC236}">
                <a16:creationId xmlns:a16="http://schemas.microsoft.com/office/drawing/2014/main" id="{51B30FB2-6C47-774D-B329-4B3536A0C5B5}"/>
              </a:ext>
            </a:extLst>
          </p:cNvPr>
          <p:cNvSpPr>
            <a:spLocks noGrp="1"/>
          </p:cNvSpPr>
          <p:nvPr>
            <p:ph sz="quarter" idx="19" hasCustomPrompt="1"/>
          </p:nvPr>
        </p:nvSpPr>
        <p:spPr>
          <a:xfrm>
            <a:off x="8721980" y="3810000"/>
            <a:ext cx="3474720" cy="3063918"/>
          </a:xfrm>
          <a:prstGeom prst="rect">
            <a:avLst/>
          </a:prstGeom>
          <a:solidFill>
            <a:schemeClr val="tx1"/>
          </a:solidFill>
        </p:spPr>
        <p:txBody>
          <a:bodyPr lIns="304792" tIns="207259" rIns="304792" bIns="304792"/>
          <a:lstStyle>
            <a:lvl1pPr>
              <a:defRPr sz="2100">
                <a:solidFill>
                  <a:schemeClr val="bg2"/>
                </a:solidFill>
              </a:defRPr>
            </a:lvl1pPr>
            <a:lvl2pPr>
              <a:defRPr sz="2100">
                <a:solidFill>
                  <a:schemeClr val="bg2"/>
                </a:solidFill>
              </a:defRPr>
            </a:lvl2pPr>
            <a:lvl3pPr>
              <a:defRPr sz="2100">
                <a:solidFill>
                  <a:schemeClr val="bg2"/>
                </a:solidFill>
              </a:defRPr>
            </a:lvl3pPr>
            <a:lvl4pPr>
              <a:defRPr sz="2100">
                <a:solidFill>
                  <a:schemeClr val="bg2"/>
                </a:solidFill>
              </a:defRPr>
            </a:lvl4pPr>
            <a:lvl5pPr>
              <a:defRPr sz="2100">
                <a:solidFill>
                  <a:schemeClr val="bg2"/>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1A8F1C1F-BCF4-E340-8E09-158FE4A3E169}"/>
              </a:ext>
            </a:extLst>
          </p:cNvPr>
          <p:cNvSpPr>
            <a:spLocks noGrp="1"/>
          </p:cNvSpPr>
          <p:nvPr>
            <p:ph type="pic" sz="quarter" idx="15"/>
          </p:nvPr>
        </p:nvSpPr>
        <p:spPr>
          <a:xfrm>
            <a:off x="-1" y="1286933"/>
            <a:ext cx="12192001" cy="5571067"/>
          </a:xfrm>
          <a:prstGeom prst="rect">
            <a:avLst/>
          </a:prstGeom>
        </p:spPr>
        <p:txBody>
          <a:bodyPr/>
          <a:lstStyle/>
          <a:p>
            <a:r>
              <a:rPr lang="en-US"/>
              <a:t>Click icon to add picture</a:t>
            </a:r>
          </a:p>
        </p:txBody>
      </p:sp>
      <p:pic>
        <p:nvPicPr>
          <p:cNvPr id="8" name="Graphic 7">
            <a:extLst>
              <a:ext uri="{FF2B5EF4-FFF2-40B4-BE49-F238E27FC236}">
                <a16:creationId xmlns:a16="http://schemas.microsoft.com/office/drawing/2014/main" id="{172F69B0-3568-5491-5895-61F6B5920A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17898016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ck title bar &amp; image">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4B73CFD5-0323-6C48-B201-6204E629B99C}"/>
              </a:ext>
            </a:extLst>
          </p:cNvPr>
          <p:cNvSpPr>
            <a:spLocks noGrp="1"/>
          </p:cNvSpPr>
          <p:nvPr>
            <p:ph type="title" hasCustomPrompt="1"/>
          </p:nvPr>
        </p:nvSpPr>
        <p:spPr>
          <a:xfrm>
            <a:off x="-1" y="-1"/>
            <a:ext cx="12191999" cy="1056070"/>
          </a:xfrm>
          <a:solidFill>
            <a:schemeClr val="tx1"/>
          </a:solidFill>
        </p:spPr>
        <p:txBody>
          <a:bodyPr lIns="304792" tIns="268217" rIns="304792" bIns="304792"/>
          <a:lstStyle>
            <a:lvl1pPr>
              <a:defRPr sz="2800" baseline="0">
                <a:solidFill>
                  <a:schemeClr val="bg2"/>
                </a:solidFill>
              </a:defRPr>
            </a:lvl1pPr>
          </a:lstStyle>
          <a:p>
            <a:r>
              <a:rPr lang="en-US" dirty="0"/>
              <a:t>Click to edit Slide Title</a:t>
            </a:r>
          </a:p>
        </p:txBody>
      </p:sp>
      <p:pic>
        <p:nvPicPr>
          <p:cNvPr id="4" name="Picture 3" descr="A black and white logo&#10;&#10;Description automatically generated">
            <a:extLst>
              <a:ext uri="{FF2B5EF4-FFF2-40B4-BE49-F238E27FC236}">
                <a16:creationId xmlns:a16="http://schemas.microsoft.com/office/drawing/2014/main" id="{406FE4C5-A7F8-00EA-18CB-1CA76CB6BA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1404" y="86261"/>
            <a:ext cx="1292265" cy="733252"/>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Picture Placeholder 7"/>
          <p:cNvSpPr>
            <a:spLocks noGrp="1"/>
          </p:cNvSpPr>
          <p:nvPr>
            <p:ph type="pic" sz="quarter" idx="15"/>
          </p:nvPr>
        </p:nvSpPr>
        <p:spPr>
          <a:xfrm>
            <a:off x="-1" y="1056069"/>
            <a:ext cx="12192001" cy="5801931"/>
          </a:xfrm>
        </p:spPr>
        <p:txBody>
          <a:bodyPr/>
          <a:lstStyle/>
          <a:p>
            <a:r>
              <a:rPr lang="en-US"/>
              <a:t>Click icon to add picture</a:t>
            </a:r>
          </a:p>
        </p:txBody>
      </p:sp>
    </p:spTree>
    <p:extLst>
      <p:ext uri="{BB962C8B-B14F-4D97-AF65-F5344CB8AC3E}">
        <p14:creationId xmlns:p14="http://schemas.microsoft.com/office/powerpoint/2010/main" val="30461331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black title bar &amp; image">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4B73CFD5-0323-6C48-B201-6204E629B99C}"/>
              </a:ext>
            </a:extLst>
          </p:cNvPr>
          <p:cNvSpPr>
            <a:spLocks noGrp="1"/>
          </p:cNvSpPr>
          <p:nvPr>
            <p:ph type="title" hasCustomPrompt="1"/>
          </p:nvPr>
        </p:nvSpPr>
        <p:spPr>
          <a:xfrm>
            <a:off x="-1" y="-1"/>
            <a:ext cx="12192001" cy="1056070"/>
          </a:xfrm>
          <a:solidFill>
            <a:schemeClr val="tx1"/>
          </a:solidFill>
        </p:spPr>
        <p:txBody>
          <a:bodyPr lIns="304792" tIns="268217" rIns="304792" bIns="304792"/>
          <a:lstStyle>
            <a:lvl1pPr>
              <a:defRPr sz="2800" baseline="0">
                <a:solidFill>
                  <a:schemeClr val="bg2"/>
                </a:solidFill>
              </a:defRPr>
            </a:lvl1pPr>
          </a:lstStyle>
          <a:p>
            <a:r>
              <a:rPr lang="en-US" dirty="0"/>
              <a:t>Click to edit Slide Title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Picture Placeholder 7"/>
          <p:cNvSpPr>
            <a:spLocks noGrp="1"/>
          </p:cNvSpPr>
          <p:nvPr>
            <p:ph type="pic" sz="quarter" idx="15"/>
          </p:nvPr>
        </p:nvSpPr>
        <p:spPr>
          <a:xfrm>
            <a:off x="-1" y="1056069"/>
            <a:ext cx="12192001" cy="5801931"/>
          </a:xfrm>
        </p:spPr>
        <p:txBody>
          <a:bodyPr/>
          <a:lstStyle/>
          <a:p>
            <a:r>
              <a:rPr lang="en-US"/>
              <a:t>Click icon to add picture</a:t>
            </a:r>
          </a:p>
        </p:txBody>
      </p:sp>
      <p:pic>
        <p:nvPicPr>
          <p:cNvPr id="4" name="Graphic 3">
            <a:extLst>
              <a:ext uri="{FF2B5EF4-FFF2-40B4-BE49-F238E27FC236}">
                <a16:creationId xmlns:a16="http://schemas.microsoft.com/office/drawing/2014/main" id="{7A0BFF5B-FFF3-EEC5-043B-119DEEBD9E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Tree>
    <p:extLst>
      <p:ext uri="{BB962C8B-B14F-4D97-AF65-F5344CB8AC3E}">
        <p14:creationId xmlns:p14="http://schemas.microsoft.com/office/powerpoint/2010/main" val="37490660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ck title bar &amp; image">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4B73CFD5-0323-6C48-B201-6204E629B99C}"/>
              </a:ext>
            </a:extLst>
          </p:cNvPr>
          <p:cNvSpPr>
            <a:spLocks noGrp="1"/>
          </p:cNvSpPr>
          <p:nvPr>
            <p:ph type="title" hasCustomPrompt="1"/>
          </p:nvPr>
        </p:nvSpPr>
        <p:spPr>
          <a:xfrm>
            <a:off x="-1" y="-1"/>
            <a:ext cx="12191999" cy="1056070"/>
          </a:xfrm>
          <a:solidFill>
            <a:schemeClr val="tx1"/>
          </a:solidFill>
        </p:spPr>
        <p:txBody>
          <a:bodyPr lIns="304792" tIns="268217" rIns="304792" bIns="304792"/>
          <a:lstStyle>
            <a:lvl1pPr>
              <a:defRPr sz="2800" baseline="0">
                <a:solidFill>
                  <a:schemeClr val="bg2"/>
                </a:solidFill>
              </a:defRPr>
            </a:lvl1pPr>
          </a:lstStyle>
          <a:p>
            <a:r>
              <a:rPr lang="en-US" dirty="0"/>
              <a:t>Click to edit Slide Title</a:t>
            </a:r>
          </a:p>
        </p:txBody>
      </p:sp>
      <p:pic>
        <p:nvPicPr>
          <p:cNvPr id="2" name="Graphic 1">
            <a:extLst>
              <a:ext uri="{FF2B5EF4-FFF2-40B4-BE49-F238E27FC236}">
                <a16:creationId xmlns:a16="http://schemas.microsoft.com/office/drawing/2014/main" id="{D0D720B1-0C52-3911-0A8A-18242F23B1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Picture Placeholder 7"/>
          <p:cNvSpPr>
            <a:spLocks noGrp="1"/>
          </p:cNvSpPr>
          <p:nvPr>
            <p:ph type="pic" sz="quarter" idx="15"/>
          </p:nvPr>
        </p:nvSpPr>
        <p:spPr>
          <a:xfrm>
            <a:off x="-1" y="1056069"/>
            <a:ext cx="12192001" cy="5801931"/>
          </a:xfrm>
        </p:spPr>
        <p:txBody>
          <a:bodyPr/>
          <a:lstStyle/>
          <a:p>
            <a:r>
              <a:rPr lang="en-US"/>
              <a:t>Click icon to add picture</a:t>
            </a:r>
          </a:p>
        </p:txBody>
      </p:sp>
    </p:spTree>
    <p:extLst>
      <p:ext uri="{BB962C8B-B14F-4D97-AF65-F5344CB8AC3E}">
        <p14:creationId xmlns:p14="http://schemas.microsoft.com/office/powerpoint/2010/main" val="39473788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black title bar &amp; imag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Picture Placeholder 7"/>
          <p:cNvSpPr>
            <a:spLocks noGrp="1"/>
          </p:cNvSpPr>
          <p:nvPr>
            <p:ph type="pic" sz="quarter" idx="15"/>
          </p:nvPr>
        </p:nvSpPr>
        <p:spPr>
          <a:xfrm>
            <a:off x="-1" y="1056069"/>
            <a:ext cx="12192001" cy="5801931"/>
          </a:xfrm>
        </p:spPr>
        <p:txBody>
          <a:bodyPr/>
          <a:lstStyle/>
          <a:p>
            <a:r>
              <a:rPr lang="en-US"/>
              <a:t>Click icon to add picture</a:t>
            </a:r>
          </a:p>
        </p:txBody>
      </p:sp>
      <p:sp>
        <p:nvSpPr>
          <p:cNvPr id="7" name="Title 5">
            <a:extLst>
              <a:ext uri="{FF2B5EF4-FFF2-40B4-BE49-F238E27FC236}">
                <a16:creationId xmlns:a16="http://schemas.microsoft.com/office/drawing/2014/main" id="{4B73CFD5-0323-6C48-B201-6204E629B99C}"/>
              </a:ext>
            </a:extLst>
          </p:cNvPr>
          <p:cNvSpPr>
            <a:spLocks noGrp="1"/>
          </p:cNvSpPr>
          <p:nvPr>
            <p:ph type="title" hasCustomPrompt="1"/>
          </p:nvPr>
        </p:nvSpPr>
        <p:spPr>
          <a:xfrm>
            <a:off x="-1" y="-1"/>
            <a:ext cx="12191999" cy="1056070"/>
          </a:xfrm>
          <a:solidFill>
            <a:schemeClr val="tx1"/>
          </a:solidFill>
        </p:spPr>
        <p:txBody>
          <a:bodyPr lIns="304792" tIns="268217" rIns="304792" bIns="304792"/>
          <a:lstStyle>
            <a:lvl1pPr>
              <a:defRPr sz="2800" baseline="0">
                <a:solidFill>
                  <a:schemeClr val="bg2"/>
                </a:solidFill>
              </a:defRPr>
            </a:lvl1pPr>
          </a:lstStyle>
          <a:p>
            <a:r>
              <a:rPr lang="en-US" dirty="0"/>
              <a:t>Click to edit Slide Title</a:t>
            </a:r>
          </a:p>
        </p:txBody>
      </p:sp>
      <p:pic>
        <p:nvPicPr>
          <p:cNvPr id="4" name="Graphic 3">
            <a:extLst>
              <a:ext uri="{FF2B5EF4-FFF2-40B4-BE49-F238E27FC236}">
                <a16:creationId xmlns:a16="http://schemas.microsoft.com/office/drawing/2014/main" id="{4C7E4B2B-4CBD-1785-1A76-D8C64FF913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33892533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1"/>
          <p:cNvSpPr>
            <a:spLocks noGrp="1"/>
          </p:cNvSpPr>
          <p:nvPr>
            <p:ph sz="quarter" idx="17"/>
          </p:nvPr>
        </p:nvSpPr>
        <p:spPr>
          <a:xfrm>
            <a:off x="6126480" y="0"/>
            <a:ext cx="3044952" cy="3429000"/>
          </a:xfrm>
          <a:prstGeom prst="rect">
            <a:avLst/>
          </a:prstGeom>
          <a:solidFill>
            <a:schemeClr val="accent2"/>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86"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71" indent="-231632"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50"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67" indent="-231632" algn="l" rtl="0" eaLnBrk="1" fontAlgn="base" hangingPunct="1">
              <a:lnSpc>
                <a:spcPct val="100000"/>
              </a:lnSpc>
              <a:spcBef>
                <a:spcPts val="0"/>
              </a:spcBef>
              <a:spcAft>
                <a:spcPct val="0"/>
              </a:spcAft>
              <a:buClr>
                <a:schemeClr val="bg2"/>
              </a:buClr>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470" indent="-172881" algn="l" rtl="0" eaLnBrk="1" fontAlgn="base" hangingPunct="1">
              <a:spcBef>
                <a:spcPct val="20000"/>
              </a:spcBef>
              <a:spcAft>
                <a:spcPct val="0"/>
              </a:spcAft>
              <a:buClr>
                <a:schemeClr val="bg1"/>
              </a:buClr>
              <a:buChar char="»"/>
              <a:defRPr sz="1692">
                <a:solidFill>
                  <a:schemeClr val="bg1"/>
                </a:solidFill>
                <a:latin typeface="Arial" charset="0"/>
              </a:defRPr>
            </a:lvl6pPr>
            <a:lvl7pPr marL="2594862" indent="-172881" algn="l" rtl="0" eaLnBrk="1" fontAlgn="base" hangingPunct="1">
              <a:spcBef>
                <a:spcPct val="20000"/>
              </a:spcBef>
              <a:spcAft>
                <a:spcPct val="0"/>
              </a:spcAft>
              <a:buClr>
                <a:schemeClr val="bg1"/>
              </a:buClr>
              <a:buChar char="»"/>
              <a:defRPr sz="1692">
                <a:solidFill>
                  <a:schemeClr val="bg1"/>
                </a:solidFill>
                <a:latin typeface="Arial" charset="0"/>
              </a:defRPr>
            </a:lvl7pPr>
            <a:lvl8pPr marL="3078250" indent="-172881" algn="l" rtl="0" eaLnBrk="1" fontAlgn="base" hangingPunct="1">
              <a:spcBef>
                <a:spcPct val="20000"/>
              </a:spcBef>
              <a:spcAft>
                <a:spcPct val="0"/>
              </a:spcAft>
              <a:buClr>
                <a:schemeClr val="bg1"/>
              </a:buClr>
              <a:buChar char="»"/>
              <a:defRPr sz="1692">
                <a:solidFill>
                  <a:schemeClr val="bg1"/>
                </a:solidFill>
                <a:latin typeface="Arial" charset="0"/>
              </a:defRPr>
            </a:lvl8pPr>
            <a:lvl9pPr marL="3561642" indent="-172881"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8"/>
          </p:nvPr>
        </p:nvSpPr>
        <p:spPr>
          <a:xfrm>
            <a:off x="9171432" y="0"/>
            <a:ext cx="3054096" cy="3429000"/>
          </a:xfrm>
          <a:prstGeom prst="rect">
            <a:avLst/>
          </a:prstGeom>
          <a:solidFill>
            <a:srgbClr val="061F80"/>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86"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71" indent="-231632"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50"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67" indent="-231632" algn="l" rtl="0" eaLnBrk="1" fontAlgn="base" hangingPunct="1">
              <a:lnSpc>
                <a:spcPct val="100000"/>
              </a:lnSpc>
              <a:spcBef>
                <a:spcPts val="0"/>
              </a:spcBef>
              <a:spcAft>
                <a:spcPct val="0"/>
              </a:spcAft>
              <a:buClr>
                <a:schemeClr val="bg2"/>
              </a:buClr>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470" indent="-172881" algn="l" rtl="0" eaLnBrk="1" fontAlgn="base" hangingPunct="1">
              <a:spcBef>
                <a:spcPct val="20000"/>
              </a:spcBef>
              <a:spcAft>
                <a:spcPct val="0"/>
              </a:spcAft>
              <a:buClr>
                <a:schemeClr val="bg1"/>
              </a:buClr>
              <a:buChar char="»"/>
              <a:defRPr sz="1692">
                <a:solidFill>
                  <a:schemeClr val="bg1"/>
                </a:solidFill>
                <a:latin typeface="Arial" charset="0"/>
              </a:defRPr>
            </a:lvl6pPr>
            <a:lvl7pPr marL="2594862" indent="-172881" algn="l" rtl="0" eaLnBrk="1" fontAlgn="base" hangingPunct="1">
              <a:spcBef>
                <a:spcPct val="20000"/>
              </a:spcBef>
              <a:spcAft>
                <a:spcPct val="0"/>
              </a:spcAft>
              <a:buClr>
                <a:schemeClr val="bg1"/>
              </a:buClr>
              <a:buChar char="»"/>
              <a:defRPr sz="1692">
                <a:solidFill>
                  <a:schemeClr val="bg1"/>
                </a:solidFill>
                <a:latin typeface="Arial" charset="0"/>
              </a:defRPr>
            </a:lvl7pPr>
            <a:lvl8pPr marL="3078250" indent="-172881" algn="l" rtl="0" eaLnBrk="1" fontAlgn="base" hangingPunct="1">
              <a:spcBef>
                <a:spcPct val="20000"/>
              </a:spcBef>
              <a:spcAft>
                <a:spcPct val="0"/>
              </a:spcAft>
              <a:buClr>
                <a:schemeClr val="bg1"/>
              </a:buClr>
              <a:buChar char="»"/>
              <a:defRPr sz="1692">
                <a:solidFill>
                  <a:schemeClr val="bg1"/>
                </a:solidFill>
                <a:latin typeface="Arial" charset="0"/>
              </a:defRPr>
            </a:lvl8pPr>
            <a:lvl9pPr marL="3561642" indent="-172881"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9"/>
          </p:nvPr>
        </p:nvSpPr>
        <p:spPr>
          <a:xfrm>
            <a:off x="6126480" y="3429000"/>
            <a:ext cx="6099048" cy="3429000"/>
          </a:xfrm>
          <a:prstGeom prst="rect">
            <a:avLst/>
          </a:prstGeom>
          <a:solidFill>
            <a:srgbClr val="0530AD"/>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86"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71" indent="-231632"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50"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67" indent="-231632" algn="l" rtl="0" eaLnBrk="1" fontAlgn="base" hangingPunct="1">
              <a:lnSpc>
                <a:spcPct val="100000"/>
              </a:lnSpc>
              <a:spcBef>
                <a:spcPts val="0"/>
              </a:spcBef>
              <a:spcAft>
                <a:spcPct val="0"/>
              </a:spcAft>
              <a:buClr>
                <a:schemeClr val="bg2"/>
              </a:buClr>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470" indent="-172881" algn="l" rtl="0" eaLnBrk="1" fontAlgn="base" hangingPunct="1">
              <a:spcBef>
                <a:spcPct val="20000"/>
              </a:spcBef>
              <a:spcAft>
                <a:spcPct val="0"/>
              </a:spcAft>
              <a:buClr>
                <a:schemeClr val="bg1"/>
              </a:buClr>
              <a:buChar char="»"/>
              <a:defRPr sz="1692">
                <a:solidFill>
                  <a:schemeClr val="bg1"/>
                </a:solidFill>
                <a:latin typeface="Arial" charset="0"/>
              </a:defRPr>
            </a:lvl6pPr>
            <a:lvl7pPr marL="2594862" indent="-172881" algn="l" rtl="0" eaLnBrk="1" fontAlgn="base" hangingPunct="1">
              <a:spcBef>
                <a:spcPct val="20000"/>
              </a:spcBef>
              <a:spcAft>
                <a:spcPct val="0"/>
              </a:spcAft>
              <a:buClr>
                <a:schemeClr val="bg1"/>
              </a:buClr>
              <a:buChar char="»"/>
              <a:defRPr sz="1692">
                <a:solidFill>
                  <a:schemeClr val="bg1"/>
                </a:solidFill>
                <a:latin typeface="Arial" charset="0"/>
              </a:defRPr>
            </a:lvl7pPr>
            <a:lvl8pPr marL="3078250" indent="-172881" algn="l" rtl="0" eaLnBrk="1" fontAlgn="base" hangingPunct="1">
              <a:spcBef>
                <a:spcPct val="20000"/>
              </a:spcBef>
              <a:spcAft>
                <a:spcPct val="0"/>
              </a:spcAft>
              <a:buClr>
                <a:schemeClr val="bg1"/>
              </a:buClr>
              <a:buChar char="»"/>
              <a:defRPr sz="1692">
                <a:solidFill>
                  <a:schemeClr val="bg1"/>
                </a:solidFill>
                <a:latin typeface="Arial" charset="0"/>
              </a:defRPr>
            </a:lvl8pPr>
            <a:lvl9pPr marL="3561642" indent="-172881"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11" name="Title Placeholder 1">
            <a:extLst>
              <a:ext uri="{FF2B5EF4-FFF2-40B4-BE49-F238E27FC236}">
                <a16:creationId xmlns:a16="http://schemas.microsoft.com/office/drawing/2014/main" id="{8F83DBD2-00A3-854E-96F6-5E38FF4C0458}"/>
              </a:ext>
            </a:extLst>
          </p:cNvPr>
          <p:cNvSpPr txBox="1">
            <a:spLocks/>
          </p:cNvSpPr>
          <p:nvPr userDrawn="1"/>
        </p:nvSpPr>
        <p:spPr>
          <a:xfrm>
            <a:off x="310897" y="219456"/>
            <a:ext cx="5480303" cy="388127"/>
          </a:xfrm>
          <a:prstGeom prst="rect">
            <a:avLst/>
          </a:prstGeom>
        </p:spPr>
        <p:txBody>
          <a:bodyPr vert="horz" lIns="0" tIns="0" rIns="0" bIns="0" rtlCol="0" anchor="t" anchorCtr="0">
            <a:noAutofit/>
          </a:bodyPr>
          <a:lstStyle>
            <a:lvl1pPr algn="l" defTabSz="609570" rtl="0" eaLnBrk="1" latinLnBrk="0" hangingPunct="1">
              <a:lnSpc>
                <a:spcPct val="90000"/>
              </a:lnSpc>
              <a:spcBef>
                <a:spcPct val="0"/>
              </a:spcBef>
              <a:buNone/>
              <a:defRPr sz="2800" kern="1200" baseline="0">
                <a:solidFill>
                  <a:schemeClr val="tx1"/>
                </a:solidFill>
                <a:latin typeface="Arial"/>
                <a:ea typeface="Arial" panose="020B0604020202020204" pitchFamily="34" charset="0"/>
                <a:cs typeface="Arial"/>
              </a:defRPr>
            </a:lvl1pPr>
          </a:lstStyle>
          <a:p>
            <a:pPr fontAlgn="auto">
              <a:spcAft>
                <a:spcPts val="0"/>
              </a:spcAft>
            </a:pPr>
            <a:r>
              <a:rPr lang="en-US" dirty="0"/>
              <a:t>Click to edit Slide Title</a:t>
            </a:r>
          </a:p>
        </p:txBody>
      </p:sp>
      <p:sp>
        <p:nvSpPr>
          <p:cNvPr id="13" name="Text Placeholder 6">
            <a:extLst>
              <a:ext uri="{FF2B5EF4-FFF2-40B4-BE49-F238E27FC236}">
                <a16:creationId xmlns:a16="http://schemas.microsoft.com/office/drawing/2014/main" id="{AA9F01EB-A423-5742-9F6B-9BD2B204E813}"/>
              </a:ext>
            </a:extLst>
          </p:cNvPr>
          <p:cNvSpPr>
            <a:spLocks noGrp="1"/>
          </p:cNvSpPr>
          <p:nvPr>
            <p:ph type="body" sz="quarter" idx="15" hasCustomPrompt="1"/>
          </p:nvPr>
        </p:nvSpPr>
        <p:spPr>
          <a:xfrm>
            <a:off x="310896" y="832104"/>
            <a:ext cx="5348499" cy="5786083"/>
          </a:xfrm>
          <a:prstGeom prst="rect">
            <a:avLst/>
          </a:prstGeom>
        </p:spPr>
        <p:txBody>
          <a:bodyPr/>
          <a:lstStyle>
            <a:lvl1pPr marL="342900" indent="-342900">
              <a:lnSpc>
                <a:spcPct val="100000"/>
              </a:lnSpc>
              <a:buFont typeface="Arial"/>
              <a:buChar char="•"/>
              <a:defRPr sz="1800">
                <a:latin typeface="Arial"/>
                <a:cs typeface="Arial"/>
              </a:defRPr>
            </a:lvl1pPr>
            <a:lvl2pPr marL="740664">
              <a:lnSpc>
                <a:spcPct val="100000"/>
              </a:lnSpc>
              <a:defRPr sz="1800">
                <a:latin typeface="Arial"/>
                <a:cs typeface="Arial"/>
              </a:defRPr>
            </a:lvl2pPr>
            <a:lvl3pPr marL="1143000">
              <a:lnSpc>
                <a:spcPct val="100000"/>
              </a:lnSpc>
              <a:defRPr sz="1800">
                <a:latin typeface="Arial"/>
                <a:cs typeface="Arial"/>
              </a:defRPr>
            </a:lvl3pPr>
            <a:lvl4pPr marL="1600200">
              <a:lnSpc>
                <a:spcPct val="100000"/>
              </a:lnSpc>
              <a:defRPr sz="1800">
                <a:latin typeface="Arial"/>
                <a:cs typeface="Arial"/>
              </a:defRPr>
            </a:lvl4pPr>
            <a:lvl5pPr marL="2057400">
              <a:lnSpc>
                <a:spcPct val="100000"/>
              </a:lnSpc>
              <a:defRPr sz="1800">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067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B2CD0D1E-6CA6-18E1-141E-06679FB23D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
        <p:nvSpPr>
          <p:cNvPr id="2" name="Title 1"/>
          <p:cNvSpPr>
            <a:spLocks noGrp="1"/>
          </p:cNvSpPr>
          <p:nvPr>
            <p:ph type="title" hasCustomPrompt="1"/>
          </p:nvPr>
        </p:nvSpPr>
        <p:spPr>
          <a:xfrm>
            <a:off x="308812" y="221657"/>
            <a:ext cx="10210800" cy="442486"/>
          </a:xfrm>
          <a:prstGeom prst="rect">
            <a:avLst/>
          </a:prstGeom>
        </p:spPr>
        <p:txBody>
          <a:bodyPr/>
          <a:lstStyle>
            <a:lvl1pPr>
              <a:defRPr>
                <a:latin typeface="Arial"/>
                <a:cs typeface="Arial"/>
              </a:defRPr>
            </a:lvl1pPr>
          </a:lstStyle>
          <a:p>
            <a:r>
              <a:rPr lang="en-US" dirty="0"/>
              <a:t>Click to edit Slide Title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extLst>
      <p:ext uri="{BB962C8B-B14F-4D97-AF65-F5344CB8AC3E}">
        <p14:creationId xmlns:p14="http://schemas.microsoft.com/office/powerpoint/2010/main" val="26078609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insight, text, boxes">
    <p:spTree>
      <p:nvGrpSpPr>
        <p:cNvPr id="1" name=""/>
        <p:cNvGrpSpPr/>
        <p:nvPr/>
      </p:nvGrpSpPr>
      <p:grpSpPr>
        <a:xfrm>
          <a:off x="0" y="0"/>
          <a:ext cx="0" cy="0"/>
          <a:chOff x="0" y="0"/>
          <a:chExt cx="0" cy="0"/>
        </a:xfrm>
      </p:grpSpPr>
      <p:sp>
        <p:nvSpPr>
          <p:cNvPr id="9" name="Content Placeholder 1"/>
          <p:cNvSpPr>
            <a:spLocks noGrp="1"/>
          </p:cNvSpPr>
          <p:nvPr>
            <p:ph sz="quarter" idx="17"/>
          </p:nvPr>
        </p:nvSpPr>
        <p:spPr>
          <a:xfrm>
            <a:off x="6131052" y="-1"/>
            <a:ext cx="3044952" cy="3429000"/>
          </a:xfrm>
          <a:prstGeom prst="rect">
            <a:avLst/>
          </a:prstGeom>
          <a:solidFill>
            <a:schemeClr val="accent2"/>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86"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71" indent="-231632"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50"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67" indent="-231632" algn="l" rtl="0" eaLnBrk="1" fontAlgn="base" hangingPunct="1">
              <a:lnSpc>
                <a:spcPct val="100000"/>
              </a:lnSpc>
              <a:spcBef>
                <a:spcPts val="0"/>
              </a:spcBef>
              <a:spcAft>
                <a:spcPct val="0"/>
              </a:spcAft>
              <a:buClr>
                <a:schemeClr val="bg2"/>
              </a:buClr>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470" indent="-172881" algn="l" rtl="0" eaLnBrk="1" fontAlgn="base" hangingPunct="1">
              <a:spcBef>
                <a:spcPct val="20000"/>
              </a:spcBef>
              <a:spcAft>
                <a:spcPct val="0"/>
              </a:spcAft>
              <a:buClr>
                <a:schemeClr val="bg1"/>
              </a:buClr>
              <a:buChar char="»"/>
              <a:defRPr sz="1692">
                <a:solidFill>
                  <a:schemeClr val="bg1"/>
                </a:solidFill>
                <a:latin typeface="Arial" charset="0"/>
              </a:defRPr>
            </a:lvl6pPr>
            <a:lvl7pPr marL="2594862" indent="-172881" algn="l" rtl="0" eaLnBrk="1" fontAlgn="base" hangingPunct="1">
              <a:spcBef>
                <a:spcPct val="20000"/>
              </a:spcBef>
              <a:spcAft>
                <a:spcPct val="0"/>
              </a:spcAft>
              <a:buClr>
                <a:schemeClr val="bg1"/>
              </a:buClr>
              <a:buChar char="»"/>
              <a:defRPr sz="1692">
                <a:solidFill>
                  <a:schemeClr val="bg1"/>
                </a:solidFill>
                <a:latin typeface="Arial" charset="0"/>
              </a:defRPr>
            </a:lvl7pPr>
            <a:lvl8pPr marL="3078250" indent="-172881" algn="l" rtl="0" eaLnBrk="1" fontAlgn="base" hangingPunct="1">
              <a:spcBef>
                <a:spcPct val="20000"/>
              </a:spcBef>
              <a:spcAft>
                <a:spcPct val="0"/>
              </a:spcAft>
              <a:buClr>
                <a:schemeClr val="bg1"/>
              </a:buClr>
              <a:buChar char="»"/>
              <a:defRPr sz="1692">
                <a:solidFill>
                  <a:schemeClr val="bg1"/>
                </a:solidFill>
                <a:latin typeface="Arial" charset="0"/>
              </a:defRPr>
            </a:lvl8pPr>
            <a:lvl9pPr marL="3561642" indent="-172881"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8"/>
          </p:nvPr>
        </p:nvSpPr>
        <p:spPr>
          <a:xfrm>
            <a:off x="9181881" y="-1"/>
            <a:ext cx="3054096" cy="3429000"/>
          </a:xfrm>
          <a:prstGeom prst="rect">
            <a:avLst/>
          </a:prstGeom>
          <a:solidFill>
            <a:srgbClr val="061F80"/>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86"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71" indent="-231632"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50"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67" indent="-231632" algn="l" rtl="0" eaLnBrk="1" fontAlgn="base" hangingPunct="1">
              <a:lnSpc>
                <a:spcPct val="100000"/>
              </a:lnSpc>
              <a:spcBef>
                <a:spcPts val="0"/>
              </a:spcBef>
              <a:spcAft>
                <a:spcPct val="0"/>
              </a:spcAft>
              <a:buClr>
                <a:schemeClr val="bg2"/>
              </a:buClr>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470" indent="-172881" algn="l" rtl="0" eaLnBrk="1" fontAlgn="base" hangingPunct="1">
              <a:spcBef>
                <a:spcPct val="20000"/>
              </a:spcBef>
              <a:spcAft>
                <a:spcPct val="0"/>
              </a:spcAft>
              <a:buClr>
                <a:schemeClr val="bg1"/>
              </a:buClr>
              <a:buChar char="»"/>
              <a:defRPr sz="1692">
                <a:solidFill>
                  <a:schemeClr val="bg1"/>
                </a:solidFill>
                <a:latin typeface="Arial" charset="0"/>
              </a:defRPr>
            </a:lvl6pPr>
            <a:lvl7pPr marL="2594862" indent="-172881" algn="l" rtl="0" eaLnBrk="1" fontAlgn="base" hangingPunct="1">
              <a:spcBef>
                <a:spcPct val="20000"/>
              </a:spcBef>
              <a:spcAft>
                <a:spcPct val="0"/>
              </a:spcAft>
              <a:buClr>
                <a:schemeClr val="bg1"/>
              </a:buClr>
              <a:buChar char="»"/>
              <a:defRPr sz="1692">
                <a:solidFill>
                  <a:schemeClr val="bg1"/>
                </a:solidFill>
                <a:latin typeface="Arial" charset="0"/>
              </a:defRPr>
            </a:lvl7pPr>
            <a:lvl8pPr marL="3078250" indent="-172881" algn="l" rtl="0" eaLnBrk="1" fontAlgn="base" hangingPunct="1">
              <a:spcBef>
                <a:spcPct val="20000"/>
              </a:spcBef>
              <a:spcAft>
                <a:spcPct val="0"/>
              </a:spcAft>
              <a:buClr>
                <a:schemeClr val="bg1"/>
              </a:buClr>
              <a:buChar char="»"/>
              <a:defRPr sz="1692">
                <a:solidFill>
                  <a:schemeClr val="bg1"/>
                </a:solidFill>
                <a:latin typeface="Arial" charset="0"/>
              </a:defRPr>
            </a:lvl8pPr>
            <a:lvl9pPr marL="3561642" indent="-172881"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9"/>
          </p:nvPr>
        </p:nvSpPr>
        <p:spPr>
          <a:xfrm>
            <a:off x="6126480" y="3429000"/>
            <a:ext cx="6099048" cy="3429000"/>
          </a:xfrm>
          <a:prstGeom prst="rect">
            <a:avLst/>
          </a:prstGeom>
          <a:solidFill>
            <a:srgbClr val="0530AD"/>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86"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71" indent="-231632"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50" indent="-231632" algn="l" rtl="0" eaLnBrk="1" fontAlgn="base" hangingPunct="1">
              <a:lnSpc>
                <a:spcPct val="100000"/>
              </a:lnSpc>
              <a:spcBef>
                <a:spcPts val="0"/>
              </a:spcBef>
              <a:spcAft>
                <a:spcPct val="0"/>
              </a:spcAft>
              <a:buClr>
                <a:schemeClr val="bg2"/>
              </a:buClr>
              <a:buSzPct val="100000"/>
              <a:buFont typeface=".AppleSystemUIFont" charset="-120"/>
              <a:buChar char="–"/>
              <a:tabLst/>
              <a:defRPr sz="1800"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67" indent="-231632" algn="l" rtl="0" eaLnBrk="1" fontAlgn="base" hangingPunct="1">
              <a:lnSpc>
                <a:spcPct val="100000"/>
              </a:lnSpc>
              <a:spcBef>
                <a:spcPts val="0"/>
              </a:spcBef>
              <a:spcAft>
                <a:spcPct val="0"/>
              </a:spcAft>
              <a:buClr>
                <a:schemeClr val="bg2"/>
              </a:buClr>
              <a:buFont typeface=".AppleSystemUIFont" charset="-120"/>
              <a:buChar char="»"/>
              <a:tabLst/>
              <a:defRPr sz="18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470" indent="-172881" algn="l" rtl="0" eaLnBrk="1" fontAlgn="base" hangingPunct="1">
              <a:spcBef>
                <a:spcPct val="20000"/>
              </a:spcBef>
              <a:spcAft>
                <a:spcPct val="0"/>
              </a:spcAft>
              <a:buClr>
                <a:schemeClr val="bg1"/>
              </a:buClr>
              <a:buChar char="»"/>
              <a:defRPr sz="1692">
                <a:solidFill>
                  <a:schemeClr val="bg1"/>
                </a:solidFill>
                <a:latin typeface="Arial" charset="0"/>
              </a:defRPr>
            </a:lvl6pPr>
            <a:lvl7pPr marL="2594862" indent="-172881" algn="l" rtl="0" eaLnBrk="1" fontAlgn="base" hangingPunct="1">
              <a:spcBef>
                <a:spcPct val="20000"/>
              </a:spcBef>
              <a:spcAft>
                <a:spcPct val="0"/>
              </a:spcAft>
              <a:buClr>
                <a:schemeClr val="bg1"/>
              </a:buClr>
              <a:buChar char="»"/>
              <a:defRPr sz="1692">
                <a:solidFill>
                  <a:schemeClr val="bg1"/>
                </a:solidFill>
                <a:latin typeface="Arial" charset="0"/>
              </a:defRPr>
            </a:lvl7pPr>
            <a:lvl8pPr marL="3078250" indent="-172881" algn="l" rtl="0" eaLnBrk="1" fontAlgn="base" hangingPunct="1">
              <a:spcBef>
                <a:spcPct val="20000"/>
              </a:spcBef>
              <a:spcAft>
                <a:spcPct val="0"/>
              </a:spcAft>
              <a:buClr>
                <a:schemeClr val="bg1"/>
              </a:buClr>
              <a:buChar char="»"/>
              <a:defRPr sz="1692">
                <a:solidFill>
                  <a:schemeClr val="bg1"/>
                </a:solidFill>
                <a:latin typeface="Arial" charset="0"/>
              </a:defRPr>
            </a:lvl8pPr>
            <a:lvl9pPr marL="3561642" indent="-172881"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Rectangle 7">
            <a:extLst>
              <a:ext uri="{FF2B5EF4-FFF2-40B4-BE49-F238E27FC236}">
                <a16:creationId xmlns:a16="http://schemas.microsoft.com/office/drawing/2014/main" id="{C2C2BC28-3D8F-4848-85C9-A1B154F68C80}"/>
              </a:ext>
            </a:extLst>
          </p:cNvPr>
          <p:cNvSpPr/>
          <p:nvPr userDrawn="1"/>
        </p:nvSpPr>
        <p:spPr>
          <a:xfrm>
            <a:off x="0" y="-1"/>
            <a:ext cx="6126480" cy="6858001"/>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4" name="Title 1">
            <a:extLst>
              <a:ext uri="{FF2B5EF4-FFF2-40B4-BE49-F238E27FC236}">
                <a16:creationId xmlns:a16="http://schemas.microsoft.com/office/drawing/2014/main" id="{6D1B323F-CBFC-9F4D-B6C1-905775A47945}"/>
              </a:ext>
            </a:extLst>
          </p:cNvPr>
          <p:cNvSpPr>
            <a:spLocks noGrp="1"/>
          </p:cNvSpPr>
          <p:nvPr>
            <p:ph type="title"/>
          </p:nvPr>
        </p:nvSpPr>
        <p:spPr>
          <a:xfrm>
            <a:off x="310897" y="219456"/>
            <a:ext cx="5477256" cy="457780"/>
          </a:xfrm>
        </p:spPr>
        <p:txBody>
          <a:bodyPr/>
          <a:lstStyle>
            <a:lvl1pPr>
              <a:defRPr>
                <a:solidFill>
                  <a:schemeClr val="bg2"/>
                </a:solidFill>
              </a:defRPr>
            </a:lvl1pPr>
          </a:lstStyle>
          <a:p>
            <a:r>
              <a:rPr lang="en-US" dirty="0"/>
              <a:t>Click to edit Master title style</a:t>
            </a:r>
          </a:p>
        </p:txBody>
      </p:sp>
      <p:sp>
        <p:nvSpPr>
          <p:cNvPr id="15" name="Text Placeholder 6">
            <a:extLst>
              <a:ext uri="{FF2B5EF4-FFF2-40B4-BE49-F238E27FC236}">
                <a16:creationId xmlns:a16="http://schemas.microsoft.com/office/drawing/2014/main" id="{D0A69A66-003D-5B41-8BAF-49BF0C0C8DC1}"/>
              </a:ext>
            </a:extLst>
          </p:cNvPr>
          <p:cNvSpPr>
            <a:spLocks noGrp="1"/>
          </p:cNvSpPr>
          <p:nvPr>
            <p:ph type="body" sz="quarter" idx="20" hasCustomPrompt="1"/>
          </p:nvPr>
        </p:nvSpPr>
        <p:spPr>
          <a:xfrm>
            <a:off x="310896" y="832104"/>
            <a:ext cx="5477256" cy="5603203"/>
          </a:xfrm>
          <a:prstGeom prst="rect">
            <a:avLst/>
          </a:prstGeom>
        </p:spPr>
        <p:txBody>
          <a:bodyPr/>
          <a:lstStyle>
            <a:lvl1pPr marL="342900" indent="-342900">
              <a:lnSpc>
                <a:spcPct val="100000"/>
              </a:lnSpc>
              <a:buFont typeface="Arial"/>
              <a:buChar char="•"/>
              <a:defRPr sz="1800">
                <a:solidFill>
                  <a:schemeClr val="bg2"/>
                </a:solidFill>
                <a:latin typeface="Arial"/>
                <a:cs typeface="Arial"/>
              </a:defRPr>
            </a:lvl1pPr>
            <a:lvl2pPr marL="740664">
              <a:lnSpc>
                <a:spcPct val="100000"/>
              </a:lnSpc>
              <a:defRPr sz="1800">
                <a:solidFill>
                  <a:schemeClr val="bg2"/>
                </a:solidFill>
                <a:latin typeface="Arial"/>
                <a:cs typeface="Arial"/>
              </a:defRPr>
            </a:lvl2pPr>
            <a:lvl3pPr marL="1143000">
              <a:lnSpc>
                <a:spcPct val="100000"/>
              </a:lnSpc>
              <a:defRPr sz="1800">
                <a:solidFill>
                  <a:schemeClr val="bg2"/>
                </a:solidFill>
                <a:latin typeface="Arial"/>
                <a:cs typeface="Arial"/>
              </a:defRPr>
            </a:lvl3pPr>
            <a:lvl4pPr marL="1600200">
              <a:lnSpc>
                <a:spcPct val="100000"/>
              </a:lnSpc>
              <a:defRPr sz="1800">
                <a:solidFill>
                  <a:schemeClr val="bg2"/>
                </a:solidFill>
                <a:latin typeface="Arial"/>
                <a:cs typeface="Arial"/>
              </a:defRPr>
            </a:lvl4pPr>
            <a:lvl5pPr marL="2057400">
              <a:lnSpc>
                <a:spcPct val="100000"/>
              </a:lnSpc>
              <a:defRPr sz="18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BED73F77-936A-0D42-BF6B-FA42F36D0C9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38342390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rge title &amp; 4 blue boxes">
    <p:spTree>
      <p:nvGrpSpPr>
        <p:cNvPr id="1" name=""/>
        <p:cNvGrpSpPr/>
        <p:nvPr/>
      </p:nvGrpSpPr>
      <p:grpSpPr>
        <a:xfrm>
          <a:off x="0" y="0"/>
          <a:ext cx="0" cy="0"/>
          <a:chOff x="0" y="0"/>
          <a:chExt cx="0" cy="0"/>
        </a:xfrm>
      </p:grpSpPr>
      <p:sp>
        <p:nvSpPr>
          <p:cNvPr id="6" name="Title 5"/>
          <p:cNvSpPr>
            <a:spLocks noGrp="1"/>
          </p:cNvSpPr>
          <p:nvPr>
            <p:ph type="title"/>
          </p:nvPr>
        </p:nvSpPr>
        <p:spPr>
          <a:xfrm>
            <a:off x="-1" y="0"/>
            <a:ext cx="12191999" cy="3429000"/>
          </a:xfrm>
          <a:solidFill>
            <a:schemeClr val="tx1"/>
          </a:solidFill>
        </p:spPr>
        <p:txBody>
          <a:bodyPr lIns="228600" tIns="155448" rIns="228600" bIns="228600"/>
          <a:lstStyle>
            <a:lvl1pPr>
              <a:defRPr sz="6400">
                <a:solidFill>
                  <a:schemeClr val="bg2"/>
                </a:solidFill>
              </a:defRPr>
            </a:lvl1pPr>
          </a:lstStyle>
          <a:p>
            <a:r>
              <a:rPr lang="en-US" dirty="0"/>
              <a:t>Click to edit Master title style</a:t>
            </a:r>
          </a:p>
        </p:txBody>
      </p:sp>
      <p:pic>
        <p:nvPicPr>
          <p:cNvPr id="4" name="Picture 3" descr="A black and white logo&#10;&#10;Description automatically generated">
            <a:extLst>
              <a:ext uri="{FF2B5EF4-FFF2-40B4-BE49-F238E27FC236}">
                <a16:creationId xmlns:a16="http://schemas.microsoft.com/office/drawing/2014/main" id="{EAB59F22-63CC-4768-E836-A0B001D35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1404" y="86261"/>
            <a:ext cx="1292265" cy="733252"/>
          </a:xfrm>
          <a:prstGeom prst="rect">
            <a:avLst/>
          </a:prstGeom>
        </p:spPr>
      </p:pic>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1" name="Rectangle 10">
            <a:extLst>
              <a:ext uri="{FF2B5EF4-FFF2-40B4-BE49-F238E27FC236}">
                <a16:creationId xmlns:a16="http://schemas.microsoft.com/office/drawing/2014/main" id="{1BC6D397-596E-9041-B49E-7725CFE5144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19327129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_Large title &amp; 4 blue boxes">
    <p:spTree>
      <p:nvGrpSpPr>
        <p:cNvPr id="1" name=""/>
        <p:cNvGrpSpPr/>
        <p:nvPr/>
      </p:nvGrpSpPr>
      <p:grpSpPr>
        <a:xfrm>
          <a:off x="0" y="0"/>
          <a:ext cx="0" cy="0"/>
          <a:chOff x="0" y="0"/>
          <a:chExt cx="0" cy="0"/>
        </a:xfrm>
      </p:grpSpPr>
      <p:sp>
        <p:nvSpPr>
          <p:cNvPr id="6" name="Title 5"/>
          <p:cNvSpPr>
            <a:spLocks noGrp="1"/>
          </p:cNvSpPr>
          <p:nvPr>
            <p:ph type="title"/>
          </p:nvPr>
        </p:nvSpPr>
        <p:spPr>
          <a:xfrm>
            <a:off x="-1" y="0"/>
            <a:ext cx="12191999" cy="3429000"/>
          </a:xfrm>
          <a:solidFill>
            <a:schemeClr val="tx1"/>
          </a:solidFill>
        </p:spPr>
        <p:txBody>
          <a:bodyPr lIns="228600" tIns="155448" rIns="228600" bIns="228600"/>
          <a:lstStyle>
            <a:lvl1pPr>
              <a:defRPr sz="6400">
                <a:solidFill>
                  <a:schemeClr val="bg2"/>
                </a:solidFill>
              </a:defRPr>
            </a:lvl1pPr>
          </a:lstStyle>
          <a:p>
            <a:r>
              <a:rPr lang="en-US" dirty="0"/>
              <a:t>Click to edit Master title style</a:t>
            </a:r>
          </a:p>
        </p:txBody>
      </p:sp>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1" name="Rectangle 10">
            <a:extLst>
              <a:ext uri="{FF2B5EF4-FFF2-40B4-BE49-F238E27FC236}">
                <a16:creationId xmlns:a16="http://schemas.microsoft.com/office/drawing/2014/main" id="{1BC6D397-596E-9041-B49E-7725CFE5144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4" name="Graphic 3">
            <a:extLst>
              <a:ext uri="{FF2B5EF4-FFF2-40B4-BE49-F238E27FC236}">
                <a16:creationId xmlns:a16="http://schemas.microsoft.com/office/drawing/2014/main" id="{74FEB824-21AB-3145-A3C7-4ADA36A4BA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Tree>
    <p:extLst>
      <p:ext uri="{BB962C8B-B14F-4D97-AF65-F5344CB8AC3E}">
        <p14:creationId xmlns:p14="http://schemas.microsoft.com/office/powerpoint/2010/main" val="21716678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_Large title &amp; 4 blue boxes">
    <p:spTree>
      <p:nvGrpSpPr>
        <p:cNvPr id="1" name=""/>
        <p:cNvGrpSpPr/>
        <p:nvPr/>
      </p:nvGrpSpPr>
      <p:grpSpPr>
        <a:xfrm>
          <a:off x="0" y="0"/>
          <a:ext cx="0" cy="0"/>
          <a:chOff x="0" y="0"/>
          <a:chExt cx="0" cy="0"/>
        </a:xfrm>
      </p:grpSpPr>
      <p:sp>
        <p:nvSpPr>
          <p:cNvPr id="6" name="Title 5"/>
          <p:cNvSpPr>
            <a:spLocks noGrp="1"/>
          </p:cNvSpPr>
          <p:nvPr>
            <p:ph type="title"/>
          </p:nvPr>
        </p:nvSpPr>
        <p:spPr>
          <a:xfrm>
            <a:off x="-1" y="0"/>
            <a:ext cx="12191999" cy="3429000"/>
          </a:xfrm>
          <a:solidFill>
            <a:schemeClr val="tx1"/>
          </a:solidFill>
        </p:spPr>
        <p:txBody>
          <a:bodyPr lIns="228600" tIns="155448" rIns="228600" bIns="228600"/>
          <a:lstStyle>
            <a:lvl1pPr>
              <a:defRPr sz="6400">
                <a:solidFill>
                  <a:schemeClr val="bg2"/>
                </a:solidFill>
              </a:defRPr>
            </a:lvl1pPr>
          </a:lstStyle>
          <a:p>
            <a:r>
              <a:rPr lang="en-US" dirty="0"/>
              <a:t>Click to edit Master title style</a:t>
            </a:r>
          </a:p>
        </p:txBody>
      </p:sp>
      <p:pic>
        <p:nvPicPr>
          <p:cNvPr id="4" name="Graphic 3">
            <a:extLst>
              <a:ext uri="{FF2B5EF4-FFF2-40B4-BE49-F238E27FC236}">
                <a16:creationId xmlns:a16="http://schemas.microsoft.com/office/drawing/2014/main" id="{8BA616A4-C36A-B95E-9391-9B7E2C0F1F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1" name="Rectangle 10">
            <a:extLst>
              <a:ext uri="{FF2B5EF4-FFF2-40B4-BE49-F238E27FC236}">
                <a16:creationId xmlns:a16="http://schemas.microsoft.com/office/drawing/2014/main" id="{1BC6D397-596E-9041-B49E-7725CFE5144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39360963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Large title &amp; 4 blue boxes">
    <p:spTree>
      <p:nvGrpSpPr>
        <p:cNvPr id="1" name=""/>
        <p:cNvGrpSpPr/>
        <p:nvPr/>
      </p:nvGrpSpPr>
      <p:grpSpPr>
        <a:xfrm>
          <a:off x="0" y="0"/>
          <a:ext cx="0" cy="0"/>
          <a:chOff x="0" y="0"/>
          <a:chExt cx="0" cy="0"/>
        </a:xfrm>
      </p:grpSpPr>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6" name="Title 5"/>
          <p:cNvSpPr>
            <a:spLocks noGrp="1"/>
          </p:cNvSpPr>
          <p:nvPr>
            <p:ph type="title"/>
          </p:nvPr>
        </p:nvSpPr>
        <p:spPr>
          <a:xfrm>
            <a:off x="-1" y="0"/>
            <a:ext cx="12191999" cy="3429000"/>
          </a:xfrm>
          <a:solidFill>
            <a:schemeClr val="tx1"/>
          </a:solidFill>
        </p:spPr>
        <p:txBody>
          <a:bodyPr lIns="228600" tIns="155448" rIns="228600" bIns="228600"/>
          <a:lstStyle>
            <a:lvl1pPr>
              <a:defRPr sz="6400">
                <a:solidFill>
                  <a:schemeClr val="bg2"/>
                </a:solidFill>
              </a:defRPr>
            </a:lvl1pPr>
          </a:lstStyle>
          <a:p>
            <a:r>
              <a:rPr lang="en-US" dirty="0"/>
              <a:t>Click to edit Master title style</a:t>
            </a:r>
          </a:p>
        </p:txBody>
      </p:sp>
      <p:sp>
        <p:nvSpPr>
          <p:cNvPr id="11" name="Rectangle 10">
            <a:extLst>
              <a:ext uri="{FF2B5EF4-FFF2-40B4-BE49-F238E27FC236}">
                <a16:creationId xmlns:a16="http://schemas.microsoft.com/office/drawing/2014/main" id="{1BC6D397-596E-9041-B49E-7725CFE51447}"/>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2" name="Graphic 1">
            <a:extLst>
              <a:ext uri="{FF2B5EF4-FFF2-40B4-BE49-F238E27FC236}">
                <a16:creationId xmlns:a16="http://schemas.microsoft.com/office/drawing/2014/main" id="{D27ACF1B-469A-3FCA-68DF-9F5527E4D2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3067804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with text &amp; 4 blue box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74AF19-2F04-CE44-8699-ED2DE424CB45}"/>
              </a:ext>
            </a:extLst>
          </p:cNvPr>
          <p:cNvSpPr/>
          <p:nvPr userDrawn="1"/>
        </p:nvSpPr>
        <p:spPr>
          <a:xfrm>
            <a:off x="0" y="-1"/>
            <a:ext cx="12192000" cy="3428999"/>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17" name="Picture 16" descr="A black and white logo&#10;&#10;Description automatically generated">
            <a:extLst>
              <a:ext uri="{FF2B5EF4-FFF2-40B4-BE49-F238E27FC236}">
                <a16:creationId xmlns:a16="http://schemas.microsoft.com/office/drawing/2014/main" id="{810DA460-CE90-2827-09D3-0672C3C315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1404" y="86261"/>
            <a:ext cx="1292265" cy="733252"/>
          </a:xfrm>
          <a:prstGeom prst="rect">
            <a:avLst/>
          </a:prstGeom>
        </p:spPr>
      </p:pic>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2" name="Title 1">
            <a:extLst>
              <a:ext uri="{FF2B5EF4-FFF2-40B4-BE49-F238E27FC236}">
                <a16:creationId xmlns:a16="http://schemas.microsoft.com/office/drawing/2014/main" id="{7DBEE715-5791-F048-9416-49E98CD65EA6}"/>
              </a:ext>
            </a:extLst>
          </p:cNvPr>
          <p:cNvSpPr>
            <a:spLocks noGrp="1"/>
          </p:cNvSpPr>
          <p:nvPr>
            <p:ph type="title"/>
          </p:nvPr>
        </p:nvSpPr>
        <p:spPr>
          <a:xfrm>
            <a:off x="310896" y="219456"/>
            <a:ext cx="10271611" cy="457780"/>
          </a:xfrm>
        </p:spPr>
        <p:txBody>
          <a:bodyPr/>
          <a:lstStyle>
            <a:lvl1pPr>
              <a:defRPr>
                <a:solidFill>
                  <a:schemeClr val="bg2"/>
                </a:solidFill>
              </a:defRPr>
            </a:lvl1pPr>
          </a:lstStyle>
          <a:p>
            <a:r>
              <a:rPr lang="en-US"/>
              <a:t>Click to edit Master title style</a:t>
            </a:r>
          </a:p>
        </p:txBody>
      </p:sp>
      <p:sp>
        <p:nvSpPr>
          <p:cNvPr id="13" name="Text Placeholder 6">
            <a:extLst>
              <a:ext uri="{FF2B5EF4-FFF2-40B4-BE49-F238E27FC236}">
                <a16:creationId xmlns:a16="http://schemas.microsoft.com/office/drawing/2014/main" id="{374EF8AF-37E2-414C-A114-F7420B0077BF}"/>
              </a:ext>
            </a:extLst>
          </p:cNvPr>
          <p:cNvSpPr>
            <a:spLocks noGrp="1"/>
          </p:cNvSpPr>
          <p:nvPr>
            <p:ph type="body" sz="quarter" idx="19" hasCustomPrompt="1"/>
          </p:nvPr>
        </p:nvSpPr>
        <p:spPr>
          <a:xfrm>
            <a:off x="310896" y="832104"/>
            <a:ext cx="11041466" cy="2357083"/>
          </a:xfrm>
          <a:prstGeom prst="rect">
            <a:avLst/>
          </a:prstGeom>
        </p:spPr>
        <p:txBody>
          <a:bodyPr/>
          <a:lstStyle>
            <a:lvl1pPr marL="342900" indent="-342900">
              <a:lnSpc>
                <a:spcPct val="100000"/>
              </a:lnSpc>
              <a:buFont typeface="Arial"/>
              <a:buChar char="•"/>
              <a:defRPr sz="2000">
                <a:solidFill>
                  <a:schemeClr val="bg2"/>
                </a:solidFill>
                <a:latin typeface="Arial"/>
                <a:cs typeface="Arial"/>
              </a:defRPr>
            </a:lvl1pPr>
            <a:lvl2pPr marL="740664">
              <a:lnSpc>
                <a:spcPct val="100000"/>
              </a:lnSpc>
              <a:defRPr sz="2000">
                <a:solidFill>
                  <a:schemeClr val="bg2"/>
                </a:solidFill>
                <a:latin typeface="Arial"/>
                <a:cs typeface="Arial"/>
              </a:defRPr>
            </a:lvl2pPr>
            <a:lvl3pPr marL="1143000">
              <a:lnSpc>
                <a:spcPct val="100000"/>
              </a:lnSpc>
              <a:defRPr sz="2000">
                <a:solidFill>
                  <a:schemeClr val="bg2"/>
                </a:solidFill>
                <a:latin typeface="Arial"/>
                <a:cs typeface="Arial"/>
              </a:defRPr>
            </a:lvl3pPr>
            <a:lvl4pPr marL="1600200">
              <a:lnSpc>
                <a:spcPct val="100000"/>
              </a:lnSpc>
              <a:defRPr sz="2000">
                <a:solidFill>
                  <a:schemeClr val="bg2"/>
                </a:solidFill>
                <a:latin typeface="Arial"/>
                <a:cs typeface="Arial"/>
              </a:defRPr>
            </a:lvl4pPr>
            <a:lvl5pPr marL="2057400">
              <a:lnSpc>
                <a:spcPct val="100000"/>
              </a:lnSpc>
              <a:defRPr sz="20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11D711F6-2D4A-5F48-841F-7D3D77D9EC82}"/>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36563641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Title with text &amp; 4 blue box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74AF19-2F04-CE44-8699-ED2DE424CB45}"/>
              </a:ext>
            </a:extLst>
          </p:cNvPr>
          <p:cNvSpPr/>
          <p:nvPr userDrawn="1"/>
        </p:nvSpPr>
        <p:spPr>
          <a:xfrm>
            <a:off x="0" y="-1"/>
            <a:ext cx="12192000" cy="3428999"/>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2" name="Title 1">
            <a:extLst>
              <a:ext uri="{FF2B5EF4-FFF2-40B4-BE49-F238E27FC236}">
                <a16:creationId xmlns:a16="http://schemas.microsoft.com/office/drawing/2014/main" id="{7DBEE715-5791-F048-9416-49E98CD65EA6}"/>
              </a:ext>
            </a:extLst>
          </p:cNvPr>
          <p:cNvSpPr>
            <a:spLocks noGrp="1"/>
          </p:cNvSpPr>
          <p:nvPr>
            <p:ph type="title"/>
          </p:nvPr>
        </p:nvSpPr>
        <p:spPr>
          <a:xfrm>
            <a:off x="310896" y="219456"/>
            <a:ext cx="10271611" cy="457780"/>
          </a:xfrm>
        </p:spPr>
        <p:txBody>
          <a:bodyPr/>
          <a:lstStyle>
            <a:lvl1pPr>
              <a:defRPr>
                <a:solidFill>
                  <a:schemeClr val="bg2"/>
                </a:solidFill>
              </a:defRPr>
            </a:lvl1pPr>
          </a:lstStyle>
          <a:p>
            <a:r>
              <a:rPr lang="en-US"/>
              <a:t>Click to edit Master title style</a:t>
            </a:r>
          </a:p>
        </p:txBody>
      </p:sp>
      <p:sp>
        <p:nvSpPr>
          <p:cNvPr id="13" name="Text Placeholder 6">
            <a:extLst>
              <a:ext uri="{FF2B5EF4-FFF2-40B4-BE49-F238E27FC236}">
                <a16:creationId xmlns:a16="http://schemas.microsoft.com/office/drawing/2014/main" id="{374EF8AF-37E2-414C-A114-F7420B0077BF}"/>
              </a:ext>
            </a:extLst>
          </p:cNvPr>
          <p:cNvSpPr>
            <a:spLocks noGrp="1"/>
          </p:cNvSpPr>
          <p:nvPr>
            <p:ph type="body" sz="quarter" idx="19" hasCustomPrompt="1"/>
          </p:nvPr>
        </p:nvSpPr>
        <p:spPr>
          <a:xfrm>
            <a:off x="310896" y="832104"/>
            <a:ext cx="11041466" cy="2357083"/>
          </a:xfrm>
          <a:prstGeom prst="rect">
            <a:avLst/>
          </a:prstGeom>
        </p:spPr>
        <p:txBody>
          <a:bodyPr/>
          <a:lstStyle>
            <a:lvl1pPr marL="342900" indent="-342900">
              <a:lnSpc>
                <a:spcPct val="100000"/>
              </a:lnSpc>
              <a:buFont typeface="Arial"/>
              <a:buChar char="•"/>
              <a:defRPr sz="2000">
                <a:solidFill>
                  <a:schemeClr val="bg2"/>
                </a:solidFill>
                <a:latin typeface="Arial"/>
                <a:cs typeface="Arial"/>
              </a:defRPr>
            </a:lvl1pPr>
            <a:lvl2pPr marL="740664">
              <a:lnSpc>
                <a:spcPct val="100000"/>
              </a:lnSpc>
              <a:defRPr sz="2000">
                <a:solidFill>
                  <a:schemeClr val="bg2"/>
                </a:solidFill>
                <a:latin typeface="Arial"/>
                <a:cs typeface="Arial"/>
              </a:defRPr>
            </a:lvl2pPr>
            <a:lvl3pPr marL="1143000">
              <a:lnSpc>
                <a:spcPct val="100000"/>
              </a:lnSpc>
              <a:defRPr sz="2000">
                <a:solidFill>
                  <a:schemeClr val="bg2"/>
                </a:solidFill>
                <a:latin typeface="Arial"/>
                <a:cs typeface="Arial"/>
              </a:defRPr>
            </a:lvl3pPr>
            <a:lvl4pPr marL="1600200">
              <a:lnSpc>
                <a:spcPct val="100000"/>
              </a:lnSpc>
              <a:defRPr sz="2000">
                <a:solidFill>
                  <a:schemeClr val="bg2"/>
                </a:solidFill>
                <a:latin typeface="Arial"/>
                <a:cs typeface="Arial"/>
              </a:defRPr>
            </a:lvl4pPr>
            <a:lvl5pPr marL="2057400">
              <a:lnSpc>
                <a:spcPct val="100000"/>
              </a:lnSpc>
              <a:defRPr sz="20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11D711F6-2D4A-5F48-841F-7D3D77D9EC82}"/>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2" name="Graphic 1">
            <a:extLst>
              <a:ext uri="{FF2B5EF4-FFF2-40B4-BE49-F238E27FC236}">
                <a16:creationId xmlns:a16="http://schemas.microsoft.com/office/drawing/2014/main" id="{61EBB3C9-F565-1B74-21D3-03B85EA72CD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2062" y="71437"/>
            <a:ext cx="1340397" cy="757237"/>
          </a:xfrm>
          <a:prstGeom prst="rect">
            <a:avLst/>
          </a:prstGeom>
        </p:spPr>
      </p:pic>
    </p:spTree>
    <p:extLst>
      <p:ext uri="{BB962C8B-B14F-4D97-AF65-F5344CB8AC3E}">
        <p14:creationId xmlns:p14="http://schemas.microsoft.com/office/powerpoint/2010/main" val="26348370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le with text &amp; 4 blue box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74AF19-2F04-CE44-8699-ED2DE424CB45}"/>
              </a:ext>
            </a:extLst>
          </p:cNvPr>
          <p:cNvSpPr/>
          <p:nvPr userDrawn="1"/>
        </p:nvSpPr>
        <p:spPr>
          <a:xfrm>
            <a:off x="0" y="-1"/>
            <a:ext cx="12192000" cy="3428999"/>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2" name="Title 1">
            <a:extLst>
              <a:ext uri="{FF2B5EF4-FFF2-40B4-BE49-F238E27FC236}">
                <a16:creationId xmlns:a16="http://schemas.microsoft.com/office/drawing/2014/main" id="{7DBEE715-5791-F048-9416-49E98CD65EA6}"/>
              </a:ext>
            </a:extLst>
          </p:cNvPr>
          <p:cNvSpPr>
            <a:spLocks noGrp="1"/>
          </p:cNvSpPr>
          <p:nvPr>
            <p:ph type="title"/>
          </p:nvPr>
        </p:nvSpPr>
        <p:spPr>
          <a:xfrm>
            <a:off x="310896" y="219456"/>
            <a:ext cx="10271611" cy="457780"/>
          </a:xfrm>
        </p:spPr>
        <p:txBody>
          <a:bodyPr/>
          <a:lstStyle>
            <a:lvl1pPr>
              <a:defRPr>
                <a:solidFill>
                  <a:schemeClr val="bg2"/>
                </a:solidFill>
              </a:defRPr>
            </a:lvl1pPr>
          </a:lstStyle>
          <a:p>
            <a:r>
              <a:rPr lang="en-US"/>
              <a:t>Click to edit Master title style</a:t>
            </a:r>
          </a:p>
        </p:txBody>
      </p:sp>
      <p:sp>
        <p:nvSpPr>
          <p:cNvPr id="13" name="Text Placeholder 6">
            <a:extLst>
              <a:ext uri="{FF2B5EF4-FFF2-40B4-BE49-F238E27FC236}">
                <a16:creationId xmlns:a16="http://schemas.microsoft.com/office/drawing/2014/main" id="{374EF8AF-37E2-414C-A114-F7420B0077BF}"/>
              </a:ext>
            </a:extLst>
          </p:cNvPr>
          <p:cNvSpPr>
            <a:spLocks noGrp="1"/>
          </p:cNvSpPr>
          <p:nvPr>
            <p:ph type="body" sz="quarter" idx="19" hasCustomPrompt="1"/>
          </p:nvPr>
        </p:nvSpPr>
        <p:spPr>
          <a:xfrm>
            <a:off x="310896" y="832104"/>
            <a:ext cx="11041466" cy="2357083"/>
          </a:xfrm>
          <a:prstGeom prst="rect">
            <a:avLst/>
          </a:prstGeom>
        </p:spPr>
        <p:txBody>
          <a:bodyPr/>
          <a:lstStyle>
            <a:lvl1pPr marL="342900" indent="-342900">
              <a:lnSpc>
                <a:spcPct val="100000"/>
              </a:lnSpc>
              <a:buFont typeface="Arial"/>
              <a:buChar char="•"/>
              <a:defRPr sz="2000">
                <a:solidFill>
                  <a:schemeClr val="bg2"/>
                </a:solidFill>
                <a:latin typeface="Arial"/>
                <a:cs typeface="Arial"/>
              </a:defRPr>
            </a:lvl1pPr>
            <a:lvl2pPr marL="740664">
              <a:lnSpc>
                <a:spcPct val="100000"/>
              </a:lnSpc>
              <a:defRPr sz="2000">
                <a:solidFill>
                  <a:schemeClr val="bg2"/>
                </a:solidFill>
                <a:latin typeface="Arial"/>
                <a:cs typeface="Arial"/>
              </a:defRPr>
            </a:lvl2pPr>
            <a:lvl3pPr marL="1143000">
              <a:lnSpc>
                <a:spcPct val="100000"/>
              </a:lnSpc>
              <a:defRPr sz="2000">
                <a:solidFill>
                  <a:schemeClr val="bg2"/>
                </a:solidFill>
                <a:latin typeface="Arial"/>
                <a:cs typeface="Arial"/>
              </a:defRPr>
            </a:lvl3pPr>
            <a:lvl4pPr marL="1600200">
              <a:lnSpc>
                <a:spcPct val="100000"/>
              </a:lnSpc>
              <a:defRPr sz="2000">
                <a:solidFill>
                  <a:schemeClr val="bg2"/>
                </a:solidFill>
                <a:latin typeface="Arial"/>
                <a:cs typeface="Arial"/>
              </a:defRPr>
            </a:lvl4pPr>
            <a:lvl5pPr marL="2057400">
              <a:lnSpc>
                <a:spcPct val="100000"/>
              </a:lnSpc>
              <a:defRPr sz="20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11D711F6-2D4A-5F48-841F-7D3D77D9EC82}"/>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pic>
        <p:nvPicPr>
          <p:cNvPr id="2" name="Graphic 1">
            <a:extLst>
              <a:ext uri="{FF2B5EF4-FFF2-40B4-BE49-F238E27FC236}">
                <a16:creationId xmlns:a16="http://schemas.microsoft.com/office/drawing/2014/main" id="{E7A34A3B-DAD6-8340-9A21-8F1B221CF5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27759296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with text &amp; 4 blue box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174AF19-2F04-CE44-8699-ED2DE424CB45}"/>
              </a:ext>
            </a:extLst>
          </p:cNvPr>
          <p:cNvSpPr/>
          <p:nvPr userDrawn="1"/>
        </p:nvSpPr>
        <p:spPr>
          <a:xfrm>
            <a:off x="0" y="-1"/>
            <a:ext cx="12192000" cy="3428999"/>
          </a:xfrm>
          <a:prstGeom prst="rect">
            <a:avLst/>
          </a:prstGeom>
          <a:solidFill>
            <a:schemeClr val="tx1"/>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4" name="Graphic 3">
            <a:extLst>
              <a:ext uri="{FF2B5EF4-FFF2-40B4-BE49-F238E27FC236}">
                <a16:creationId xmlns:a16="http://schemas.microsoft.com/office/drawing/2014/main" id="{02B12783-095D-B053-B0E7-EB2459705CC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43491" y="209574"/>
            <a:ext cx="1377816" cy="510302"/>
          </a:xfrm>
          <a:prstGeom prst="rect">
            <a:avLst/>
          </a:prstGeom>
        </p:spPr>
      </p:pic>
      <p:sp>
        <p:nvSpPr>
          <p:cNvPr id="8" name="Content Placeholder 7"/>
          <p:cNvSpPr>
            <a:spLocks noGrp="1"/>
          </p:cNvSpPr>
          <p:nvPr>
            <p:ph sz="quarter" idx="15" hasCustomPrompt="1"/>
          </p:nvPr>
        </p:nvSpPr>
        <p:spPr>
          <a:xfrm>
            <a:off x="9137902" y="3429000"/>
            <a:ext cx="3054096" cy="3429000"/>
          </a:xfrm>
          <a:prstGeom prst="rect">
            <a:avLst/>
          </a:prstGeom>
          <a:solidFill>
            <a:schemeClr val="accent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6" hasCustomPrompt="1"/>
          </p:nvPr>
        </p:nvSpPr>
        <p:spPr>
          <a:xfrm>
            <a:off x="6095998" y="3429000"/>
            <a:ext cx="3044952" cy="3429000"/>
          </a:xfrm>
          <a:prstGeom prst="rect">
            <a:avLst/>
          </a:prstGeom>
          <a:solidFill>
            <a:schemeClr val="accent3"/>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7" hasCustomPrompt="1"/>
          </p:nvPr>
        </p:nvSpPr>
        <p:spPr>
          <a:xfrm>
            <a:off x="3052571" y="3429000"/>
            <a:ext cx="3044952" cy="3429000"/>
          </a:xfrm>
          <a:prstGeom prst="rect">
            <a:avLst/>
          </a:prstGeom>
          <a:solidFill>
            <a:schemeClr val="accent2"/>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hasCustomPrompt="1"/>
          </p:nvPr>
        </p:nvSpPr>
        <p:spPr>
          <a:xfrm>
            <a:off x="0" y="3429000"/>
            <a:ext cx="3054096" cy="3429000"/>
          </a:xfrm>
          <a:prstGeom prst="rect">
            <a:avLst/>
          </a:prstGeom>
          <a:solidFill>
            <a:schemeClr val="bg1"/>
          </a:solidFill>
        </p:spPr>
        <p:txBody>
          <a:bodyPr vert="horz" lIns="0" tIns="0" rIns="0" bIns="0" rtlCol="0">
            <a:noAutofit/>
          </a:bodyPr>
          <a:lstStyle>
            <a:lvl1pPr marL="0" indent="0" algn="l" defTabSz="609585" rtl="0" eaLnBrk="1" latinLnBrk="0" hangingPunct="1">
              <a:lnSpc>
                <a:spcPct val="100000"/>
              </a:lnSpc>
              <a:spcBef>
                <a:spcPts val="0"/>
              </a:spcBef>
              <a:buFont typeface="Arial"/>
              <a:buNone/>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1pPr>
            <a:lvl2pPr marL="230712"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2pPr>
            <a:lvl3pPr marL="529153"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3946" indent="-224361"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1007" indent="-230712" algn="l" defTabSz="609585" rtl="0" eaLnBrk="1" latinLnBrk="0" hangingPunct="1">
              <a:lnSpc>
                <a:spcPct val="100000"/>
              </a:lnSpc>
              <a:spcBef>
                <a:spcPts val="0"/>
              </a:spcBef>
              <a:spcAft>
                <a:spcPts val="0"/>
              </a:spcAft>
              <a:buFont typeface="Arial"/>
              <a:buChar char="»"/>
              <a:defRPr sz="1800" kern="1200">
                <a:solidFill>
                  <a:schemeClr val="bg2"/>
                </a:solidFill>
                <a:latin typeface="Arial" panose="020B0604020202020204" pitchFamily="34" charset="0"/>
                <a:ea typeface="Arial" panose="020B0604020202020204" pitchFamily="34" charset="0"/>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a:xfrm>
            <a:off x="9144000" y="6435307"/>
            <a:ext cx="2743200" cy="182880"/>
          </a:xfrm>
          <a:prstGeom prst="rect">
            <a:avLst/>
          </a:prstGeom>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12" name="Title 1">
            <a:extLst>
              <a:ext uri="{FF2B5EF4-FFF2-40B4-BE49-F238E27FC236}">
                <a16:creationId xmlns:a16="http://schemas.microsoft.com/office/drawing/2014/main" id="{7DBEE715-5791-F048-9416-49E98CD65EA6}"/>
              </a:ext>
            </a:extLst>
          </p:cNvPr>
          <p:cNvSpPr>
            <a:spLocks noGrp="1"/>
          </p:cNvSpPr>
          <p:nvPr>
            <p:ph type="title"/>
          </p:nvPr>
        </p:nvSpPr>
        <p:spPr>
          <a:xfrm>
            <a:off x="310896" y="219456"/>
            <a:ext cx="10271611" cy="457780"/>
          </a:xfrm>
        </p:spPr>
        <p:txBody>
          <a:bodyPr/>
          <a:lstStyle>
            <a:lvl1pPr>
              <a:defRPr>
                <a:solidFill>
                  <a:schemeClr val="bg2"/>
                </a:solidFill>
              </a:defRPr>
            </a:lvl1pPr>
          </a:lstStyle>
          <a:p>
            <a:r>
              <a:rPr lang="en-US"/>
              <a:t>Click to edit Master title style</a:t>
            </a:r>
          </a:p>
        </p:txBody>
      </p:sp>
      <p:sp>
        <p:nvSpPr>
          <p:cNvPr id="13" name="Text Placeholder 6">
            <a:extLst>
              <a:ext uri="{FF2B5EF4-FFF2-40B4-BE49-F238E27FC236}">
                <a16:creationId xmlns:a16="http://schemas.microsoft.com/office/drawing/2014/main" id="{374EF8AF-37E2-414C-A114-F7420B0077BF}"/>
              </a:ext>
            </a:extLst>
          </p:cNvPr>
          <p:cNvSpPr>
            <a:spLocks noGrp="1"/>
          </p:cNvSpPr>
          <p:nvPr>
            <p:ph type="body" sz="quarter" idx="19" hasCustomPrompt="1"/>
          </p:nvPr>
        </p:nvSpPr>
        <p:spPr>
          <a:xfrm>
            <a:off x="310896" y="832104"/>
            <a:ext cx="11041466" cy="2357083"/>
          </a:xfrm>
          <a:prstGeom prst="rect">
            <a:avLst/>
          </a:prstGeom>
        </p:spPr>
        <p:txBody>
          <a:bodyPr/>
          <a:lstStyle>
            <a:lvl1pPr marL="342900" indent="-342900">
              <a:lnSpc>
                <a:spcPct val="100000"/>
              </a:lnSpc>
              <a:buFont typeface="Arial"/>
              <a:buChar char="•"/>
              <a:defRPr sz="2000">
                <a:solidFill>
                  <a:schemeClr val="bg2"/>
                </a:solidFill>
                <a:latin typeface="Arial"/>
                <a:cs typeface="Arial"/>
              </a:defRPr>
            </a:lvl1pPr>
            <a:lvl2pPr marL="740664">
              <a:lnSpc>
                <a:spcPct val="100000"/>
              </a:lnSpc>
              <a:defRPr sz="2000">
                <a:solidFill>
                  <a:schemeClr val="bg2"/>
                </a:solidFill>
                <a:latin typeface="Arial"/>
                <a:cs typeface="Arial"/>
              </a:defRPr>
            </a:lvl2pPr>
            <a:lvl3pPr marL="1143000">
              <a:lnSpc>
                <a:spcPct val="100000"/>
              </a:lnSpc>
              <a:defRPr sz="2000">
                <a:solidFill>
                  <a:schemeClr val="bg2"/>
                </a:solidFill>
                <a:latin typeface="Arial"/>
                <a:cs typeface="Arial"/>
              </a:defRPr>
            </a:lvl3pPr>
            <a:lvl4pPr marL="1600200">
              <a:lnSpc>
                <a:spcPct val="100000"/>
              </a:lnSpc>
              <a:defRPr sz="2000">
                <a:solidFill>
                  <a:schemeClr val="bg2"/>
                </a:solidFill>
                <a:latin typeface="Arial"/>
                <a:cs typeface="Arial"/>
              </a:defRPr>
            </a:lvl4pPr>
            <a:lvl5pPr marL="2057400">
              <a:lnSpc>
                <a:spcPct val="100000"/>
              </a:lnSpc>
              <a:defRPr sz="2000">
                <a:solidFill>
                  <a:schemeClr val="bg2"/>
                </a:solidFill>
                <a:latin typeface="Arial"/>
                <a:cs typeface="Aria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11D711F6-2D4A-5F48-841F-7D3D77D9EC82}"/>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29391007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oxes; title &amp; others - image or text remainder image or bulleted lists">
    <p:spTree>
      <p:nvGrpSpPr>
        <p:cNvPr id="1" name=""/>
        <p:cNvGrpSpPr/>
        <p:nvPr/>
      </p:nvGrpSpPr>
      <p:grpSpPr>
        <a:xfrm>
          <a:off x="0" y="0"/>
          <a:ext cx="0" cy="0"/>
          <a:chOff x="0" y="0"/>
          <a:chExt cx="0" cy="0"/>
        </a:xfrm>
      </p:grpSpPr>
      <p:sp>
        <p:nvSpPr>
          <p:cNvPr id="2" name="Title"/>
          <p:cNvSpPr>
            <a:spLocks noGrp="1"/>
          </p:cNvSpPr>
          <p:nvPr>
            <p:ph type="title"/>
          </p:nvPr>
        </p:nvSpPr>
        <p:spPr>
          <a:xfrm>
            <a:off x="0" y="-5"/>
            <a:ext cx="6096000" cy="3429001"/>
          </a:xfrm>
          <a:solidFill>
            <a:srgbClr val="0530AD"/>
          </a:solidFill>
        </p:spPr>
        <p:txBody>
          <a:bodyPr lIns="210312" tIns="201168" rIns="228600" bIns="228600"/>
          <a:lstStyle>
            <a:lvl1pPr>
              <a:defRPr>
                <a:solidFill>
                  <a:schemeClr val="bg2"/>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6" name="Content Placeholder 1"/>
          <p:cNvSpPr>
            <a:spLocks noGrp="1"/>
          </p:cNvSpPr>
          <p:nvPr>
            <p:ph sz="quarter" idx="17"/>
          </p:nvPr>
        </p:nvSpPr>
        <p:spPr>
          <a:xfrm>
            <a:off x="6083809" y="0"/>
            <a:ext cx="3044952" cy="3428997"/>
          </a:xfrm>
          <a:prstGeom prst="rect">
            <a:avLst/>
          </a:prstGeom>
          <a:solidFill>
            <a:schemeClr val="accent2"/>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67">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92"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83" indent="-231637"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70"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93" indent="-231637" algn="l" rtl="0" eaLnBrk="1" fontAlgn="base" hangingPunct="1">
              <a:lnSpc>
                <a:spcPct val="100000"/>
              </a:lnSpc>
              <a:spcBef>
                <a:spcPts val="0"/>
              </a:spcBef>
              <a:spcAft>
                <a:spcPct val="0"/>
              </a:spcAft>
              <a:buClr>
                <a:schemeClr val="bg2"/>
              </a:buClr>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522" indent="-172885" algn="l" rtl="0" eaLnBrk="1" fontAlgn="base" hangingPunct="1">
              <a:spcBef>
                <a:spcPct val="20000"/>
              </a:spcBef>
              <a:spcAft>
                <a:spcPct val="0"/>
              </a:spcAft>
              <a:buClr>
                <a:schemeClr val="bg1"/>
              </a:buClr>
              <a:buChar char="»"/>
              <a:defRPr sz="1692">
                <a:solidFill>
                  <a:schemeClr val="bg1"/>
                </a:solidFill>
                <a:latin typeface="Arial" charset="0"/>
              </a:defRPr>
            </a:lvl6pPr>
            <a:lvl7pPr marL="2594926" indent="-172885" algn="l" rtl="0" eaLnBrk="1" fontAlgn="base" hangingPunct="1">
              <a:spcBef>
                <a:spcPct val="20000"/>
              </a:spcBef>
              <a:spcAft>
                <a:spcPct val="0"/>
              </a:spcAft>
              <a:buClr>
                <a:schemeClr val="bg1"/>
              </a:buClr>
              <a:buChar char="»"/>
              <a:defRPr sz="1692">
                <a:solidFill>
                  <a:schemeClr val="bg1"/>
                </a:solidFill>
                <a:latin typeface="Arial" charset="0"/>
              </a:defRPr>
            </a:lvl7pPr>
            <a:lvl8pPr marL="3078326" indent="-172885" algn="l" rtl="0" eaLnBrk="1" fontAlgn="base" hangingPunct="1">
              <a:spcBef>
                <a:spcPct val="20000"/>
              </a:spcBef>
              <a:spcAft>
                <a:spcPct val="0"/>
              </a:spcAft>
              <a:buClr>
                <a:schemeClr val="bg1"/>
              </a:buClr>
              <a:buChar char="»"/>
              <a:defRPr sz="1692">
                <a:solidFill>
                  <a:schemeClr val="bg1"/>
                </a:solidFill>
                <a:latin typeface="Arial" charset="0"/>
              </a:defRPr>
            </a:lvl8pPr>
            <a:lvl9pPr marL="3561730" indent="-172885"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8"/>
          </p:nvPr>
        </p:nvSpPr>
        <p:spPr>
          <a:xfrm>
            <a:off x="6077713" y="3424673"/>
            <a:ext cx="6095998" cy="3429002"/>
          </a:xfrm>
          <a:prstGeom prst="rect">
            <a:avLst/>
          </a:prstGeom>
          <a:solidFill>
            <a:srgbClr val="061F80"/>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67">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92"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83" indent="-231637"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70"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93" indent="-231637" algn="l" rtl="0" eaLnBrk="1" fontAlgn="base" hangingPunct="1">
              <a:lnSpc>
                <a:spcPct val="100000"/>
              </a:lnSpc>
              <a:spcBef>
                <a:spcPts val="0"/>
              </a:spcBef>
              <a:spcAft>
                <a:spcPct val="0"/>
              </a:spcAft>
              <a:buClr>
                <a:schemeClr val="bg2"/>
              </a:buClr>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522" indent="-172885" algn="l" rtl="0" eaLnBrk="1" fontAlgn="base" hangingPunct="1">
              <a:spcBef>
                <a:spcPct val="20000"/>
              </a:spcBef>
              <a:spcAft>
                <a:spcPct val="0"/>
              </a:spcAft>
              <a:buClr>
                <a:schemeClr val="bg1"/>
              </a:buClr>
              <a:buChar char="»"/>
              <a:defRPr sz="1692">
                <a:solidFill>
                  <a:schemeClr val="bg1"/>
                </a:solidFill>
                <a:latin typeface="Arial" charset="0"/>
              </a:defRPr>
            </a:lvl6pPr>
            <a:lvl7pPr marL="2594926" indent="-172885" algn="l" rtl="0" eaLnBrk="1" fontAlgn="base" hangingPunct="1">
              <a:spcBef>
                <a:spcPct val="20000"/>
              </a:spcBef>
              <a:spcAft>
                <a:spcPct val="0"/>
              </a:spcAft>
              <a:buClr>
                <a:schemeClr val="bg1"/>
              </a:buClr>
              <a:buChar char="»"/>
              <a:defRPr sz="1692">
                <a:solidFill>
                  <a:schemeClr val="bg1"/>
                </a:solidFill>
                <a:latin typeface="Arial" charset="0"/>
              </a:defRPr>
            </a:lvl7pPr>
            <a:lvl8pPr marL="3078326" indent="-172885" algn="l" rtl="0" eaLnBrk="1" fontAlgn="base" hangingPunct="1">
              <a:spcBef>
                <a:spcPct val="20000"/>
              </a:spcBef>
              <a:spcAft>
                <a:spcPct val="0"/>
              </a:spcAft>
              <a:buClr>
                <a:schemeClr val="bg1"/>
              </a:buClr>
              <a:buChar char="»"/>
              <a:defRPr sz="1692">
                <a:solidFill>
                  <a:schemeClr val="bg1"/>
                </a:solidFill>
                <a:latin typeface="Arial" charset="0"/>
              </a:defRPr>
            </a:lvl8pPr>
            <a:lvl9pPr marL="3561730" indent="-172885"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p:cNvSpPr>
            <a:spLocks noGrp="1"/>
          </p:cNvSpPr>
          <p:nvPr>
            <p:ph sz="quarter" idx="20"/>
          </p:nvPr>
        </p:nvSpPr>
        <p:spPr>
          <a:xfrm>
            <a:off x="1" y="3429001"/>
            <a:ext cx="6095999" cy="3429000"/>
          </a:xfrm>
          <a:prstGeom prst="rect">
            <a:avLst/>
          </a:prstGeom>
          <a:solidFill>
            <a:schemeClr val="tx1"/>
          </a:solidFill>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67">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92"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83" indent="-231637"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70"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93" indent="-231637" algn="l" rtl="0" eaLnBrk="1" fontAlgn="base" hangingPunct="1">
              <a:lnSpc>
                <a:spcPct val="100000"/>
              </a:lnSpc>
              <a:spcBef>
                <a:spcPts val="0"/>
              </a:spcBef>
              <a:spcAft>
                <a:spcPct val="0"/>
              </a:spcAft>
              <a:buClr>
                <a:schemeClr val="bg2"/>
              </a:buClr>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522" indent="-172885" algn="l" rtl="0" eaLnBrk="1" fontAlgn="base" hangingPunct="1">
              <a:spcBef>
                <a:spcPct val="20000"/>
              </a:spcBef>
              <a:spcAft>
                <a:spcPct val="0"/>
              </a:spcAft>
              <a:buClr>
                <a:schemeClr val="bg1"/>
              </a:buClr>
              <a:buChar char="»"/>
              <a:defRPr sz="1692">
                <a:solidFill>
                  <a:schemeClr val="bg1"/>
                </a:solidFill>
                <a:latin typeface="Arial" charset="0"/>
              </a:defRPr>
            </a:lvl6pPr>
            <a:lvl7pPr marL="2594926" indent="-172885" algn="l" rtl="0" eaLnBrk="1" fontAlgn="base" hangingPunct="1">
              <a:spcBef>
                <a:spcPct val="20000"/>
              </a:spcBef>
              <a:spcAft>
                <a:spcPct val="0"/>
              </a:spcAft>
              <a:buClr>
                <a:schemeClr val="bg1"/>
              </a:buClr>
              <a:buChar char="»"/>
              <a:defRPr sz="1692">
                <a:solidFill>
                  <a:schemeClr val="bg1"/>
                </a:solidFill>
                <a:latin typeface="Arial" charset="0"/>
              </a:defRPr>
            </a:lvl7pPr>
            <a:lvl8pPr marL="3078326" indent="-172885" algn="l" rtl="0" eaLnBrk="1" fontAlgn="base" hangingPunct="1">
              <a:spcBef>
                <a:spcPct val="20000"/>
              </a:spcBef>
              <a:spcAft>
                <a:spcPct val="0"/>
              </a:spcAft>
              <a:buClr>
                <a:schemeClr val="bg1"/>
              </a:buClr>
              <a:buChar char="»"/>
              <a:defRPr sz="1692">
                <a:solidFill>
                  <a:schemeClr val="bg1"/>
                </a:solidFill>
                <a:latin typeface="Arial" charset="0"/>
              </a:defRPr>
            </a:lvl8pPr>
            <a:lvl9pPr marL="3561730" indent="-172885"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9"/>
          </p:nvPr>
        </p:nvSpPr>
        <p:spPr>
          <a:xfrm>
            <a:off x="9125712" y="-5"/>
            <a:ext cx="3054096" cy="3428998"/>
          </a:xfrm>
          <a:prstGeom prst="rect">
            <a:avLst/>
          </a:prstGeom>
          <a:solidFill>
            <a:srgbClr val="0530AD"/>
          </a:solidFill>
          <a:ln>
            <a:noFill/>
          </a:ln>
        </p:spPr>
        <p:txBody>
          <a:bodyPr vert="horz" lIns="0" tIns="0" rIns="0" bIns="0" rtlCol="0">
            <a:noAutofit/>
          </a:bodyPr>
          <a:lstStyle>
            <a:lvl1pPr marL="0" indent="0" algn="l" rtl="0" eaLnBrk="1" fontAlgn="base" hangingPunct="1">
              <a:lnSpc>
                <a:spcPct val="100000"/>
              </a:lnSpc>
              <a:spcBef>
                <a:spcPts val="0"/>
              </a:spcBef>
              <a:spcAft>
                <a:spcPct val="0"/>
              </a:spcAft>
              <a:buClr>
                <a:schemeClr val="bg2"/>
              </a:buClr>
              <a:buSzPct val="90000"/>
              <a:buFont typeface="Wingdings" pitchFamily="2" charset="2"/>
              <a:buNone/>
              <a:defRPr sz="1867">
                <a:solidFill>
                  <a:schemeClr val="bg2"/>
                </a:solidFill>
                <a:latin typeface="Arial" panose="020B0604020202020204" pitchFamily="34" charset="0"/>
                <a:ea typeface="Arial" panose="020B0604020202020204" pitchFamily="34" charset="0"/>
                <a:cs typeface="Arial" panose="020B0604020202020204" pitchFamily="34" charset="0"/>
              </a:defRPr>
            </a:lvl1pPr>
            <a:lvl2pPr marL="228592"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2pPr>
            <a:lvl3pPr marL="457183" indent="-231637" algn="l" rtl="0" eaLnBrk="1" fontAlgn="base" hangingPunct="1">
              <a:lnSpc>
                <a:spcPct val="100000"/>
              </a:lnSpc>
              <a:spcBef>
                <a:spcPts val="0"/>
              </a:spcBef>
              <a:spcAft>
                <a:spcPct val="0"/>
              </a:spcAft>
              <a:buClr>
                <a:schemeClr val="bg2"/>
              </a:buClr>
              <a:buSzPct val="100000"/>
              <a:buFont typeface="Arial" panose="020B0604020202020204" pitchFamily="34" charset="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3pPr>
            <a:lvl4pPr marL="838170" indent="-231637" algn="l" rtl="0" eaLnBrk="1" fontAlgn="base" hangingPunct="1">
              <a:lnSpc>
                <a:spcPct val="100000"/>
              </a:lnSpc>
              <a:spcBef>
                <a:spcPts val="0"/>
              </a:spcBef>
              <a:spcAft>
                <a:spcPct val="0"/>
              </a:spcAft>
              <a:buClr>
                <a:schemeClr val="bg2"/>
              </a:buClr>
              <a:buSzPct val="100000"/>
              <a:buFont typeface=".AppleSystemUIFont" charset="-120"/>
              <a:buChar char="–"/>
              <a:tabLst/>
              <a:defRPr sz="1867"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1070993" indent="-231637" algn="l" rtl="0" eaLnBrk="1" fontAlgn="base" hangingPunct="1">
              <a:lnSpc>
                <a:spcPct val="100000"/>
              </a:lnSpc>
              <a:spcBef>
                <a:spcPts val="0"/>
              </a:spcBef>
              <a:spcAft>
                <a:spcPct val="0"/>
              </a:spcAft>
              <a:buClr>
                <a:schemeClr val="bg2"/>
              </a:buClr>
              <a:buFont typeface=".AppleSystemUIFont" charset="-120"/>
              <a:buChar char="»"/>
              <a:tabLst/>
              <a:defRPr sz="1867">
                <a:solidFill>
                  <a:schemeClr val="bg2"/>
                </a:solidFill>
                <a:latin typeface="Arial" panose="020B0604020202020204" pitchFamily="34" charset="0"/>
                <a:ea typeface="Arial" panose="020B0604020202020204" pitchFamily="34" charset="0"/>
                <a:cs typeface="Arial" panose="020B0604020202020204" pitchFamily="34" charset="0"/>
              </a:defRPr>
            </a:lvl5pPr>
            <a:lvl6pPr marL="2111522" indent="-172885" algn="l" rtl="0" eaLnBrk="1" fontAlgn="base" hangingPunct="1">
              <a:spcBef>
                <a:spcPct val="20000"/>
              </a:spcBef>
              <a:spcAft>
                <a:spcPct val="0"/>
              </a:spcAft>
              <a:buClr>
                <a:schemeClr val="bg1"/>
              </a:buClr>
              <a:buChar char="»"/>
              <a:defRPr sz="1692">
                <a:solidFill>
                  <a:schemeClr val="bg1"/>
                </a:solidFill>
                <a:latin typeface="Arial" charset="0"/>
              </a:defRPr>
            </a:lvl6pPr>
            <a:lvl7pPr marL="2594926" indent="-172885" algn="l" rtl="0" eaLnBrk="1" fontAlgn="base" hangingPunct="1">
              <a:spcBef>
                <a:spcPct val="20000"/>
              </a:spcBef>
              <a:spcAft>
                <a:spcPct val="0"/>
              </a:spcAft>
              <a:buClr>
                <a:schemeClr val="bg1"/>
              </a:buClr>
              <a:buChar char="»"/>
              <a:defRPr sz="1692">
                <a:solidFill>
                  <a:schemeClr val="bg1"/>
                </a:solidFill>
                <a:latin typeface="Arial" charset="0"/>
              </a:defRPr>
            </a:lvl7pPr>
            <a:lvl8pPr marL="3078326" indent="-172885" algn="l" rtl="0" eaLnBrk="1" fontAlgn="base" hangingPunct="1">
              <a:spcBef>
                <a:spcPct val="20000"/>
              </a:spcBef>
              <a:spcAft>
                <a:spcPct val="0"/>
              </a:spcAft>
              <a:buClr>
                <a:schemeClr val="bg1"/>
              </a:buClr>
              <a:buChar char="»"/>
              <a:defRPr sz="1692">
                <a:solidFill>
                  <a:schemeClr val="bg1"/>
                </a:solidFill>
                <a:latin typeface="Arial" charset="0"/>
              </a:defRPr>
            </a:lvl8pPr>
            <a:lvl9pPr marL="3561730" indent="-172885" algn="l" rtl="0" eaLnBrk="1" fontAlgn="base" hangingPunct="1">
              <a:spcBef>
                <a:spcPct val="20000"/>
              </a:spcBef>
              <a:spcAft>
                <a:spcPct val="0"/>
              </a:spcAft>
              <a:buClr>
                <a:schemeClr val="bg1"/>
              </a:buClr>
              <a:buChar char="»"/>
              <a:defRPr sz="1692">
                <a:solidFill>
                  <a:schemeClr val="bg1"/>
                </a:solidFill>
                <a:latin typeface="Arial" charset="0"/>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F23ADD54-6398-4141-8062-DF36139F6FB2}"/>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solidFill>
                  <a:schemeClr val="bg2"/>
                </a:solidFill>
              </a:rPr>
              <a:t>© Copyright IBM Corporation 2024</a:t>
            </a:r>
          </a:p>
        </p:txBody>
      </p:sp>
    </p:spTree>
    <p:extLst>
      <p:ext uri="{BB962C8B-B14F-4D97-AF65-F5344CB8AC3E}">
        <p14:creationId xmlns:p14="http://schemas.microsoft.com/office/powerpoint/2010/main" val="178395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descr="A black background with a black square&#10;&#10;Description automatically generated with medium confidence">
            <a:extLst>
              <a:ext uri="{FF2B5EF4-FFF2-40B4-BE49-F238E27FC236}">
                <a16:creationId xmlns:a16="http://schemas.microsoft.com/office/drawing/2014/main" id="{19D4075E-60E0-45EE-94F9-39ED7AE331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extLst>
      <p:ext uri="{BB962C8B-B14F-4D97-AF65-F5344CB8AC3E}">
        <p14:creationId xmlns:p14="http://schemas.microsoft.com/office/powerpoint/2010/main" val="19716354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B6A231-FDA0-4934-8BA0-A596EDC9CBCD}" type="datetimeFigureOut">
              <a:rPr lang="en-US" smtClean="0"/>
              <a:t>11/1/2024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5EEED69-B410-4A87-803F-F1756018ADA1}" type="slidenum">
              <a:rPr lang="en-US" smtClean="0"/>
              <a:t>‹#›</a:t>
            </a:fld>
            <a:endParaRPr lang="en-US"/>
          </a:p>
        </p:txBody>
      </p:sp>
      <p:pic>
        <p:nvPicPr>
          <p:cNvPr id="10" name="Picture 9" descr="A black background with white text&#10;&#10;Description automatically generated">
            <a:extLst>
              <a:ext uri="{FF2B5EF4-FFF2-40B4-BE49-F238E27FC236}">
                <a16:creationId xmlns:a16="http://schemas.microsoft.com/office/drawing/2014/main" id="{F8CFBC5B-F134-5167-C695-3ACFDE9F82AF}"/>
              </a:ext>
            </a:extLst>
          </p:cNvPr>
          <p:cNvPicPr>
            <a:picLocks noChangeAspect="1"/>
          </p:cNvPicPr>
          <p:nvPr userDrawn="1"/>
        </p:nvPicPr>
        <p:blipFill>
          <a:blip r:embed="rId2"/>
          <a:stretch>
            <a:fillRect/>
          </a:stretch>
        </p:blipFill>
        <p:spPr>
          <a:xfrm>
            <a:off x="107198" y="6414701"/>
            <a:ext cx="1918213" cy="410209"/>
          </a:xfrm>
          <a:prstGeom prst="rect">
            <a:avLst/>
          </a:prstGeom>
        </p:spPr>
      </p:pic>
    </p:spTree>
    <p:extLst>
      <p:ext uri="{BB962C8B-B14F-4D97-AF65-F5344CB8AC3E}">
        <p14:creationId xmlns:p14="http://schemas.microsoft.com/office/powerpoint/2010/main" val="36216521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2" name="Picture 11" descr="A black background with a black square&#10;&#10;Description automatically generated with medium confidence">
            <a:extLst>
              <a:ext uri="{FF2B5EF4-FFF2-40B4-BE49-F238E27FC236}">
                <a16:creationId xmlns:a16="http://schemas.microsoft.com/office/drawing/2014/main" id="{026BA65A-0D82-C69D-A551-D8F6A3B42AA3}"/>
              </a:ext>
            </a:extLst>
          </p:cNvPr>
          <p:cNvPicPr>
            <a:picLocks noChangeAspect="1"/>
          </p:cNvPicPr>
          <p:nvPr userDrawn="1"/>
        </p:nvPicPr>
        <p:blipFill rotWithShape="1">
          <a:blip r:embed="rId2">
            <a:alphaModFix amt="5000"/>
            <a:extLst>
              <a:ext uri="{28A0092B-C50C-407E-A947-70E740481C1C}">
                <a14:useLocalDpi xmlns:a14="http://schemas.microsoft.com/office/drawing/2010/main" val="0"/>
              </a:ext>
            </a:extLst>
          </a:blip>
          <a:srcRect l="-228" t="48578" r="228" b="10513"/>
          <a:stretch/>
        </p:blipFill>
        <p:spPr>
          <a:xfrm>
            <a:off x="-1125875" y="2409509"/>
            <a:ext cx="18540294" cy="5304886"/>
          </a:xfrm>
          <a:prstGeom prst="rect">
            <a:avLst/>
          </a:prstGeom>
        </p:spPr>
      </p:pic>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68042" y="758952"/>
            <a:ext cx="6587638"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568041" y="4455620"/>
            <a:ext cx="6590409"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B6A231-FDA0-4934-8BA0-A596EDC9CBCD}"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EED69-B410-4A87-803F-F1756018ADA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white text&#10;&#10;Description automatically generated">
            <a:extLst>
              <a:ext uri="{FF2B5EF4-FFF2-40B4-BE49-F238E27FC236}">
                <a16:creationId xmlns:a16="http://schemas.microsoft.com/office/drawing/2014/main" id="{89BB82A1-3D13-9725-0685-697CAA07849E}"/>
              </a:ext>
            </a:extLst>
          </p:cNvPr>
          <p:cNvPicPr>
            <a:picLocks noChangeAspect="1"/>
          </p:cNvPicPr>
          <p:nvPr userDrawn="1"/>
        </p:nvPicPr>
        <p:blipFill>
          <a:blip r:embed="rId3"/>
          <a:stretch>
            <a:fillRect/>
          </a:stretch>
        </p:blipFill>
        <p:spPr>
          <a:xfrm>
            <a:off x="10091698" y="6424295"/>
            <a:ext cx="1918213" cy="410209"/>
          </a:xfrm>
          <a:prstGeom prst="rect">
            <a:avLst/>
          </a:prstGeom>
        </p:spPr>
      </p:pic>
      <p:pic>
        <p:nvPicPr>
          <p:cNvPr id="13" name="Picture 12" descr="A white logo with a tower and a maple leaf&#10;&#10;Description automatically generated">
            <a:extLst>
              <a:ext uri="{FF2B5EF4-FFF2-40B4-BE49-F238E27FC236}">
                <a16:creationId xmlns:a16="http://schemas.microsoft.com/office/drawing/2014/main" id="{72FFE6D5-E2A5-5B11-8B13-E0D7E62373B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2089" y="6386707"/>
            <a:ext cx="1083242" cy="447797"/>
          </a:xfrm>
          <a:prstGeom prst="rect">
            <a:avLst/>
          </a:prstGeom>
        </p:spPr>
      </p:pic>
    </p:spTree>
    <p:extLst>
      <p:ext uri="{BB962C8B-B14F-4D97-AF65-F5344CB8AC3E}">
        <p14:creationId xmlns:p14="http://schemas.microsoft.com/office/powerpoint/2010/main" val="303844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A1B650E-A408-869F-FB85-CCF621260D8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6334" y="33764"/>
            <a:ext cx="1213530" cy="717086"/>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extLst>
      <p:ext uri="{BB962C8B-B14F-4D97-AF65-F5344CB8AC3E}">
        <p14:creationId xmlns:p14="http://schemas.microsoft.com/office/powerpoint/2010/main" val="682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pic>
        <p:nvPicPr>
          <p:cNvPr id="2" name="Graphic 1">
            <a:extLst>
              <a:ext uri="{FF2B5EF4-FFF2-40B4-BE49-F238E27FC236}">
                <a16:creationId xmlns:a16="http://schemas.microsoft.com/office/drawing/2014/main" id="{A33B78CF-3A51-1266-DFC6-C69FCFB635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39723" y="204787"/>
            <a:ext cx="1377815" cy="510302"/>
          </a:xfrm>
          <a:prstGeom prst="rect">
            <a:avLst/>
          </a:prstGeom>
        </p:spPr>
      </p:pic>
    </p:spTree>
    <p:extLst>
      <p:ext uri="{BB962C8B-B14F-4D97-AF65-F5344CB8AC3E}">
        <p14:creationId xmlns:p14="http://schemas.microsoft.com/office/powerpoint/2010/main" val="388111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Single Bulleted list or image">
    <p:spTree>
      <p:nvGrpSpPr>
        <p:cNvPr id="1" name=""/>
        <p:cNvGrpSpPr/>
        <p:nvPr/>
      </p:nvGrpSpPr>
      <p:grpSpPr>
        <a:xfrm>
          <a:off x="0" y="0"/>
          <a:ext cx="0" cy="0"/>
          <a:chOff x="0" y="0"/>
          <a:chExt cx="0" cy="0"/>
        </a:xfrm>
      </p:grpSpPr>
      <p:pic>
        <p:nvPicPr>
          <p:cNvPr id="5" name="Picture 4" descr="A black background with a black square&#10;&#10;Description automatically generated with medium confidence">
            <a:extLst>
              <a:ext uri="{FF2B5EF4-FFF2-40B4-BE49-F238E27FC236}">
                <a16:creationId xmlns:a16="http://schemas.microsoft.com/office/drawing/2014/main" id="{7A43E6A9-0034-D1A0-F9BA-2CB5F14650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9036" y="73938"/>
            <a:ext cx="1274428" cy="707237"/>
          </a:xfrm>
          <a:prstGeom prst="rect">
            <a:avLst/>
          </a:prstGeom>
        </p:spPr>
      </p:pic>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Placeholder 1"/>
          <p:cNvSpPr>
            <a:spLocks noGrp="1"/>
          </p:cNvSpPr>
          <p:nvPr>
            <p:ph type="title" hasCustomPrompt="1"/>
          </p:nvPr>
        </p:nvSpPr>
        <p:spPr>
          <a:xfrm>
            <a:off x="308385" y="219944"/>
            <a:ext cx="10189853" cy="366465"/>
          </a:xfrm>
          <a:prstGeom prst="rect">
            <a:avLst/>
          </a:prstGeom>
        </p:spPr>
        <p:txBody>
          <a:bodyPr vert="horz" lIns="0" tIns="0" rIns="0" bIns="0" rtlCol="0" anchor="t" anchorCtr="0">
            <a:noAutofit/>
          </a:bodyPr>
          <a:lstStyle>
            <a:lvl1pPr>
              <a:defRPr>
                <a:latin typeface="Arial"/>
                <a:cs typeface="Arial"/>
              </a:defRPr>
            </a:lvl1pPr>
          </a:lstStyle>
          <a:p>
            <a:r>
              <a:rPr lang="en-US" noProof="0" dirty="0"/>
              <a:t>Click to edit Slide Title</a:t>
            </a:r>
          </a:p>
        </p:txBody>
      </p:sp>
      <p:sp>
        <p:nvSpPr>
          <p:cNvPr id="4" name="Content Placeholder 2"/>
          <p:cNvSpPr>
            <a:spLocks noGrp="1"/>
          </p:cNvSpPr>
          <p:nvPr>
            <p:ph idx="1"/>
          </p:nvPr>
        </p:nvSpPr>
        <p:spPr>
          <a:xfrm>
            <a:off x="308385" y="834999"/>
            <a:ext cx="10972800" cy="5233840"/>
          </a:xfrm>
          <a:prstGeom prst="rect">
            <a:avLst/>
          </a:prstGeom>
        </p:spPr>
        <p:txBody>
          <a:bodyPr>
            <a:noAutofit/>
          </a:bodyPr>
          <a:lstStyle>
            <a:lvl1pPr marL="342900" indent="-342900">
              <a:lnSpc>
                <a:spcPct val="100000"/>
              </a:lnSpc>
              <a:buFont typeface="Arial"/>
              <a:buChar char="•"/>
              <a:defRPr sz="1800" b="0" i="0">
                <a:latin typeface="Arial"/>
                <a:cs typeface="Arial"/>
              </a:defRPr>
            </a:lvl1pPr>
            <a:lvl2pPr marL="740664" indent="-228600">
              <a:lnSpc>
                <a:spcPct val="100000"/>
              </a:lnSpc>
              <a:defRPr sz="1800" b="0" i="0">
                <a:latin typeface="Arial"/>
                <a:cs typeface="Arial"/>
              </a:defRPr>
            </a:lvl2pPr>
            <a:lvl3pPr marL="1143000">
              <a:lnSpc>
                <a:spcPct val="100000"/>
              </a:lnSpc>
              <a:defRPr sz="1800" b="0" i="0">
                <a:latin typeface="Arial"/>
                <a:cs typeface="Arial"/>
              </a:defRPr>
            </a:lvl3pPr>
            <a:lvl4pPr marL="1600200">
              <a:lnSpc>
                <a:spcPct val="100000"/>
              </a:lnSpc>
              <a:defRPr sz="1800" b="0" i="0">
                <a:latin typeface="Arial"/>
                <a:cs typeface="Arial"/>
              </a:defRPr>
            </a:lvl4pPr>
            <a:lvl5pPr marL="2057400">
              <a:lnSpc>
                <a:spcPct val="100000"/>
              </a:lnSpc>
              <a:defRPr sz="1800" b="0" i="0">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829042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4" name="Title Placeholder 3">
            <a:extLst>
              <a:ext uri="{FF2B5EF4-FFF2-40B4-BE49-F238E27FC236}">
                <a16:creationId xmlns:a16="http://schemas.microsoft.com/office/drawing/2014/main" id="{FD422022-6CDA-8D45-8A8C-3AD6BBA653F2}"/>
              </a:ext>
            </a:extLst>
          </p:cNvPr>
          <p:cNvSpPr>
            <a:spLocks noGrp="1"/>
          </p:cNvSpPr>
          <p:nvPr>
            <p:ph type="title"/>
          </p:nvPr>
        </p:nvSpPr>
        <p:spPr>
          <a:xfrm>
            <a:off x="154805" y="173339"/>
            <a:ext cx="10515600" cy="413799"/>
          </a:xfrm>
          <a:prstGeom prst="rect">
            <a:avLst/>
          </a:prstGeom>
        </p:spPr>
        <p:txBody>
          <a:bodyPr vert="horz" lIns="91440" tIns="45720" rIns="91440" bIns="45720" rtlCol="0" anchor="ctr">
            <a:normAutofit/>
          </a:bodyPr>
          <a:lstStyle/>
          <a:p>
            <a:r>
              <a:rPr lang="en-US" dirty="0"/>
              <a:t>Click to edit Master title style</a:t>
            </a:r>
          </a:p>
        </p:txBody>
      </p:sp>
      <p:sp>
        <p:nvSpPr>
          <p:cNvPr id="5" name="Rectangle 4">
            <a:extLst>
              <a:ext uri="{FF2B5EF4-FFF2-40B4-BE49-F238E27FC236}">
                <a16:creationId xmlns:a16="http://schemas.microsoft.com/office/drawing/2014/main" id="{92D2955A-E0A9-C941-9DDE-22306C61263F}"/>
              </a:ext>
            </a:extLst>
          </p:cNvPr>
          <p:cNvSpPr/>
          <p:nvPr userDrawn="1"/>
        </p:nvSpPr>
        <p:spPr>
          <a:xfrm>
            <a:off x="3704367" y="6684661"/>
            <a:ext cx="1618270" cy="200055"/>
          </a:xfrm>
          <a:prstGeom prst="rect">
            <a:avLst/>
          </a:prstGeom>
        </p:spPr>
        <p:txBody>
          <a:bodyPr wrap="square">
            <a:spAutoFit/>
          </a:bodyPr>
          <a:lstStyle/>
          <a:p>
            <a:pPr lvl="0" defTabSz="914378">
              <a:defRPr/>
            </a:pPr>
            <a:r>
              <a:rPr lang="en-US" sz="700" dirty="0"/>
              <a:t>© Copyright IBM Corporation 2024</a:t>
            </a:r>
          </a:p>
        </p:txBody>
      </p:sp>
    </p:spTree>
    <p:extLst>
      <p:ext uri="{BB962C8B-B14F-4D97-AF65-F5344CB8AC3E}">
        <p14:creationId xmlns:p14="http://schemas.microsoft.com/office/powerpoint/2010/main" val="3413688524"/>
      </p:ext>
    </p:extLst>
  </p:cSld>
  <p:clrMap bg1="lt1" tx1="dk1" bg2="lt2" tx2="dk2" accent1="accent1" accent2="accent2" accent3="accent3" accent4="accent4" accent5="accent5" accent6="accent6" hlink="hlink" folHlink="folHlink"/>
  <p:sldLayoutIdLst>
    <p:sldLayoutId id="2147486653" r:id="rId1"/>
    <p:sldLayoutId id="2147486677" r:id="rId2"/>
    <p:sldLayoutId id="2147486618" r:id="rId3"/>
    <p:sldLayoutId id="2147486678" r:id="rId4"/>
    <p:sldLayoutId id="2147486654" r:id="rId5"/>
    <p:sldLayoutId id="2147486641" r:id="rId6"/>
    <p:sldLayoutId id="2147486679" r:id="rId7"/>
    <p:sldLayoutId id="2147486655" r:id="rId8"/>
    <p:sldLayoutId id="2147486619" r:id="rId9"/>
    <p:sldLayoutId id="2147486680" r:id="rId10"/>
    <p:sldLayoutId id="2147486656" r:id="rId11"/>
    <p:sldLayoutId id="2147486620" r:id="rId12"/>
    <p:sldLayoutId id="2147486681" r:id="rId13"/>
    <p:sldLayoutId id="2147486657" r:id="rId14"/>
    <p:sldLayoutId id="2147486621" r:id="rId15"/>
    <p:sldLayoutId id="2147486682" r:id="rId16"/>
    <p:sldLayoutId id="2147486658" r:id="rId17"/>
    <p:sldLayoutId id="2147486622" r:id="rId18"/>
    <p:sldLayoutId id="2147486683" r:id="rId19"/>
    <p:sldLayoutId id="2147486659" r:id="rId20"/>
    <p:sldLayoutId id="2147486623" r:id="rId21"/>
    <p:sldLayoutId id="2147486625" r:id="rId22"/>
    <p:sldLayoutId id="2147486684" r:id="rId23"/>
    <p:sldLayoutId id="2147486669" r:id="rId24"/>
    <p:sldLayoutId id="2147486660" r:id="rId25"/>
    <p:sldLayoutId id="2147486648" r:id="rId26"/>
    <p:sldLayoutId id="2147486685" r:id="rId27"/>
    <p:sldLayoutId id="2147486670" r:id="rId28"/>
    <p:sldLayoutId id="2147486661" r:id="rId29"/>
    <p:sldLayoutId id="2147486651" r:id="rId30"/>
    <p:sldLayoutId id="2147486686" r:id="rId31"/>
    <p:sldLayoutId id="2147486671" r:id="rId32"/>
    <p:sldLayoutId id="2147486662" r:id="rId33"/>
    <p:sldLayoutId id="2147486627" r:id="rId34"/>
    <p:sldLayoutId id="2147486687" r:id="rId35"/>
    <p:sldLayoutId id="2147486663" r:id="rId36"/>
    <p:sldLayoutId id="2147486629" r:id="rId37"/>
    <p:sldLayoutId id="2147486688" r:id="rId38"/>
    <p:sldLayoutId id="2147486672" r:id="rId39"/>
    <p:sldLayoutId id="2147486664" r:id="rId40"/>
    <p:sldLayoutId id="2147486630" r:id="rId41"/>
    <p:sldLayoutId id="2147486689" r:id="rId42"/>
    <p:sldLayoutId id="2147486673" r:id="rId43"/>
    <p:sldLayoutId id="2147486665" r:id="rId44"/>
    <p:sldLayoutId id="2147486639" r:id="rId45"/>
    <p:sldLayoutId id="2147486690" r:id="rId46"/>
    <p:sldLayoutId id="2147486674" r:id="rId47"/>
    <p:sldLayoutId id="2147486666" r:id="rId48"/>
    <p:sldLayoutId id="2147486644" r:id="rId49"/>
    <p:sldLayoutId id="2147486647" r:id="rId50"/>
    <p:sldLayoutId id="2147486642" r:id="rId51"/>
    <p:sldLayoutId id="2147486691" r:id="rId52"/>
    <p:sldLayoutId id="2147486675" r:id="rId53"/>
    <p:sldLayoutId id="2147486667" r:id="rId54"/>
    <p:sldLayoutId id="2147486646" r:id="rId55"/>
    <p:sldLayoutId id="2147486692" r:id="rId56"/>
    <p:sldLayoutId id="2147486668" r:id="rId57"/>
    <p:sldLayoutId id="2147486676" r:id="rId58"/>
    <p:sldLayoutId id="2147486643" r:id="rId59"/>
    <p:sldLayoutId id="2147486693" r:id="rId60"/>
    <p:sldLayoutId id="2147486694" r:id="rId61"/>
  </p:sldLayoutIdLst>
  <p:hf hdr="0" ftr="0" dt="0"/>
  <p:txStyles>
    <p:titleStyle>
      <a:lvl1pPr algn="l" defTabSz="609570" rtl="0" eaLnBrk="1" latinLnBrk="0" hangingPunct="1">
        <a:lnSpc>
          <a:spcPct val="90000"/>
        </a:lnSpc>
        <a:spcBef>
          <a:spcPct val="0"/>
        </a:spcBef>
        <a:buNone/>
        <a:defRPr sz="2800" kern="1200" baseline="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0" indent="0" algn="l" defTabSz="609570" rtl="0" eaLnBrk="1" latinLnBrk="0" hangingPunct="1">
        <a:lnSpc>
          <a:spcPct val="120000"/>
        </a:lnSpc>
        <a:spcBef>
          <a:spcPts val="0"/>
        </a:spcBef>
        <a:spcAft>
          <a:spcPts val="0"/>
        </a:spcAft>
        <a:buFont typeface="Arial"/>
        <a:buNone/>
        <a:defRPr sz="1800" kern="120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230706" indent="-230706" algn="l" defTabSz="609570" rtl="0" eaLnBrk="1" latinLnBrk="0" hangingPunct="1">
        <a:lnSpc>
          <a:spcPct val="120000"/>
        </a:lnSpc>
        <a:spcBef>
          <a:spcPts val="0"/>
        </a:spcBef>
        <a:spcAft>
          <a:spcPts val="0"/>
        </a:spcAft>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529140" indent="-230706" algn="l" defTabSz="609570" rtl="0" eaLnBrk="1" latinLnBrk="0" hangingPunct="1">
        <a:lnSpc>
          <a:spcPct val="120000"/>
        </a:lnSpc>
        <a:spcBef>
          <a:spcPts val="0"/>
        </a:spcBef>
        <a:spcAft>
          <a:spcPts val="0"/>
        </a:spcAft>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833926" indent="-224356" algn="l" defTabSz="609570" rtl="0" eaLnBrk="1" latinLnBrk="0" hangingPunct="1">
        <a:lnSpc>
          <a:spcPct val="120000"/>
        </a:lnSpc>
        <a:spcBef>
          <a:spcPts val="0"/>
        </a:spcBef>
        <a:spcAft>
          <a:spcPts val="0"/>
        </a:spcAft>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070980" indent="-230706" algn="l" defTabSz="609570" rtl="0" eaLnBrk="1" latinLnBrk="0" hangingPunct="1">
        <a:lnSpc>
          <a:spcPct val="120000"/>
        </a:lnSpc>
        <a:spcBef>
          <a:spcPts val="0"/>
        </a:spcBef>
        <a:spcAft>
          <a:spcPts val="0"/>
        </a:spcAft>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3352632" indent="-304784" algn="l" defTabSz="609570" rtl="0" eaLnBrk="1" latinLnBrk="0" hangingPunct="1">
        <a:spcBef>
          <a:spcPct val="20000"/>
        </a:spcBef>
        <a:buFont typeface="Arial"/>
        <a:buChar char="•"/>
        <a:defRPr sz="2700"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700"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700"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hyperlink" Target="https://www.seidengroup.com/2022/05/04/simplify-with-subsystems/" TargetMode="External"/><Relationship Id="rId2" Type="http://schemas.openxmlformats.org/officeDocument/2006/relationships/hyperlink" Target="https://www.ibm.com/support/pages/setting-limitations-resources-used-qzdasoinit-prestart-jobs" TargetMode="Externa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ibm.com/docs/en/i/7.4?topic=jobs-tuning-prestart-job-entries" TargetMode="Externa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_rels/slide49.xml.rels><?xml version="1.0" encoding="UTF-8" standalone="yes"?>
<Relationships xmlns="http://schemas.openxmlformats.org/package/2006/relationships"><Relationship Id="rId8" Type="http://schemas.openxmlformats.org/officeDocument/2006/relationships/hyperlink" Target="https://twitter.com/IBMSystems" TargetMode="External"/><Relationship Id="rId13" Type="http://schemas.openxmlformats.org/officeDocument/2006/relationships/hyperlink" Target="https://twitter.com/ITJungleNews" TargetMode="External"/><Relationship Id="rId3" Type="http://schemas.openxmlformats.org/officeDocument/2006/relationships/hyperlink" Target="https://www.ibm.com/it-infrastructure/us-en/resources/power/i-strategy-roadmap/" TargetMode="External"/><Relationship Id="rId7" Type="http://schemas.openxmlformats.org/officeDocument/2006/relationships/hyperlink" Target="https://www.helpsystems.com/resources/guides/ibm-i-marketplace-survey-results" TargetMode="External"/><Relationship Id="rId12" Type="http://schemas.openxmlformats.org/officeDocument/2006/relationships/hyperlink" Target="https://twitter.com/IBMimag" TargetMode="External"/><Relationship Id="rId2" Type="http://schemas.openxmlformats.org/officeDocument/2006/relationships/hyperlink" Target="https://www.ibm.com/it-infrastructure/power/os/ibm-i" TargetMode="External"/><Relationship Id="rId16" Type="http://schemas.openxmlformats.org/officeDocument/2006/relationships/image" Target="../media/image62.png"/><Relationship Id="rId1" Type="http://schemas.openxmlformats.org/officeDocument/2006/relationships/slideLayout" Target="../slideLayouts/slideLayout3.xml"/><Relationship Id="rId6" Type="http://schemas.openxmlformats.org/officeDocument/2006/relationships/hyperlink" Target="https://www-01.ibm.com/support/docview.wss?uid=nas8N1022087" TargetMode="External"/><Relationship Id="rId11" Type="http://schemas.openxmlformats.org/officeDocument/2006/relationships/hyperlink" Target="https://twitter.com/IBMSystemsISVs" TargetMode="External"/><Relationship Id="rId5" Type="http://schemas.openxmlformats.org/officeDocument/2006/relationships/hyperlink" Target="https://www.ibm.com/support/lifecycle/" TargetMode="External"/><Relationship Id="rId15" Type="http://schemas.openxmlformats.org/officeDocument/2006/relationships/hyperlink" Target="https://twitter.com/SiDforIBMi" TargetMode="External"/><Relationship Id="rId10" Type="http://schemas.openxmlformats.org/officeDocument/2006/relationships/hyperlink" Target="https://twitter.com/IBMChampions" TargetMode="External"/><Relationship Id="rId4" Type="http://schemas.openxmlformats.org/officeDocument/2006/relationships/hyperlink" Target="https://www.ibm.com/it-infrastructure/us-en/resources/power/ibm-i-customer-stories/" TargetMode="External"/><Relationship Id="rId9" Type="http://schemas.openxmlformats.org/officeDocument/2006/relationships/hyperlink" Target="https://twitter.com/COMMONug" TargetMode="External"/><Relationship Id="rId14" Type="http://schemas.openxmlformats.org/officeDocument/2006/relationships/hyperlink" Target="https://twitter.com/SAPonIBMi"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mapepire-ibmi.github.io/"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3B8FA5-CBD7-A09C-3FC6-6691DEB5070D}"/>
              </a:ext>
            </a:extLst>
          </p:cNvPr>
          <p:cNvSpPr>
            <a:spLocks noGrp="1"/>
          </p:cNvSpPr>
          <p:nvPr>
            <p:ph type="ctrTitle"/>
          </p:nvPr>
        </p:nvSpPr>
        <p:spPr/>
        <p:txBody>
          <a:bodyPr>
            <a:normAutofit/>
          </a:bodyPr>
          <a:lstStyle/>
          <a:p>
            <a:r>
              <a:rPr lang="en-US" sz="6600" dirty="0" err="1"/>
              <a:t>NAViGATE</a:t>
            </a:r>
            <a:r>
              <a:rPr lang="en-US" sz="6600" dirty="0"/>
              <a:t> 2025 Presentation</a:t>
            </a:r>
          </a:p>
        </p:txBody>
      </p:sp>
      <p:sp>
        <p:nvSpPr>
          <p:cNvPr id="5" name="Subtitle 4">
            <a:extLst>
              <a:ext uri="{FF2B5EF4-FFF2-40B4-BE49-F238E27FC236}">
                <a16:creationId xmlns:a16="http://schemas.microsoft.com/office/drawing/2014/main" id="{DA5659BC-E7AB-E59D-3067-A698CDB66F67}"/>
              </a:ext>
            </a:extLst>
          </p:cNvPr>
          <p:cNvSpPr>
            <a:spLocks noGrp="1"/>
          </p:cNvSpPr>
          <p:nvPr>
            <p:ph type="subTitle" idx="1"/>
          </p:nvPr>
        </p:nvSpPr>
        <p:spPr/>
        <p:txBody>
          <a:bodyPr lIns="91440" tIns="45720" rIns="91440" bIns="45720" anchor="t">
            <a:normAutofit/>
          </a:bodyPr>
          <a:lstStyle/>
          <a:p>
            <a:r>
              <a:rPr lang="en-US" sz="1800" b="1" dirty="0">
                <a:solidFill>
                  <a:srgbClr val="000000"/>
                </a:solidFill>
                <a:latin typeface="Arial"/>
                <a:cs typeface="Arial"/>
              </a:rPr>
              <a:t>Forget ODBC! Here’s a New Db2 Connector</a:t>
            </a:r>
            <a:endParaRPr lang="en-US" sz="1800" dirty="0">
              <a:solidFill>
                <a:srgbClr val="000000"/>
              </a:solidFill>
              <a:latin typeface="Arial"/>
              <a:cs typeface="Arial"/>
            </a:endParaRPr>
          </a:p>
          <a:p>
            <a:endParaRPr lang="en-US" dirty="0"/>
          </a:p>
        </p:txBody>
      </p:sp>
    </p:spTree>
    <p:extLst>
      <p:ext uri="{BB962C8B-B14F-4D97-AF65-F5344CB8AC3E}">
        <p14:creationId xmlns:p14="http://schemas.microsoft.com/office/powerpoint/2010/main" val="209522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10</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154805" y="173339"/>
            <a:ext cx="10515600" cy="413799"/>
          </a:xfrm>
        </p:spPr>
        <p:txBody>
          <a:bodyPr vert="horz" lIns="0" tIns="0" rIns="0" bIns="0" rtlCol="0" anchor="ctr" anchorCtr="0">
            <a:normAutofit/>
          </a:bodyPr>
          <a:lstStyle/>
          <a:p>
            <a:r>
              <a:rPr lang="en-US" sz="2600" dirty="0"/>
              <a:t>Mapepire Components</a:t>
            </a:r>
            <a:endParaRPr lang="en-US" sz="2600" kern="1200" baseline="0" dirty="0"/>
          </a:p>
        </p:txBody>
      </p:sp>
      <p:pic>
        <p:nvPicPr>
          <p:cNvPr id="4" name="Picture 3">
            <a:extLst>
              <a:ext uri="{FF2B5EF4-FFF2-40B4-BE49-F238E27FC236}">
                <a16:creationId xmlns:a16="http://schemas.microsoft.com/office/drawing/2014/main" id="{B84F53F9-3C4A-5E13-39D5-5FF2DB70CC1C}"/>
              </a:ext>
            </a:extLst>
          </p:cNvPr>
          <p:cNvPicPr>
            <a:picLocks noChangeAspect="1"/>
          </p:cNvPicPr>
          <p:nvPr/>
        </p:nvPicPr>
        <p:blipFill>
          <a:blip r:embed="rId2"/>
          <a:stretch>
            <a:fillRect/>
          </a:stretch>
        </p:blipFill>
        <p:spPr>
          <a:xfrm>
            <a:off x="664626" y="1069955"/>
            <a:ext cx="10862747" cy="5268932"/>
          </a:xfrm>
          <a:prstGeom prst="rect">
            <a:avLst/>
          </a:prstGeom>
        </p:spPr>
      </p:pic>
    </p:spTree>
    <p:extLst>
      <p:ext uri="{BB962C8B-B14F-4D97-AF65-F5344CB8AC3E}">
        <p14:creationId xmlns:p14="http://schemas.microsoft.com/office/powerpoint/2010/main" val="306255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11</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154805" y="173339"/>
            <a:ext cx="10515600" cy="413799"/>
          </a:xfrm>
        </p:spPr>
        <p:txBody>
          <a:bodyPr vert="horz" lIns="0" tIns="0" rIns="0" bIns="0" rtlCol="0" anchor="ctr" anchorCtr="0">
            <a:normAutofit/>
          </a:bodyPr>
          <a:lstStyle/>
          <a:p>
            <a:r>
              <a:rPr lang="en-US" sz="2600" dirty="0"/>
              <a:t>Core Tenets</a:t>
            </a:r>
            <a:endParaRPr lang="en-US" dirty="0"/>
          </a:p>
        </p:txBody>
      </p:sp>
      <p:pic>
        <p:nvPicPr>
          <p:cNvPr id="5" name="Picture 4">
            <a:extLst>
              <a:ext uri="{FF2B5EF4-FFF2-40B4-BE49-F238E27FC236}">
                <a16:creationId xmlns:a16="http://schemas.microsoft.com/office/drawing/2014/main" id="{CF473EF0-35F2-353E-ABAD-8D55AA093022}"/>
              </a:ext>
            </a:extLst>
          </p:cNvPr>
          <p:cNvPicPr>
            <a:picLocks noChangeAspect="1"/>
          </p:cNvPicPr>
          <p:nvPr/>
        </p:nvPicPr>
        <p:blipFill>
          <a:blip r:embed="rId2"/>
          <a:stretch>
            <a:fillRect/>
          </a:stretch>
        </p:blipFill>
        <p:spPr>
          <a:xfrm>
            <a:off x="2962275" y="390525"/>
            <a:ext cx="6267450" cy="6076950"/>
          </a:xfrm>
          <a:prstGeom prst="rect">
            <a:avLst/>
          </a:prstGeom>
        </p:spPr>
      </p:pic>
    </p:spTree>
    <p:extLst>
      <p:ext uri="{BB962C8B-B14F-4D97-AF65-F5344CB8AC3E}">
        <p14:creationId xmlns:p14="http://schemas.microsoft.com/office/powerpoint/2010/main" val="2268957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12</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154805" y="173339"/>
            <a:ext cx="10515600" cy="413799"/>
          </a:xfrm>
        </p:spPr>
        <p:txBody>
          <a:bodyPr vert="horz" lIns="0" tIns="0" rIns="0" bIns="0" rtlCol="0" anchor="ctr" anchorCtr="0">
            <a:normAutofit/>
          </a:bodyPr>
          <a:lstStyle/>
          <a:p>
            <a:r>
              <a:rPr lang="en-US" sz="2600" dirty="0"/>
              <a:t>Single port? Big deal!</a:t>
            </a:r>
            <a:endParaRPr lang="en-US" dirty="0"/>
          </a:p>
        </p:txBody>
      </p:sp>
      <p:pic>
        <p:nvPicPr>
          <p:cNvPr id="4" name="Picture 3">
            <a:extLst>
              <a:ext uri="{FF2B5EF4-FFF2-40B4-BE49-F238E27FC236}">
                <a16:creationId xmlns:a16="http://schemas.microsoft.com/office/drawing/2014/main" id="{9F9BA201-A55C-BD27-B17B-3BB7337CEF0B}"/>
              </a:ext>
            </a:extLst>
          </p:cNvPr>
          <p:cNvPicPr>
            <a:picLocks noChangeAspect="1"/>
          </p:cNvPicPr>
          <p:nvPr/>
        </p:nvPicPr>
        <p:blipFill>
          <a:blip r:embed="rId2"/>
          <a:stretch>
            <a:fillRect/>
          </a:stretch>
        </p:blipFill>
        <p:spPr>
          <a:xfrm>
            <a:off x="697907" y="1063184"/>
            <a:ext cx="10791596" cy="5374281"/>
          </a:xfrm>
          <a:prstGeom prst="rect">
            <a:avLst/>
          </a:prstGeom>
        </p:spPr>
      </p:pic>
    </p:spTree>
    <p:extLst>
      <p:ext uri="{BB962C8B-B14F-4D97-AF65-F5344CB8AC3E}">
        <p14:creationId xmlns:p14="http://schemas.microsoft.com/office/powerpoint/2010/main" val="3541761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2934A6-59D3-C632-36D9-FB5F023BCB06}"/>
              </a:ext>
            </a:extLst>
          </p:cNvPr>
          <p:cNvSpPr>
            <a:spLocks noGrp="1"/>
          </p:cNvSpPr>
          <p:nvPr>
            <p:ph type="sldNum" sz="quarter" idx="10"/>
          </p:nvPr>
        </p:nvSpPr>
        <p:spPr/>
        <p:txBody>
          <a:bodyPr/>
          <a:lstStyle/>
          <a:p>
            <a:fld id="{D0BE6F14-FF48-0F4F-A8AA-2E3F25371E4A}" type="slidenum">
              <a:rPr lang="en-US" smtClean="0"/>
              <a:pPr/>
              <a:t>13</a:t>
            </a:fld>
            <a:endParaRPr lang="en-US"/>
          </a:p>
        </p:txBody>
      </p:sp>
      <p:sp>
        <p:nvSpPr>
          <p:cNvPr id="3" name="Title 2">
            <a:extLst>
              <a:ext uri="{FF2B5EF4-FFF2-40B4-BE49-F238E27FC236}">
                <a16:creationId xmlns:a16="http://schemas.microsoft.com/office/drawing/2014/main" id="{F0CBFC45-AB4C-E072-788D-D79E642BF5B7}"/>
              </a:ext>
            </a:extLst>
          </p:cNvPr>
          <p:cNvSpPr>
            <a:spLocks noGrp="1"/>
          </p:cNvSpPr>
          <p:nvPr>
            <p:ph type="title"/>
          </p:nvPr>
        </p:nvSpPr>
        <p:spPr/>
        <p:txBody>
          <a:bodyPr/>
          <a:lstStyle/>
          <a:p>
            <a:r>
              <a:rPr lang="en-US" dirty="0"/>
              <a:t>Distinct TCP Flows!!</a:t>
            </a:r>
          </a:p>
        </p:txBody>
      </p:sp>
      <p:pic>
        <p:nvPicPr>
          <p:cNvPr id="5" name="Content Placeholder 4">
            <a:extLst>
              <a:ext uri="{FF2B5EF4-FFF2-40B4-BE49-F238E27FC236}">
                <a16:creationId xmlns:a16="http://schemas.microsoft.com/office/drawing/2014/main" id="{10EA6A20-2980-8E75-FBC2-6C37E3E17F0B}"/>
              </a:ext>
            </a:extLst>
          </p:cNvPr>
          <p:cNvPicPr>
            <a:picLocks noGrp="1" noChangeAspect="1"/>
          </p:cNvPicPr>
          <p:nvPr>
            <p:ph idx="1"/>
          </p:nvPr>
        </p:nvPicPr>
        <p:blipFill>
          <a:blip r:embed="rId2"/>
          <a:stretch>
            <a:fillRect/>
          </a:stretch>
        </p:blipFill>
        <p:spPr>
          <a:xfrm>
            <a:off x="308589" y="954348"/>
            <a:ext cx="8713933" cy="5233840"/>
          </a:xfrm>
        </p:spPr>
      </p:pic>
    </p:spTree>
    <p:extLst>
      <p:ext uri="{BB962C8B-B14F-4D97-AF65-F5344CB8AC3E}">
        <p14:creationId xmlns:p14="http://schemas.microsoft.com/office/powerpoint/2010/main" val="280886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61A5D-EB8F-8EB4-5356-C7AA1C71DD74}"/>
              </a:ext>
            </a:extLst>
          </p:cNvPr>
          <p:cNvSpPr>
            <a:spLocks noGrp="1"/>
          </p:cNvSpPr>
          <p:nvPr>
            <p:ph type="sldNum" sz="quarter" idx="10"/>
          </p:nvPr>
        </p:nvSpPr>
        <p:spPr/>
        <p:txBody>
          <a:bodyPr/>
          <a:lstStyle/>
          <a:p>
            <a:fld id="{D0BE6F14-FF48-0F4F-A8AA-2E3F25371E4A}" type="slidenum">
              <a:rPr lang="en-US" smtClean="0"/>
              <a:pPr/>
              <a:t>14</a:t>
            </a:fld>
            <a:endParaRPr lang="en-US"/>
          </a:p>
        </p:txBody>
      </p:sp>
      <p:sp>
        <p:nvSpPr>
          <p:cNvPr id="3" name="Title 2">
            <a:extLst>
              <a:ext uri="{FF2B5EF4-FFF2-40B4-BE49-F238E27FC236}">
                <a16:creationId xmlns:a16="http://schemas.microsoft.com/office/drawing/2014/main" id="{1AF08F02-F1CB-66B5-F256-C830FAAF4A39}"/>
              </a:ext>
            </a:extLst>
          </p:cNvPr>
          <p:cNvSpPr>
            <a:spLocks noGrp="1"/>
          </p:cNvSpPr>
          <p:nvPr>
            <p:ph type="title"/>
          </p:nvPr>
        </p:nvSpPr>
        <p:spPr/>
        <p:txBody>
          <a:bodyPr/>
          <a:lstStyle/>
          <a:p>
            <a:r>
              <a:rPr lang="en-US" dirty="0"/>
              <a:t>How to encrypt data with _DBC</a:t>
            </a:r>
          </a:p>
          <a:p>
            <a:endParaRPr lang="en-US" dirty="0"/>
          </a:p>
        </p:txBody>
      </p:sp>
      <p:sp>
        <p:nvSpPr>
          <p:cNvPr id="4" name="Content Placeholder 3">
            <a:extLst>
              <a:ext uri="{FF2B5EF4-FFF2-40B4-BE49-F238E27FC236}">
                <a16:creationId xmlns:a16="http://schemas.microsoft.com/office/drawing/2014/main" id="{C52D32B0-00AB-835F-35F7-AB5BA883B040}"/>
              </a:ext>
            </a:extLst>
          </p:cNvPr>
          <p:cNvSpPr>
            <a:spLocks noGrp="1"/>
          </p:cNvSpPr>
          <p:nvPr>
            <p:ph idx="1"/>
          </p:nvPr>
        </p:nvSpPr>
        <p:spPr/>
        <p:txBody>
          <a:bodyPr lIns="91440" tIns="45720" rIns="91440" bIns="45720" anchor="t">
            <a:noAutofit/>
          </a:bodyPr>
          <a:lstStyle/>
          <a:p>
            <a:pPr marL="0" indent="0">
              <a:buNone/>
            </a:pPr>
            <a:r>
              <a:rPr lang="en-US" sz="2000" dirty="0"/>
              <a:t>1. Log into DCM</a:t>
            </a:r>
            <a:endParaRPr lang="en-US"/>
          </a:p>
          <a:p>
            <a:pPr marL="0" indent="0">
              <a:buNone/>
            </a:pPr>
            <a:r>
              <a:rPr lang="en-US" sz="2000" dirty="0"/>
              <a:t>2. Create a local certificate authority (CA) store</a:t>
            </a:r>
          </a:p>
          <a:p>
            <a:pPr marL="0" indent="0">
              <a:buNone/>
            </a:pPr>
            <a:r>
              <a:rPr lang="en-US" sz="2000" dirty="0"/>
              <a:t>3. Create a local CA certificate</a:t>
            </a:r>
          </a:p>
          <a:p>
            <a:pPr marL="0" indent="0">
              <a:buNone/>
            </a:pPr>
            <a:r>
              <a:rPr lang="en-US" sz="2000" dirty="0"/>
              <a:t>4. Record the value of the </a:t>
            </a:r>
            <a:r>
              <a:rPr lang="en-US" sz="2000" err="1"/>
              <a:t>autocreated</a:t>
            </a:r>
            <a:r>
              <a:rPr lang="en-US" sz="2000" dirty="0"/>
              <a:t> CA label</a:t>
            </a:r>
          </a:p>
          <a:p>
            <a:pPr marL="0" indent="0">
              <a:buNone/>
            </a:pPr>
            <a:r>
              <a:rPr lang="en-US" sz="2000" dirty="0"/>
              <a:t>5. Create the *SYSTEM certificate store (if needed)</a:t>
            </a:r>
          </a:p>
          <a:p>
            <a:pPr marL="0" indent="0">
              <a:buNone/>
            </a:pPr>
            <a:r>
              <a:rPr lang="en-US" sz="2000" dirty="0"/>
              <a:t>6. Create a new server certificate</a:t>
            </a:r>
          </a:p>
          <a:p>
            <a:pPr marL="0" indent="0">
              <a:buNone/>
            </a:pPr>
            <a:r>
              <a:rPr lang="en-US" sz="2000" dirty="0"/>
              <a:t>7. Sign the server certificate with your local CA</a:t>
            </a:r>
          </a:p>
          <a:p>
            <a:pPr marL="0" indent="0">
              <a:buNone/>
            </a:pPr>
            <a:r>
              <a:rPr lang="en-US" sz="2000" dirty="0"/>
              <a:t>8. Assign new server certificate to host server applications</a:t>
            </a:r>
          </a:p>
          <a:p>
            <a:pPr marL="0" indent="0">
              <a:buNone/>
            </a:pPr>
            <a:r>
              <a:rPr lang="en-US" sz="2000" dirty="0"/>
              <a:t>9. Restart Host Servers</a:t>
            </a:r>
          </a:p>
          <a:p>
            <a:pPr marL="0" indent="0">
              <a:buNone/>
            </a:pPr>
            <a:r>
              <a:rPr lang="en-US" sz="2000" dirty="0"/>
              <a:t>10. On client, download the server's certificate authority to a local </a:t>
            </a:r>
            <a:r>
              <a:rPr lang="en-US" sz="2000" err="1"/>
              <a:t>truststore</a:t>
            </a:r>
            <a:r>
              <a:rPr lang="en-US" sz="2000" dirty="0"/>
              <a:t> (or configure TLS to</a:t>
            </a:r>
          </a:p>
          <a:p>
            <a:pPr marL="0" indent="0">
              <a:buNone/>
            </a:pPr>
            <a:r>
              <a:rPr lang="en-US" sz="2000" dirty="0"/>
              <a:t>ignore completely)</a:t>
            </a:r>
          </a:p>
          <a:p>
            <a:endParaRPr lang="en-US" dirty="0"/>
          </a:p>
        </p:txBody>
      </p:sp>
    </p:spTree>
    <p:extLst>
      <p:ext uri="{BB962C8B-B14F-4D97-AF65-F5344CB8AC3E}">
        <p14:creationId xmlns:p14="http://schemas.microsoft.com/office/powerpoint/2010/main" val="3511330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61A5D-EB8F-8EB4-5356-C7AA1C71DD74}"/>
              </a:ext>
            </a:extLst>
          </p:cNvPr>
          <p:cNvSpPr>
            <a:spLocks noGrp="1"/>
          </p:cNvSpPr>
          <p:nvPr>
            <p:ph type="sldNum" sz="quarter" idx="10"/>
          </p:nvPr>
        </p:nvSpPr>
        <p:spPr/>
        <p:txBody>
          <a:bodyPr/>
          <a:lstStyle/>
          <a:p>
            <a:fld id="{D0BE6F14-FF48-0F4F-A8AA-2E3F25371E4A}" type="slidenum">
              <a:rPr lang="en-US" smtClean="0"/>
              <a:pPr/>
              <a:t>15</a:t>
            </a:fld>
            <a:endParaRPr lang="en-US"/>
          </a:p>
        </p:txBody>
      </p:sp>
      <p:sp>
        <p:nvSpPr>
          <p:cNvPr id="3" name="Title 2">
            <a:extLst>
              <a:ext uri="{FF2B5EF4-FFF2-40B4-BE49-F238E27FC236}">
                <a16:creationId xmlns:a16="http://schemas.microsoft.com/office/drawing/2014/main" id="{1AF08F02-F1CB-66B5-F256-C830FAAF4A39}"/>
              </a:ext>
            </a:extLst>
          </p:cNvPr>
          <p:cNvSpPr>
            <a:spLocks noGrp="1"/>
          </p:cNvSpPr>
          <p:nvPr>
            <p:ph type="title"/>
          </p:nvPr>
        </p:nvSpPr>
        <p:spPr/>
        <p:txBody>
          <a:bodyPr/>
          <a:lstStyle/>
          <a:p>
            <a:r>
              <a:rPr lang="en-US" dirty="0"/>
              <a:t>How to encrypt data with Mapepire</a:t>
            </a:r>
          </a:p>
          <a:p>
            <a:endParaRPr lang="en-US" dirty="0"/>
          </a:p>
          <a:p>
            <a:endParaRPr lang="en-US" dirty="0"/>
          </a:p>
        </p:txBody>
      </p:sp>
      <p:pic>
        <p:nvPicPr>
          <p:cNvPr id="5" name="Content Placeholder 4">
            <a:extLst>
              <a:ext uri="{FF2B5EF4-FFF2-40B4-BE49-F238E27FC236}">
                <a16:creationId xmlns:a16="http://schemas.microsoft.com/office/drawing/2014/main" id="{8EE7009E-8D21-E592-3946-4A5B93290621}"/>
              </a:ext>
            </a:extLst>
          </p:cNvPr>
          <p:cNvPicPr>
            <a:picLocks noGrp="1" noChangeAspect="1"/>
          </p:cNvPicPr>
          <p:nvPr>
            <p:ph idx="1"/>
          </p:nvPr>
        </p:nvPicPr>
        <p:blipFill>
          <a:blip r:embed="rId2"/>
          <a:stretch>
            <a:fillRect/>
          </a:stretch>
        </p:blipFill>
        <p:spPr>
          <a:xfrm>
            <a:off x="308385" y="1745039"/>
            <a:ext cx="10972800" cy="3413760"/>
          </a:xfrm>
        </p:spPr>
      </p:pic>
    </p:spTree>
    <p:extLst>
      <p:ext uri="{BB962C8B-B14F-4D97-AF65-F5344CB8AC3E}">
        <p14:creationId xmlns:p14="http://schemas.microsoft.com/office/powerpoint/2010/main" val="3052847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61A5D-EB8F-8EB4-5356-C7AA1C71DD74}"/>
              </a:ext>
            </a:extLst>
          </p:cNvPr>
          <p:cNvSpPr>
            <a:spLocks noGrp="1"/>
          </p:cNvSpPr>
          <p:nvPr>
            <p:ph type="sldNum" sz="quarter" idx="10"/>
          </p:nvPr>
        </p:nvSpPr>
        <p:spPr/>
        <p:txBody>
          <a:bodyPr/>
          <a:lstStyle/>
          <a:p>
            <a:fld id="{D0BE6F14-FF48-0F4F-A8AA-2E3F25371E4A}" type="slidenum">
              <a:rPr lang="en-US" smtClean="0"/>
              <a:pPr/>
              <a:t>16</a:t>
            </a:fld>
            <a:endParaRPr lang="en-US"/>
          </a:p>
        </p:txBody>
      </p:sp>
      <p:sp>
        <p:nvSpPr>
          <p:cNvPr id="3" name="Title 2">
            <a:extLst>
              <a:ext uri="{FF2B5EF4-FFF2-40B4-BE49-F238E27FC236}">
                <a16:creationId xmlns:a16="http://schemas.microsoft.com/office/drawing/2014/main" id="{1AF08F02-F1CB-66B5-F256-C830FAAF4A39}"/>
              </a:ext>
            </a:extLst>
          </p:cNvPr>
          <p:cNvSpPr>
            <a:spLocks noGrp="1"/>
          </p:cNvSpPr>
          <p:nvPr>
            <p:ph type="title"/>
          </p:nvPr>
        </p:nvSpPr>
        <p:spPr/>
        <p:txBody>
          <a:bodyPr/>
          <a:lstStyle/>
          <a:p>
            <a:r>
              <a:rPr lang="en-US" dirty="0"/>
              <a:t>What does TLS provide?</a:t>
            </a:r>
          </a:p>
          <a:p>
            <a:endParaRPr lang="en-US" dirty="0"/>
          </a:p>
          <a:p>
            <a:endParaRPr lang="en-US" dirty="0"/>
          </a:p>
        </p:txBody>
      </p:sp>
      <p:pic>
        <p:nvPicPr>
          <p:cNvPr id="7" name="Content Placeholder 6">
            <a:extLst>
              <a:ext uri="{FF2B5EF4-FFF2-40B4-BE49-F238E27FC236}">
                <a16:creationId xmlns:a16="http://schemas.microsoft.com/office/drawing/2014/main" id="{237D288C-EB54-CBB1-B706-96F73A4C05A6}"/>
              </a:ext>
            </a:extLst>
          </p:cNvPr>
          <p:cNvPicPr>
            <a:picLocks noGrp="1" noChangeAspect="1"/>
          </p:cNvPicPr>
          <p:nvPr>
            <p:ph idx="1"/>
          </p:nvPr>
        </p:nvPicPr>
        <p:blipFill>
          <a:blip r:embed="rId2"/>
          <a:stretch>
            <a:fillRect/>
          </a:stretch>
        </p:blipFill>
        <p:spPr>
          <a:xfrm>
            <a:off x="234939" y="1713211"/>
            <a:ext cx="11716438" cy="3784969"/>
          </a:xfrm>
        </p:spPr>
      </p:pic>
    </p:spTree>
    <p:extLst>
      <p:ext uri="{BB962C8B-B14F-4D97-AF65-F5344CB8AC3E}">
        <p14:creationId xmlns:p14="http://schemas.microsoft.com/office/powerpoint/2010/main" val="214282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61A5D-EB8F-8EB4-5356-C7AA1C71DD74}"/>
              </a:ext>
            </a:extLst>
          </p:cNvPr>
          <p:cNvSpPr>
            <a:spLocks noGrp="1"/>
          </p:cNvSpPr>
          <p:nvPr>
            <p:ph type="sldNum" sz="quarter" idx="10"/>
          </p:nvPr>
        </p:nvSpPr>
        <p:spPr/>
        <p:txBody>
          <a:bodyPr/>
          <a:lstStyle/>
          <a:p>
            <a:fld id="{D0BE6F14-FF48-0F4F-A8AA-2E3F25371E4A}" type="slidenum">
              <a:rPr lang="en-US" smtClean="0"/>
              <a:pPr/>
              <a:t>17</a:t>
            </a:fld>
            <a:endParaRPr lang="en-US"/>
          </a:p>
        </p:txBody>
      </p:sp>
      <p:sp>
        <p:nvSpPr>
          <p:cNvPr id="3" name="Title 2">
            <a:extLst>
              <a:ext uri="{FF2B5EF4-FFF2-40B4-BE49-F238E27FC236}">
                <a16:creationId xmlns:a16="http://schemas.microsoft.com/office/drawing/2014/main" id="{1AF08F02-F1CB-66B5-F256-C830FAAF4A39}"/>
              </a:ext>
            </a:extLst>
          </p:cNvPr>
          <p:cNvSpPr>
            <a:spLocks noGrp="1"/>
          </p:cNvSpPr>
          <p:nvPr>
            <p:ph type="title"/>
          </p:nvPr>
        </p:nvSpPr>
        <p:spPr/>
        <p:txBody>
          <a:bodyPr/>
          <a:lstStyle/>
          <a:p>
            <a:r>
              <a:rPr lang="en-US" dirty="0"/>
              <a:t>How does Mapepire make it so easy?</a:t>
            </a:r>
          </a:p>
          <a:p>
            <a:endParaRPr lang="en-US" dirty="0"/>
          </a:p>
          <a:p>
            <a:endParaRPr lang="en-US" dirty="0"/>
          </a:p>
        </p:txBody>
      </p:sp>
      <p:sp>
        <p:nvSpPr>
          <p:cNvPr id="5" name="Content Placeholder 4">
            <a:extLst>
              <a:ext uri="{FF2B5EF4-FFF2-40B4-BE49-F238E27FC236}">
                <a16:creationId xmlns:a16="http://schemas.microsoft.com/office/drawing/2014/main" id="{A4C4572C-BD72-71DC-ABD4-957B43266015}"/>
              </a:ext>
            </a:extLst>
          </p:cNvPr>
          <p:cNvSpPr>
            <a:spLocks noGrp="1"/>
          </p:cNvSpPr>
          <p:nvPr>
            <p:ph idx="1"/>
          </p:nvPr>
        </p:nvSpPr>
        <p:spPr/>
        <p:txBody>
          <a:bodyPr lIns="91440" tIns="45720" rIns="91440" bIns="45720" anchor="t">
            <a:noAutofit/>
          </a:bodyPr>
          <a:lstStyle/>
          <a:p>
            <a:pPr marL="0" indent="0">
              <a:buNone/>
            </a:pPr>
            <a:r>
              <a:rPr lang="en-US" sz="2800" dirty="0"/>
              <a:t>• Admin has explicitly configured a certificate</a:t>
            </a:r>
          </a:p>
          <a:p>
            <a:pPr marL="0" indent="0">
              <a:buNone/>
            </a:pPr>
            <a:r>
              <a:rPr lang="en-US" sz="2800" dirty="0"/>
              <a:t>• DCM has database server configured for TLS [future enhancement]</a:t>
            </a:r>
          </a:p>
          <a:p>
            <a:pPr marL="0" indent="0">
              <a:buNone/>
            </a:pPr>
            <a:r>
              <a:rPr lang="en-US" sz="2800" dirty="0"/>
              <a:t>• </a:t>
            </a:r>
            <a:r>
              <a:rPr lang="en-US" sz="2800" dirty="0" err="1"/>
              <a:t>LetsEncrypt</a:t>
            </a:r>
            <a:r>
              <a:rPr lang="en-US" sz="2800" dirty="0"/>
              <a:t> certificates are present</a:t>
            </a:r>
          </a:p>
          <a:p>
            <a:pPr marL="0" indent="0">
              <a:buNone/>
            </a:pPr>
            <a:r>
              <a:rPr lang="en-US" sz="2800" dirty="0"/>
              <a:t>• Autogenerate a self-signed certificate</a:t>
            </a:r>
          </a:p>
          <a:p>
            <a:endParaRPr lang="en-US" dirty="0"/>
          </a:p>
        </p:txBody>
      </p:sp>
    </p:spTree>
    <p:extLst>
      <p:ext uri="{BB962C8B-B14F-4D97-AF65-F5344CB8AC3E}">
        <p14:creationId xmlns:p14="http://schemas.microsoft.com/office/powerpoint/2010/main" val="3448910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61A5D-EB8F-8EB4-5356-C7AA1C71DD74}"/>
              </a:ext>
            </a:extLst>
          </p:cNvPr>
          <p:cNvSpPr>
            <a:spLocks noGrp="1"/>
          </p:cNvSpPr>
          <p:nvPr>
            <p:ph type="sldNum" sz="quarter" idx="10"/>
          </p:nvPr>
        </p:nvSpPr>
        <p:spPr/>
        <p:txBody>
          <a:bodyPr/>
          <a:lstStyle/>
          <a:p>
            <a:fld id="{D0BE6F14-FF48-0F4F-A8AA-2E3F25371E4A}" type="slidenum">
              <a:rPr lang="en-US" smtClean="0"/>
              <a:pPr/>
              <a:t>18</a:t>
            </a:fld>
            <a:endParaRPr lang="en-US"/>
          </a:p>
        </p:txBody>
      </p:sp>
      <p:sp>
        <p:nvSpPr>
          <p:cNvPr id="3" name="Title 2">
            <a:extLst>
              <a:ext uri="{FF2B5EF4-FFF2-40B4-BE49-F238E27FC236}">
                <a16:creationId xmlns:a16="http://schemas.microsoft.com/office/drawing/2014/main" id="{1AF08F02-F1CB-66B5-F256-C830FAAF4A39}"/>
              </a:ext>
            </a:extLst>
          </p:cNvPr>
          <p:cNvSpPr>
            <a:spLocks noGrp="1"/>
          </p:cNvSpPr>
          <p:nvPr>
            <p:ph type="title"/>
          </p:nvPr>
        </p:nvSpPr>
        <p:spPr/>
        <p:txBody>
          <a:bodyPr/>
          <a:lstStyle/>
          <a:p>
            <a:r>
              <a:rPr lang="en-US" dirty="0"/>
              <a:t>The biggest benefit of Mapepire.... Portability!!</a:t>
            </a:r>
          </a:p>
          <a:p>
            <a:endParaRPr lang="en-US" dirty="0"/>
          </a:p>
          <a:p>
            <a:endParaRPr lang="en-US" dirty="0"/>
          </a:p>
        </p:txBody>
      </p:sp>
      <p:pic>
        <p:nvPicPr>
          <p:cNvPr id="4" name="Content Placeholder 3">
            <a:extLst>
              <a:ext uri="{FF2B5EF4-FFF2-40B4-BE49-F238E27FC236}">
                <a16:creationId xmlns:a16="http://schemas.microsoft.com/office/drawing/2014/main" id="{37A4CE7F-6C88-6934-A62E-696C65D54940}"/>
              </a:ext>
            </a:extLst>
          </p:cNvPr>
          <p:cNvPicPr>
            <a:picLocks noGrp="1" noChangeAspect="1"/>
          </p:cNvPicPr>
          <p:nvPr>
            <p:ph idx="1"/>
          </p:nvPr>
        </p:nvPicPr>
        <p:blipFill>
          <a:blip r:embed="rId2"/>
          <a:stretch>
            <a:fillRect/>
          </a:stretch>
        </p:blipFill>
        <p:spPr>
          <a:xfrm>
            <a:off x="368060" y="1491831"/>
            <a:ext cx="11450197" cy="3392285"/>
          </a:xfrm>
        </p:spPr>
      </p:pic>
    </p:spTree>
    <p:extLst>
      <p:ext uri="{BB962C8B-B14F-4D97-AF65-F5344CB8AC3E}">
        <p14:creationId xmlns:p14="http://schemas.microsoft.com/office/powerpoint/2010/main" val="3560116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61A5D-EB8F-8EB4-5356-C7AA1C71DD74}"/>
              </a:ext>
            </a:extLst>
          </p:cNvPr>
          <p:cNvSpPr>
            <a:spLocks noGrp="1"/>
          </p:cNvSpPr>
          <p:nvPr>
            <p:ph type="sldNum" sz="quarter" idx="10"/>
          </p:nvPr>
        </p:nvSpPr>
        <p:spPr/>
        <p:txBody>
          <a:bodyPr/>
          <a:lstStyle/>
          <a:p>
            <a:fld id="{D0BE6F14-FF48-0F4F-A8AA-2E3F25371E4A}" type="slidenum">
              <a:rPr lang="en-US" smtClean="0"/>
              <a:pPr/>
              <a:t>19</a:t>
            </a:fld>
            <a:endParaRPr lang="en-US"/>
          </a:p>
        </p:txBody>
      </p:sp>
      <p:sp>
        <p:nvSpPr>
          <p:cNvPr id="3" name="Title 2">
            <a:extLst>
              <a:ext uri="{FF2B5EF4-FFF2-40B4-BE49-F238E27FC236}">
                <a16:creationId xmlns:a16="http://schemas.microsoft.com/office/drawing/2014/main" id="{1AF08F02-F1CB-66B5-F256-C830FAAF4A39}"/>
              </a:ext>
            </a:extLst>
          </p:cNvPr>
          <p:cNvSpPr>
            <a:spLocks noGrp="1"/>
          </p:cNvSpPr>
          <p:nvPr>
            <p:ph type="title"/>
          </p:nvPr>
        </p:nvSpPr>
        <p:spPr/>
        <p:txBody>
          <a:bodyPr/>
          <a:lstStyle/>
          <a:p>
            <a:r>
              <a:rPr lang="en-US" dirty="0"/>
              <a:t>Mapepire's back-end is JDBC</a:t>
            </a:r>
          </a:p>
          <a:p>
            <a:endParaRPr lang="en-US" dirty="0"/>
          </a:p>
          <a:p>
            <a:endParaRPr lang="en-US" dirty="0"/>
          </a:p>
        </p:txBody>
      </p:sp>
      <p:sp>
        <p:nvSpPr>
          <p:cNvPr id="6" name="Content Placeholder 5">
            <a:extLst>
              <a:ext uri="{FF2B5EF4-FFF2-40B4-BE49-F238E27FC236}">
                <a16:creationId xmlns:a16="http://schemas.microsoft.com/office/drawing/2014/main" id="{0B8C479E-513E-C93E-37CF-BF4EA4A7A366}"/>
              </a:ext>
            </a:extLst>
          </p:cNvPr>
          <p:cNvSpPr>
            <a:spLocks noGrp="1"/>
          </p:cNvSpPr>
          <p:nvPr>
            <p:ph idx="1"/>
          </p:nvPr>
        </p:nvSpPr>
        <p:spPr/>
        <p:txBody>
          <a:bodyPr lIns="91440" tIns="45720" rIns="91440" bIns="45720" anchor="t">
            <a:noAutofit/>
          </a:bodyPr>
          <a:lstStyle/>
          <a:p>
            <a:r>
              <a:rPr lang="en-US" sz="2400" dirty="0"/>
              <a:t>Mapepire is an interface in front of </a:t>
            </a:r>
            <a:r>
              <a:rPr lang="en-US" sz="2400" dirty="0" err="1"/>
              <a:t>JTOpen</a:t>
            </a:r>
            <a:r>
              <a:rPr lang="en-US" sz="2400" dirty="0"/>
              <a:t> and JDBC</a:t>
            </a:r>
          </a:p>
          <a:p>
            <a:r>
              <a:rPr lang="en-US" sz="2400" dirty="0"/>
              <a:t>Mapepire utilizes QZDASOINIT or, more likely, QZDASSINIT (S = "secure") jobs</a:t>
            </a:r>
          </a:p>
          <a:p>
            <a:r>
              <a:rPr lang="en-US" sz="2400" dirty="0"/>
              <a:t>All considerations for ODBC/JDBC server job scalability and security still apply</a:t>
            </a:r>
          </a:p>
          <a:p>
            <a:endParaRPr lang="en-US" dirty="0"/>
          </a:p>
        </p:txBody>
      </p:sp>
    </p:spTree>
    <p:extLst>
      <p:ext uri="{BB962C8B-B14F-4D97-AF65-F5344CB8AC3E}">
        <p14:creationId xmlns:p14="http://schemas.microsoft.com/office/powerpoint/2010/main" val="415904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D383-3FF1-6A0D-E44D-D6A62CC6481F}"/>
              </a:ext>
            </a:extLst>
          </p:cNvPr>
          <p:cNvSpPr>
            <a:spLocks noGrp="1"/>
          </p:cNvSpPr>
          <p:nvPr>
            <p:ph type="title"/>
          </p:nvPr>
        </p:nvSpPr>
        <p:spPr/>
        <p:txBody>
          <a:bodyPr>
            <a:normAutofit/>
          </a:bodyPr>
          <a:lstStyle/>
          <a:p>
            <a:r>
              <a:rPr lang="en-US" b="1" dirty="0">
                <a:latin typeface="Arial"/>
                <a:cs typeface="Arial"/>
              </a:rPr>
              <a:t>Forget ODBC! Here’s a New Db2 Connector</a:t>
            </a:r>
            <a:endParaRPr lang="en-US" dirty="0"/>
          </a:p>
        </p:txBody>
      </p:sp>
      <p:sp>
        <p:nvSpPr>
          <p:cNvPr id="3" name="Text Placeholder 2">
            <a:extLst>
              <a:ext uri="{FF2B5EF4-FFF2-40B4-BE49-F238E27FC236}">
                <a16:creationId xmlns:a16="http://schemas.microsoft.com/office/drawing/2014/main" id="{04BB24C2-481F-74AB-DF16-DD6C8ED758AA}"/>
              </a:ext>
            </a:extLst>
          </p:cNvPr>
          <p:cNvSpPr>
            <a:spLocks noGrp="1"/>
          </p:cNvSpPr>
          <p:nvPr>
            <p:ph type="body" sz="quarter" idx="14"/>
          </p:nvPr>
        </p:nvSpPr>
        <p:spPr/>
        <p:txBody>
          <a:bodyPr/>
          <a:lstStyle/>
          <a:p>
            <a:r>
              <a:rPr lang="en-US" dirty="0"/>
              <a:t>Jonathan Zak and Sanjula </a:t>
            </a:r>
            <a:r>
              <a:rPr lang="en-US" dirty="0" err="1"/>
              <a:t>Ganepola</a:t>
            </a:r>
            <a:endParaRPr lang="en-US" dirty="0"/>
          </a:p>
        </p:txBody>
      </p:sp>
    </p:spTree>
    <p:extLst>
      <p:ext uri="{BB962C8B-B14F-4D97-AF65-F5344CB8AC3E}">
        <p14:creationId xmlns:p14="http://schemas.microsoft.com/office/powerpoint/2010/main" val="3011409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61A5D-EB8F-8EB4-5356-C7AA1C71DD74}"/>
              </a:ext>
            </a:extLst>
          </p:cNvPr>
          <p:cNvSpPr>
            <a:spLocks noGrp="1"/>
          </p:cNvSpPr>
          <p:nvPr>
            <p:ph type="sldNum" sz="quarter" idx="10"/>
          </p:nvPr>
        </p:nvSpPr>
        <p:spPr/>
        <p:txBody>
          <a:bodyPr/>
          <a:lstStyle/>
          <a:p>
            <a:fld id="{D0BE6F14-FF48-0F4F-A8AA-2E3F25371E4A}" type="slidenum">
              <a:rPr lang="en-US" smtClean="0"/>
              <a:pPr/>
              <a:t>20</a:t>
            </a:fld>
            <a:endParaRPr lang="en-US"/>
          </a:p>
        </p:txBody>
      </p:sp>
      <p:sp>
        <p:nvSpPr>
          <p:cNvPr id="3" name="Title 2">
            <a:extLst>
              <a:ext uri="{FF2B5EF4-FFF2-40B4-BE49-F238E27FC236}">
                <a16:creationId xmlns:a16="http://schemas.microsoft.com/office/drawing/2014/main" id="{1AF08F02-F1CB-66B5-F256-C830FAAF4A39}"/>
              </a:ext>
            </a:extLst>
          </p:cNvPr>
          <p:cNvSpPr>
            <a:spLocks noGrp="1"/>
          </p:cNvSpPr>
          <p:nvPr>
            <p:ph type="title"/>
          </p:nvPr>
        </p:nvSpPr>
        <p:spPr/>
        <p:txBody>
          <a:bodyPr/>
          <a:lstStyle/>
          <a:p>
            <a:r>
              <a:rPr lang="en-US" dirty="0"/>
              <a:t>Security</a:t>
            </a:r>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0B8C479E-513E-C93E-37CF-BF4EA4A7A366}"/>
              </a:ext>
            </a:extLst>
          </p:cNvPr>
          <p:cNvSpPr>
            <a:spLocks noGrp="1"/>
          </p:cNvSpPr>
          <p:nvPr>
            <p:ph idx="1"/>
          </p:nvPr>
        </p:nvSpPr>
        <p:spPr/>
        <p:txBody>
          <a:bodyPr lIns="91440" tIns="45720" rIns="91440" bIns="45720" anchor="t">
            <a:noAutofit/>
          </a:bodyPr>
          <a:lstStyle/>
          <a:p>
            <a:r>
              <a:rPr lang="en-US" sz="2400" dirty="0"/>
              <a:t>Mapepire runs "locally" on your IBM </a:t>
            </a:r>
            <a:r>
              <a:rPr lang="en-US" sz="2400" dirty="0" err="1"/>
              <a:t>i</a:t>
            </a:r>
            <a:r>
              <a:rPr lang="en-US" sz="2400" dirty="0"/>
              <a:t>, which helps to control ODBC/JDBC connection sprawl</a:t>
            </a:r>
          </a:p>
          <a:p>
            <a:r>
              <a:rPr lang="en-US" sz="2400" dirty="0"/>
              <a:t>Object authority still applies</a:t>
            </a:r>
            <a:endParaRPr lang="en-US" dirty="0"/>
          </a:p>
          <a:p>
            <a:r>
              <a:rPr lang="en-US" sz="2400" dirty="0"/>
              <a:t>Any ODBC/JDBC exit points will still work to control traffic and access</a:t>
            </a:r>
            <a:endParaRPr lang="en-US" dirty="0" err="1"/>
          </a:p>
          <a:p>
            <a:endParaRPr lang="en-US" sz="2400" dirty="0"/>
          </a:p>
          <a:p>
            <a:endParaRPr lang="en-US" dirty="0"/>
          </a:p>
        </p:txBody>
      </p:sp>
      <p:pic>
        <p:nvPicPr>
          <p:cNvPr id="4" name="Picture 3">
            <a:extLst>
              <a:ext uri="{FF2B5EF4-FFF2-40B4-BE49-F238E27FC236}">
                <a16:creationId xmlns:a16="http://schemas.microsoft.com/office/drawing/2014/main" id="{DA3300A1-1649-E0ED-6B5C-36B9180D9496}"/>
              </a:ext>
            </a:extLst>
          </p:cNvPr>
          <p:cNvPicPr>
            <a:picLocks noChangeAspect="1"/>
          </p:cNvPicPr>
          <p:nvPr/>
        </p:nvPicPr>
        <p:blipFill>
          <a:blip r:embed="rId2"/>
          <a:stretch>
            <a:fillRect/>
          </a:stretch>
        </p:blipFill>
        <p:spPr>
          <a:xfrm>
            <a:off x="4716501" y="2800582"/>
            <a:ext cx="2758998" cy="3722494"/>
          </a:xfrm>
          <a:prstGeom prst="rect">
            <a:avLst/>
          </a:prstGeom>
        </p:spPr>
      </p:pic>
    </p:spTree>
    <p:extLst>
      <p:ext uri="{BB962C8B-B14F-4D97-AF65-F5344CB8AC3E}">
        <p14:creationId xmlns:p14="http://schemas.microsoft.com/office/powerpoint/2010/main" val="217566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61A5D-EB8F-8EB4-5356-C7AA1C71DD74}"/>
              </a:ext>
            </a:extLst>
          </p:cNvPr>
          <p:cNvSpPr>
            <a:spLocks noGrp="1"/>
          </p:cNvSpPr>
          <p:nvPr>
            <p:ph type="sldNum" sz="quarter" idx="10"/>
          </p:nvPr>
        </p:nvSpPr>
        <p:spPr/>
        <p:txBody>
          <a:bodyPr/>
          <a:lstStyle/>
          <a:p>
            <a:fld id="{D0BE6F14-FF48-0F4F-A8AA-2E3F25371E4A}" type="slidenum">
              <a:rPr lang="en-US" smtClean="0"/>
              <a:pPr/>
              <a:t>21</a:t>
            </a:fld>
            <a:endParaRPr lang="en-US"/>
          </a:p>
        </p:txBody>
      </p:sp>
      <p:sp>
        <p:nvSpPr>
          <p:cNvPr id="3" name="Title 2">
            <a:extLst>
              <a:ext uri="{FF2B5EF4-FFF2-40B4-BE49-F238E27FC236}">
                <a16:creationId xmlns:a16="http://schemas.microsoft.com/office/drawing/2014/main" id="{1AF08F02-F1CB-66B5-F256-C830FAAF4A39}"/>
              </a:ext>
            </a:extLst>
          </p:cNvPr>
          <p:cNvSpPr>
            <a:spLocks noGrp="1"/>
          </p:cNvSpPr>
          <p:nvPr>
            <p:ph type="title"/>
          </p:nvPr>
        </p:nvSpPr>
        <p:spPr/>
        <p:txBody>
          <a:bodyPr/>
          <a:lstStyle/>
          <a:p>
            <a:r>
              <a:rPr lang="en-US" dirty="0"/>
              <a:t>How to manage the JDBC workload?</a:t>
            </a:r>
          </a:p>
          <a:p>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0B8C479E-513E-C93E-37CF-BF4EA4A7A366}"/>
              </a:ext>
            </a:extLst>
          </p:cNvPr>
          <p:cNvSpPr>
            <a:spLocks noGrp="1"/>
          </p:cNvSpPr>
          <p:nvPr>
            <p:ph idx="1"/>
          </p:nvPr>
        </p:nvSpPr>
        <p:spPr/>
        <p:txBody>
          <a:bodyPr lIns="91440" tIns="45720" rIns="91440" bIns="45720" anchor="t">
            <a:noAutofit/>
          </a:bodyPr>
          <a:lstStyle/>
          <a:p>
            <a:r>
              <a:rPr lang="en-US" sz="2400" dirty="0"/>
              <a:t>By default, all QZDASOINIT/ QZDASSINIT jobs run in QUSRWRK</a:t>
            </a:r>
          </a:p>
          <a:p>
            <a:r>
              <a:rPr lang="en-US" sz="2400" dirty="0"/>
              <a:t>Questions:</a:t>
            </a:r>
            <a:endParaRPr lang="en-US"/>
          </a:p>
          <a:p>
            <a:pPr marL="740410" lvl="1"/>
            <a:r>
              <a:rPr lang="en-US" sz="2400" dirty="0"/>
              <a:t> How to control out-of-control queries from query tools?</a:t>
            </a:r>
            <a:endParaRPr lang="en-US"/>
          </a:p>
          <a:p>
            <a:pPr marL="740410" lvl="1"/>
            <a:r>
              <a:rPr lang="en-US" sz="2400" dirty="0"/>
              <a:t> How to know which application is using up resources?</a:t>
            </a:r>
            <a:endParaRPr lang="en-US"/>
          </a:p>
          <a:p>
            <a:pPr marL="740410" lvl="1"/>
            <a:r>
              <a:rPr lang="en-US" sz="2400" dirty="0"/>
              <a:t> How to manage your JDBC jobs more effectively?</a:t>
            </a:r>
            <a:endParaRPr lang="en-US"/>
          </a:p>
          <a:p>
            <a:pPr marL="740410" lvl="1"/>
            <a:r>
              <a:rPr lang="en-US" sz="2400" dirty="0"/>
              <a:t> How to let critical users get the resources they need while not letting long queries take over the system?</a:t>
            </a:r>
            <a:endParaRPr lang="en-US" dirty="0"/>
          </a:p>
          <a:p>
            <a:endParaRPr lang="en-US" sz="2400" dirty="0"/>
          </a:p>
          <a:p>
            <a:endParaRPr lang="en-US" sz="2400" dirty="0"/>
          </a:p>
          <a:p>
            <a:endParaRPr lang="en-US" dirty="0"/>
          </a:p>
        </p:txBody>
      </p:sp>
    </p:spTree>
    <p:extLst>
      <p:ext uri="{BB962C8B-B14F-4D97-AF65-F5344CB8AC3E}">
        <p14:creationId xmlns:p14="http://schemas.microsoft.com/office/powerpoint/2010/main" val="2216509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61A5D-EB8F-8EB4-5356-C7AA1C71DD74}"/>
              </a:ext>
            </a:extLst>
          </p:cNvPr>
          <p:cNvSpPr>
            <a:spLocks noGrp="1"/>
          </p:cNvSpPr>
          <p:nvPr>
            <p:ph type="sldNum" sz="quarter" idx="10"/>
          </p:nvPr>
        </p:nvSpPr>
        <p:spPr/>
        <p:txBody>
          <a:bodyPr/>
          <a:lstStyle/>
          <a:p>
            <a:fld id="{D0BE6F14-FF48-0F4F-A8AA-2E3F25371E4A}" type="slidenum">
              <a:rPr lang="en-US" smtClean="0"/>
              <a:pPr/>
              <a:t>22</a:t>
            </a:fld>
            <a:endParaRPr lang="en-US"/>
          </a:p>
        </p:txBody>
      </p:sp>
      <p:sp>
        <p:nvSpPr>
          <p:cNvPr id="3" name="Title 2">
            <a:extLst>
              <a:ext uri="{FF2B5EF4-FFF2-40B4-BE49-F238E27FC236}">
                <a16:creationId xmlns:a16="http://schemas.microsoft.com/office/drawing/2014/main" id="{1AF08F02-F1CB-66B5-F256-C830FAAF4A39}"/>
              </a:ext>
            </a:extLst>
          </p:cNvPr>
          <p:cNvSpPr>
            <a:spLocks noGrp="1"/>
          </p:cNvSpPr>
          <p:nvPr>
            <p:ph type="title"/>
          </p:nvPr>
        </p:nvSpPr>
        <p:spPr/>
        <p:txBody>
          <a:bodyPr/>
          <a:lstStyle/>
          <a:p>
            <a:r>
              <a:rPr lang="en-US" dirty="0"/>
              <a:t>Separate jobs by application, user, etc.</a:t>
            </a:r>
          </a:p>
          <a:p>
            <a:endParaRPr lang="en-US" dirty="0"/>
          </a:p>
          <a:p>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0B8C479E-513E-C93E-37CF-BF4EA4A7A366}"/>
              </a:ext>
            </a:extLst>
          </p:cNvPr>
          <p:cNvSpPr>
            <a:spLocks noGrp="1"/>
          </p:cNvSpPr>
          <p:nvPr>
            <p:ph idx="1"/>
          </p:nvPr>
        </p:nvSpPr>
        <p:spPr/>
        <p:txBody>
          <a:bodyPr lIns="91440" tIns="45720" rIns="91440" bIns="45720" anchor="t">
            <a:noAutofit/>
          </a:bodyPr>
          <a:lstStyle/>
          <a:p>
            <a:r>
              <a:rPr lang="en-US" dirty="0"/>
              <a:t>Learned the importance from Dawn May</a:t>
            </a:r>
          </a:p>
          <a:p>
            <a:endParaRPr lang="en-US" dirty="0"/>
          </a:p>
          <a:p>
            <a:r>
              <a:rPr lang="en-US" dirty="0"/>
              <a:t>Configure your QZDASSINIT jobs to run in separate subsystems, based on your criteria – E.g. JDBCSHOP, JDBCADHOC, JDBCNODE</a:t>
            </a:r>
          </a:p>
          <a:p>
            <a:pPr marL="0" indent="0">
              <a:buNone/>
            </a:pPr>
            <a:endParaRPr lang="en-US" dirty="0"/>
          </a:p>
          <a:p>
            <a:r>
              <a:rPr lang="en-US" dirty="0"/>
              <a:t>Then performance "waits" can be aggregated by subsystem and you can configure memory, etc. Per subsystem</a:t>
            </a:r>
          </a:p>
          <a:p>
            <a:endParaRPr lang="en-US" dirty="0"/>
          </a:p>
          <a:p>
            <a:r>
              <a:rPr lang="en-US" dirty="0"/>
              <a:t>Also limit with these techniques </a:t>
            </a:r>
            <a:r>
              <a:rPr lang="en-US" dirty="0">
                <a:hlinkClick r:id="rId2"/>
              </a:rPr>
              <a:t>https://www.ibm.com/support/pages/setting-limitations-resources-used-qzdasoinit-prestart-jobs</a:t>
            </a:r>
            <a:endParaRPr lang="en-US"/>
          </a:p>
          <a:p>
            <a:endParaRPr lang="en-US" dirty="0"/>
          </a:p>
          <a:p>
            <a:r>
              <a:rPr lang="en-US" dirty="0"/>
              <a:t>Additional benefit: JDBC jobs from different applications will not interact. Easier troubleshooting</a:t>
            </a:r>
          </a:p>
          <a:p>
            <a:endParaRPr lang="en-US" dirty="0"/>
          </a:p>
          <a:p>
            <a:r>
              <a:rPr lang="en-US" dirty="0"/>
              <a:t>Details: </a:t>
            </a:r>
            <a:r>
              <a:rPr lang="en-US" dirty="0">
                <a:hlinkClick r:id="rId3"/>
              </a:rPr>
              <a:t>https://www.seidengroup.com/2022/05/04/simplify-with-subsystems/</a:t>
            </a:r>
            <a:r>
              <a:rPr lang="en-US" dirty="0"/>
              <a:t> Or contact us to discuss</a:t>
            </a:r>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2122229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61A5D-EB8F-8EB4-5356-C7AA1C71DD74}"/>
              </a:ext>
            </a:extLst>
          </p:cNvPr>
          <p:cNvSpPr>
            <a:spLocks noGrp="1"/>
          </p:cNvSpPr>
          <p:nvPr>
            <p:ph type="sldNum" sz="quarter" idx="10"/>
          </p:nvPr>
        </p:nvSpPr>
        <p:spPr/>
        <p:txBody>
          <a:bodyPr/>
          <a:lstStyle/>
          <a:p>
            <a:fld id="{D0BE6F14-FF48-0F4F-A8AA-2E3F25371E4A}" type="slidenum">
              <a:rPr lang="en-US" smtClean="0"/>
              <a:pPr/>
              <a:t>23</a:t>
            </a:fld>
            <a:endParaRPr lang="en-US"/>
          </a:p>
        </p:txBody>
      </p:sp>
      <p:sp>
        <p:nvSpPr>
          <p:cNvPr id="3" name="Title 2">
            <a:extLst>
              <a:ext uri="{FF2B5EF4-FFF2-40B4-BE49-F238E27FC236}">
                <a16:creationId xmlns:a16="http://schemas.microsoft.com/office/drawing/2014/main" id="{1AF08F02-F1CB-66B5-F256-C830FAAF4A39}"/>
              </a:ext>
            </a:extLst>
          </p:cNvPr>
          <p:cNvSpPr>
            <a:spLocks noGrp="1"/>
          </p:cNvSpPr>
          <p:nvPr>
            <p:ph type="title"/>
          </p:nvPr>
        </p:nvSpPr>
        <p:spPr/>
        <p:txBody>
          <a:bodyPr/>
          <a:lstStyle/>
          <a:p>
            <a:r>
              <a:rPr lang="en-US" dirty="0"/>
              <a:t>Configure JDBC Prestart jobs</a:t>
            </a:r>
          </a:p>
          <a:p>
            <a:endParaRPr lang="en-US" dirty="0"/>
          </a:p>
          <a:p>
            <a:endParaRPr lang="en-US" dirty="0"/>
          </a:p>
          <a:p>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0B8C479E-513E-C93E-37CF-BF4EA4A7A366}"/>
              </a:ext>
            </a:extLst>
          </p:cNvPr>
          <p:cNvSpPr>
            <a:spLocks noGrp="1"/>
          </p:cNvSpPr>
          <p:nvPr>
            <p:ph idx="1"/>
          </p:nvPr>
        </p:nvSpPr>
        <p:spPr>
          <a:xfrm>
            <a:off x="611946" y="946511"/>
            <a:ext cx="10972800" cy="5233840"/>
          </a:xfrm>
        </p:spPr>
        <p:txBody>
          <a:bodyPr lIns="91440" tIns="45720" rIns="91440" bIns="45720" anchor="t">
            <a:noAutofit/>
          </a:bodyPr>
          <a:lstStyle/>
          <a:p>
            <a:r>
              <a:rPr lang="en-US" dirty="0"/>
              <a:t>Configure the right number of prestart jobs</a:t>
            </a:r>
          </a:p>
          <a:p>
            <a:pPr marL="511810" lvl="1" indent="0">
              <a:buNone/>
            </a:pPr>
            <a:r>
              <a:rPr lang="en-US" dirty="0"/>
              <a:t>– ODBC/JDBC prestart jobs are QZDASO(S)INIT in QUSRWRK</a:t>
            </a:r>
          </a:p>
          <a:p>
            <a:r>
              <a:rPr lang="en-US" dirty="0"/>
              <a:t>Check out your current configuration:</a:t>
            </a:r>
          </a:p>
          <a:p>
            <a:pPr marL="397510" lvl="1" indent="0">
              <a:buNone/>
            </a:pPr>
            <a:r>
              <a:rPr lang="en-US" dirty="0"/>
              <a:t>– DSPSBSD SBSD(</a:t>
            </a:r>
            <a:r>
              <a:rPr lang="en-US" err="1"/>
              <a:t>qusrwrk</a:t>
            </a:r>
            <a:r>
              <a:rPr lang="en-US" dirty="0"/>
              <a:t>)</a:t>
            </a:r>
          </a:p>
          <a:p>
            <a:pPr marL="397510" lvl="1" indent="0">
              <a:buNone/>
            </a:pPr>
            <a:r>
              <a:rPr lang="en-US" dirty="0"/>
              <a:t>– Choose 10, Prestart job entries</a:t>
            </a:r>
          </a:p>
          <a:p>
            <a:pPr marL="397510" lvl="1" indent="0">
              <a:buNone/>
            </a:pPr>
            <a:r>
              <a:rPr lang="en-US" dirty="0"/>
              <a:t>– Type 5 next to QZDASOINIT</a:t>
            </a:r>
          </a:p>
          <a:p>
            <a:endParaRPr lang="en-US" dirty="0"/>
          </a:p>
          <a:p>
            <a:endParaRPr lang="en-US" dirty="0"/>
          </a:p>
        </p:txBody>
      </p:sp>
      <p:pic>
        <p:nvPicPr>
          <p:cNvPr id="4" name="Picture 3">
            <a:extLst>
              <a:ext uri="{FF2B5EF4-FFF2-40B4-BE49-F238E27FC236}">
                <a16:creationId xmlns:a16="http://schemas.microsoft.com/office/drawing/2014/main" id="{FC0C0C2D-D909-C081-F3E8-6E0A25E134B7}"/>
              </a:ext>
            </a:extLst>
          </p:cNvPr>
          <p:cNvPicPr>
            <a:picLocks noChangeAspect="1"/>
          </p:cNvPicPr>
          <p:nvPr/>
        </p:nvPicPr>
        <p:blipFill>
          <a:blip r:embed="rId2"/>
          <a:stretch>
            <a:fillRect/>
          </a:stretch>
        </p:blipFill>
        <p:spPr>
          <a:xfrm>
            <a:off x="1691268" y="2842935"/>
            <a:ext cx="8828049" cy="3594421"/>
          </a:xfrm>
          <a:prstGeom prst="rect">
            <a:avLst/>
          </a:prstGeom>
        </p:spPr>
      </p:pic>
    </p:spTree>
    <p:extLst>
      <p:ext uri="{BB962C8B-B14F-4D97-AF65-F5344CB8AC3E}">
        <p14:creationId xmlns:p14="http://schemas.microsoft.com/office/powerpoint/2010/main" val="1616583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61A5D-EB8F-8EB4-5356-C7AA1C71DD74}"/>
              </a:ext>
            </a:extLst>
          </p:cNvPr>
          <p:cNvSpPr>
            <a:spLocks noGrp="1"/>
          </p:cNvSpPr>
          <p:nvPr>
            <p:ph type="sldNum" sz="quarter" idx="10"/>
          </p:nvPr>
        </p:nvSpPr>
        <p:spPr/>
        <p:txBody>
          <a:bodyPr/>
          <a:lstStyle/>
          <a:p>
            <a:fld id="{D0BE6F14-FF48-0F4F-A8AA-2E3F25371E4A}" type="slidenum">
              <a:rPr lang="en-US" smtClean="0"/>
              <a:pPr/>
              <a:t>24</a:t>
            </a:fld>
            <a:endParaRPr lang="en-US"/>
          </a:p>
        </p:txBody>
      </p:sp>
      <p:sp>
        <p:nvSpPr>
          <p:cNvPr id="3" name="Title 2">
            <a:extLst>
              <a:ext uri="{FF2B5EF4-FFF2-40B4-BE49-F238E27FC236}">
                <a16:creationId xmlns:a16="http://schemas.microsoft.com/office/drawing/2014/main" id="{1AF08F02-F1CB-66B5-F256-C830FAAF4A39}"/>
              </a:ext>
            </a:extLst>
          </p:cNvPr>
          <p:cNvSpPr>
            <a:spLocks noGrp="1"/>
          </p:cNvSpPr>
          <p:nvPr>
            <p:ph type="title"/>
          </p:nvPr>
        </p:nvSpPr>
        <p:spPr/>
        <p:txBody>
          <a:bodyPr/>
          <a:lstStyle/>
          <a:p>
            <a:r>
              <a:rPr lang="en-US" dirty="0"/>
              <a:t>Default ODBC/JDBC prestart job settings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0B8C479E-513E-C93E-37CF-BF4EA4A7A366}"/>
              </a:ext>
            </a:extLst>
          </p:cNvPr>
          <p:cNvSpPr>
            <a:spLocks noGrp="1"/>
          </p:cNvSpPr>
          <p:nvPr>
            <p:ph idx="1"/>
          </p:nvPr>
        </p:nvSpPr>
        <p:spPr>
          <a:xfrm>
            <a:off x="611946" y="946511"/>
            <a:ext cx="10972800" cy="5233840"/>
          </a:xfrm>
        </p:spPr>
        <p:txBody>
          <a:bodyPr lIns="91440" tIns="45720" rIns="91440" bIns="45720" anchor="t">
            <a:noAutofit/>
          </a:bodyPr>
          <a:lstStyle/>
          <a:p>
            <a:pPr marL="0" indent="0">
              <a:buNone/>
            </a:pPr>
            <a:r>
              <a:rPr lang="en-US" dirty="0"/>
              <a:t>Low defaults</a:t>
            </a:r>
          </a:p>
          <a:p>
            <a:pPr indent="-285750"/>
            <a:r>
              <a:rPr lang="en-US" dirty="0"/>
              <a:t>Initial jobs = 1, threshold = 1, </a:t>
            </a:r>
            <a:r>
              <a:rPr lang="en-US" dirty="0" err="1"/>
              <a:t>adljobs</a:t>
            </a:r>
            <a:r>
              <a:rPr lang="en-US" dirty="0"/>
              <a:t> = 2</a:t>
            </a:r>
          </a:p>
          <a:p>
            <a:pPr indent="-285750"/>
            <a:r>
              <a:rPr lang="en-US" dirty="0"/>
              <a:t>Change as needed:</a:t>
            </a:r>
          </a:p>
          <a:p>
            <a:pPr indent="57150">
              <a:buNone/>
            </a:pPr>
            <a:r>
              <a:rPr lang="en-US" b="1" dirty="0"/>
              <a:t>CHGPJE SBSD(QSYS/QUSRWRK) PGM(QSYS/QZDASOINIT)</a:t>
            </a:r>
            <a:endParaRPr lang="en-US" dirty="0"/>
          </a:p>
          <a:p>
            <a:pPr indent="57150">
              <a:buNone/>
            </a:pPr>
            <a:r>
              <a:rPr lang="en-US" b="1" dirty="0"/>
              <a:t>STRJOBS(*YES) INLJOBS(xx) THRESHOLD(xx)</a:t>
            </a:r>
          </a:p>
          <a:p>
            <a:pPr indent="57150">
              <a:buNone/>
            </a:pPr>
            <a:r>
              <a:rPr lang="en-US" b="1" dirty="0"/>
              <a:t>ADLJOBS(xx)</a:t>
            </a:r>
            <a:endParaRPr lang="en-US" dirty="0"/>
          </a:p>
          <a:p>
            <a:pPr indent="-285750"/>
            <a:r>
              <a:rPr lang="en-US" dirty="0"/>
              <a:t> How to determine </a:t>
            </a:r>
            <a:r>
              <a:rPr lang="en-US" b="1" dirty="0"/>
              <a:t>optimal values</a:t>
            </a:r>
            <a:r>
              <a:rPr lang="en-US" dirty="0"/>
              <a:t>? DSPACTPJ (coming up)</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FC0C0C2D-D909-C081-F3E8-6E0A25E134B7}"/>
              </a:ext>
            </a:extLst>
          </p:cNvPr>
          <p:cNvPicPr>
            <a:picLocks noChangeAspect="1"/>
          </p:cNvPicPr>
          <p:nvPr/>
        </p:nvPicPr>
        <p:blipFill>
          <a:blip r:embed="rId2"/>
          <a:stretch>
            <a:fillRect/>
          </a:stretch>
        </p:blipFill>
        <p:spPr>
          <a:xfrm>
            <a:off x="2087756" y="3127911"/>
            <a:ext cx="8022684" cy="3309445"/>
          </a:xfrm>
          <a:prstGeom prst="rect">
            <a:avLst/>
          </a:prstGeom>
        </p:spPr>
      </p:pic>
    </p:spTree>
    <p:extLst>
      <p:ext uri="{BB962C8B-B14F-4D97-AF65-F5344CB8AC3E}">
        <p14:creationId xmlns:p14="http://schemas.microsoft.com/office/powerpoint/2010/main" val="121275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61A5D-EB8F-8EB4-5356-C7AA1C71DD74}"/>
              </a:ext>
            </a:extLst>
          </p:cNvPr>
          <p:cNvSpPr>
            <a:spLocks noGrp="1"/>
          </p:cNvSpPr>
          <p:nvPr>
            <p:ph type="sldNum" sz="quarter" idx="10"/>
          </p:nvPr>
        </p:nvSpPr>
        <p:spPr/>
        <p:txBody>
          <a:bodyPr/>
          <a:lstStyle/>
          <a:p>
            <a:fld id="{D0BE6F14-FF48-0F4F-A8AA-2E3F25371E4A}" type="slidenum">
              <a:rPr lang="en-US" smtClean="0"/>
              <a:pPr/>
              <a:t>25</a:t>
            </a:fld>
            <a:endParaRPr lang="en-US"/>
          </a:p>
        </p:txBody>
      </p:sp>
      <p:sp>
        <p:nvSpPr>
          <p:cNvPr id="3" name="Title 2">
            <a:extLst>
              <a:ext uri="{FF2B5EF4-FFF2-40B4-BE49-F238E27FC236}">
                <a16:creationId xmlns:a16="http://schemas.microsoft.com/office/drawing/2014/main" id="{1AF08F02-F1CB-66B5-F256-C830FAAF4A39}"/>
              </a:ext>
            </a:extLst>
          </p:cNvPr>
          <p:cNvSpPr>
            <a:spLocks noGrp="1"/>
          </p:cNvSpPr>
          <p:nvPr>
            <p:ph type="title"/>
          </p:nvPr>
        </p:nvSpPr>
        <p:spPr/>
        <p:txBody>
          <a:bodyPr/>
          <a:lstStyle/>
          <a:p>
            <a:r>
              <a:rPr lang="en-US" dirty="0"/>
              <a:t>How many jobs are needed?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0B8C479E-513E-C93E-37CF-BF4EA4A7A366}"/>
              </a:ext>
            </a:extLst>
          </p:cNvPr>
          <p:cNvSpPr>
            <a:spLocks noGrp="1"/>
          </p:cNvSpPr>
          <p:nvPr>
            <p:ph idx="1"/>
          </p:nvPr>
        </p:nvSpPr>
        <p:spPr>
          <a:xfrm>
            <a:off x="611946" y="946511"/>
            <a:ext cx="10972800" cy="5233840"/>
          </a:xfrm>
        </p:spPr>
        <p:txBody>
          <a:bodyPr lIns="91440" tIns="45720" rIns="91440" bIns="45720" anchor="t">
            <a:noAutofit/>
          </a:bodyPr>
          <a:lstStyle/>
          <a:p>
            <a:pPr marL="285750" indent="-285750"/>
            <a:r>
              <a:rPr lang="en-US"/>
              <a:t>DSPACTPJ SBS(QUSRWRK) PGM(QZDASOINIT)</a:t>
            </a:r>
          </a:p>
          <a:p>
            <a:pPr marL="285750" indent="-285750"/>
            <a:r>
              <a:rPr lang="en-US" dirty="0">
                <a:hlinkClick r:id="rId2"/>
              </a:rPr>
              <a:t>https://www.ibm.com/docs/en/i/7.4?topic=jobs-tuning-prestart-job-entries</a:t>
            </a:r>
          </a:p>
          <a:p>
            <a:pPr marL="0" indent="0">
              <a:buNone/>
            </a:pP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FC0C0C2D-D909-C081-F3E8-6E0A25E134B7}"/>
              </a:ext>
            </a:extLst>
          </p:cNvPr>
          <p:cNvPicPr>
            <a:picLocks noChangeAspect="1"/>
          </p:cNvPicPr>
          <p:nvPr/>
        </p:nvPicPr>
        <p:blipFill>
          <a:blip r:embed="rId3"/>
          <a:stretch>
            <a:fillRect/>
          </a:stretch>
        </p:blipFill>
        <p:spPr>
          <a:xfrm>
            <a:off x="898293" y="1901277"/>
            <a:ext cx="10401610" cy="4282079"/>
          </a:xfrm>
          <a:prstGeom prst="rect">
            <a:avLst/>
          </a:prstGeom>
        </p:spPr>
      </p:pic>
    </p:spTree>
    <p:extLst>
      <p:ext uri="{BB962C8B-B14F-4D97-AF65-F5344CB8AC3E}">
        <p14:creationId xmlns:p14="http://schemas.microsoft.com/office/powerpoint/2010/main" val="4292255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26</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154805" y="173339"/>
            <a:ext cx="10515600" cy="413799"/>
          </a:xfrm>
        </p:spPr>
        <p:txBody>
          <a:bodyPr vert="horz" lIns="0" tIns="0" rIns="0" bIns="0" rtlCol="0" anchor="ctr" anchorCtr="0">
            <a:normAutofit/>
          </a:bodyPr>
          <a:lstStyle/>
          <a:p>
            <a:r>
              <a:rPr lang="en-US"/>
              <a:t>How to get started with Mapepire?</a:t>
            </a:r>
            <a:endParaRPr lang="en-US" kern="1200" baseline="0"/>
          </a:p>
        </p:txBody>
      </p:sp>
      <p:sp>
        <p:nvSpPr>
          <p:cNvPr id="4" name="TextBox 3">
            <a:extLst>
              <a:ext uri="{FF2B5EF4-FFF2-40B4-BE49-F238E27FC236}">
                <a16:creationId xmlns:a16="http://schemas.microsoft.com/office/drawing/2014/main" id="{050B4B40-A26C-A7C8-906E-67ED5356B27A}"/>
              </a:ext>
            </a:extLst>
          </p:cNvPr>
          <p:cNvSpPr txBox="1"/>
          <p:nvPr/>
        </p:nvSpPr>
        <p:spPr>
          <a:xfrm>
            <a:off x="308385" y="834999"/>
            <a:ext cx="5391150" cy="5233840"/>
          </a:xfrm>
          <a:prstGeom prst="rect">
            <a:avLst/>
          </a:prstGeom>
        </p:spPr>
        <p:txBody>
          <a:bodyPr lIns="91440" tIns="45720" rIns="91440" bIns="45720" rtlCol="0" anchor="t">
            <a:normAutofit/>
          </a:bodyPr>
          <a:lstStyle/>
          <a:p>
            <a:pPr marL="342900" indent="-342900" defTabSz="609570" eaLnBrk="1" hangingPunct="1">
              <a:spcBef>
                <a:spcPts val="0"/>
              </a:spcBef>
              <a:spcAft>
                <a:spcPts val="600"/>
              </a:spcAft>
              <a:buFont typeface="Arial"/>
              <a:buChar char="•"/>
            </a:pPr>
            <a:r>
              <a:rPr lang="en-US" b="0" i="0" kern="1200" baseline="0" dirty="0">
                <a:latin typeface="Calibri"/>
                <a:ea typeface="Calibri"/>
                <a:cs typeface="Calibri"/>
              </a:rPr>
              <a:t>Install the mapepire client with </a:t>
            </a:r>
            <a:r>
              <a:rPr lang="en-US" b="0" i="0" kern="1200" baseline="0" dirty="0" err="1">
                <a:latin typeface="Calibri"/>
                <a:ea typeface="Calibri"/>
                <a:cs typeface="Calibri"/>
              </a:rPr>
              <a:t>npm</a:t>
            </a:r>
            <a:r>
              <a:rPr lang="en-US" b="0" i="0" kern="1200" baseline="0" dirty="0">
                <a:latin typeface="Calibri"/>
                <a:ea typeface="Calibri"/>
                <a:cs typeface="Calibri"/>
              </a:rPr>
              <a:t> install @ibm/mapepire-js</a:t>
            </a:r>
          </a:p>
          <a:p>
            <a:pPr marL="342900" indent="-342900" defTabSz="609570" eaLnBrk="1" hangingPunct="1">
              <a:spcBef>
                <a:spcPts val="0"/>
              </a:spcBef>
              <a:spcAft>
                <a:spcPts val="600"/>
              </a:spcAft>
              <a:buFont typeface="Arial"/>
              <a:buChar char="•"/>
            </a:pPr>
            <a:r>
              <a:rPr lang="en-US" dirty="0">
                <a:latin typeface="Calibri"/>
                <a:ea typeface="Calibri"/>
                <a:cs typeface="Calibri"/>
              </a:rPr>
              <a:t>Create </a:t>
            </a:r>
            <a:r>
              <a:rPr lang="en-US" b="0" i="0" kern="1200" baseline="0" dirty="0">
                <a:latin typeface="Calibri"/>
                <a:ea typeface="Calibri"/>
                <a:cs typeface="Calibri"/>
              </a:rPr>
              <a:t>a</a:t>
            </a:r>
            <a:r>
              <a:rPr lang="en-US" dirty="0">
                <a:latin typeface="Calibri"/>
                <a:ea typeface="Calibri"/>
                <a:cs typeface="Calibri"/>
              </a:rPr>
              <a:t> .env file specifying HOST, USER, PASSWORD and PORT (this is the Mapepire server port)</a:t>
            </a:r>
            <a:endParaRPr lang="en-US" b="0" i="0" kern="1200" baseline="0" dirty="0">
              <a:latin typeface="Calibri"/>
              <a:ea typeface="Calibri"/>
              <a:cs typeface="Calibri"/>
            </a:endParaRPr>
          </a:p>
          <a:p>
            <a:pPr marL="342900" indent="-342900" defTabSz="609570" eaLnBrk="1" hangingPunct="1">
              <a:spcBef>
                <a:spcPts val="0"/>
              </a:spcBef>
              <a:spcAft>
                <a:spcPts val="600"/>
              </a:spcAft>
              <a:buFont typeface="Arial"/>
              <a:buChar char="•"/>
            </a:pPr>
            <a:endParaRPr lang="en-US" b="0" i="0" kern="1200" baseline="0"/>
          </a:p>
        </p:txBody>
      </p:sp>
      <p:pic>
        <p:nvPicPr>
          <p:cNvPr id="6" name="Picture 5">
            <a:extLst>
              <a:ext uri="{FF2B5EF4-FFF2-40B4-BE49-F238E27FC236}">
                <a16:creationId xmlns:a16="http://schemas.microsoft.com/office/drawing/2014/main" id="{D38FF2B3-A576-F6C0-11F6-BE396CFF9606}"/>
              </a:ext>
            </a:extLst>
          </p:cNvPr>
          <p:cNvPicPr>
            <a:picLocks noChangeAspect="1"/>
          </p:cNvPicPr>
          <p:nvPr/>
        </p:nvPicPr>
        <p:blipFill>
          <a:blip r:embed="rId2"/>
          <a:stretch>
            <a:fillRect/>
          </a:stretch>
        </p:blipFill>
        <p:spPr>
          <a:xfrm>
            <a:off x="5846743" y="843364"/>
            <a:ext cx="6172200" cy="2609850"/>
          </a:xfrm>
          <a:prstGeom prst="rect">
            <a:avLst/>
          </a:prstGeom>
        </p:spPr>
      </p:pic>
      <p:pic>
        <p:nvPicPr>
          <p:cNvPr id="7" name="Picture 6">
            <a:extLst>
              <a:ext uri="{FF2B5EF4-FFF2-40B4-BE49-F238E27FC236}">
                <a16:creationId xmlns:a16="http://schemas.microsoft.com/office/drawing/2014/main" id="{D66EA571-8C06-CD12-BF2B-45CEFE75E65A}"/>
              </a:ext>
            </a:extLst>
          </p:cNvPr>
          <p:cNvPicPr>
            <a:picLocks noChangeAspect="1"/>
          </p:cNvPicPr>
          <p:nvPr/>
        </p:nvPicPr>
        <p:blipFill>
          <a:blip r:embed="rId3"/>
          <a:stretch>
            <a:fillRect/>
          </a:stretch>
        </p:blipFill>
        <p:spPr>
          <a:xfrm>
            <a:off x="5846284" y="3548349"/>
            <a:ext cx="5617685" cy="3112265"/>
          </a:xfrm>
          <a:prstGeom prst="rect">
            <a:avLst/>
          </a:prstGeom>
        </p:spPr>
      </p:pic>
    </p:spTree>
    <p:extLst>
      <p:ext uri="{BB962C8B-B14F-4D97-AF65-F5344CB8AC3E}">
        <p14:creationId xmlns:p14="http://schemas.microsoft.com/office/powerpoint/2010/main" val="3834663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27</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798365"/>
          </a:xfrm>
        </p:spPr>
        <p:txBody>
          <a:bodyPr vert="horz" lIns="0" tIns="0" rIns="0" bIns="0" rtlCol="0" anchor="t" anchorCtr="0">
            <a:normAutofit/>
          </a:bodyPr>
          <a:lstStyle/>
          <a:p>
            <a:r>
              <a:rPr lang="en-US" sz="4000" dirty="0"/>
              <a:t>Launch the Mapepire server</a:t>
            </a:r>
            <a:endParaRPr lang="en-US" sz="2600" kern="1200" baseline="0" dirty="0">
              <a:latin typeface="Arial"/>
              <a:ea typeface="Arial" panose="020B0604020202020204" pitchFamily="34" charset="0"/>
              <a:cs typeface="Arial"/>
            </a:endParaRPr>
          </a:p>
        </p:txBody>
      </p:sp>
      <p:sp>
        <p:nvSpPr>
          <p:cNvPr id="4" name="TextBox 3">
            <a:extLst>
              <a:ext uri="{FF2B5EF4-FFF2-40B4-BE49-F238E27FC236}">
                <a16:creationId xmlns:a16="http://schemas.microsoft.com/office/drawing/2014/main" id="{AF149A94-2DCF-4851-1CBA-B621521BF8DC}"/>
              </a:ext>
            </a:extLst>
          </p:cNvPr>
          <p:cNvSpPr txBox="1"/>
          <p:nvPr/>
        </p:nvSpPr>
        <p:spPr>
          <a:xfrm>
            <a:off x="561109" y="1018309"/>
            <a:ext cx="828155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Install the Mapepire server component `yum install mapepire-server</a:t>
            </a:r>
          </a:p>
          <a:p>
            <a:pPr marL="285750" indent="-285750">
              <a:buFont typeface="Arial" panose="020B0604020202020204" pitchFamily="34" charset="0"/>
              <a:buChar char="•"/>
            </a:pPr>
            <a:r>
              <a:rPr lang="en-US" dirty="0"/>
              <a:t>Install Service Commander `</a:t>
            </a:r>
            <a:r>
              <a:rPr lang="en-CA" b="0" i="0" dirty="0">
                <a:solidFill>
                  <a:srgbClr val="353841"/>
                </a:solidFill>
                <a:effectLst/>
                <a:latin typeface="ui-monospace"/>
              </a:rPr>
              <a:t>yum install service-commander</a:t>
            </a:r>
            <a:r>
              <a:rPr lang="en-US" b="0" i="0" dirty="0">
                <a:solidFill>
                  <a:srgbClr val="353841"/>
                </a:solidFill>
                <a:effectLst/>
                <a:latin typeface="ui-monospace"/>
              </a:rPr>
              <a:t>`</a:t>
            </a:r>
          </a:p>
          <a:p>
            <a:pPr marL="285750" indent="-285750">
              <a:buFont typeface="Arial" panose="020B0604020202020204" pitchFamily="34" charset="0"/>
              <a:buChar char="•"/>
            </a:pPr>
            <a:r>
              <a:rPr lang="en-US" dirty="0">
                <a:solidFill>
                  <a:srgbClr val="353841"/>
                </a:solidFill>
                <a:latin typeface="ui-monospace"/>
              </a:rPr>
              <a:t>Launch mapepire `</a:t>
            </a:r>
            <a:r>
              <a:rPr lang="en-US" dirty="0" err="1">
                <a:solidFill>
                  <a:srgbClr val="353841"/>
                </a:solidFill>
                <a:latin typeface="ui-monospace"/>
              </a:rPr>
              <a:t>sc</a:t>
            </a:r>
            <a:r>
              <a:rPr lang="en-US" dirty="0">
                <a:solidFill>
                  <a:srgbClr val="353841"/>
                </a:solidFill>
                <a:latin typeface="ui-monospace"/>
              </a:rPr>
              <a:t> start mapepire`</a:t>
            </a: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3731F7BE-D85F-F339-4621-FB7CBF89BC55}"/>
              </a:ext>
            </a:extLst>
          </p:cNvPr>
          <p:cNvPicPr>
            <a:picLocks noChangeAspect="1"/>
          </p:cNvPicPr>
          <p:nvPr/>
        </p:nvPicPr>
        <p:blipFill>
          <a:blip r:embed="rId2"/>
          <a:stretch>
            <a:fillRect/>
          </a:stretch>
        </p:blipFill>
        <p:spPr>
          <a:xfrm>
            <a:off x="895351" y="3429000"/>
            <a:ext cx="10401298" cy="1643802"/>
          </a:xfrm>
          <a:prstGeom prst="rect">
            <a:avLst/>
          </a:prstGeom>
        </p:spPr>
      </p:pic>
    </p:spTree>
    <p:extLst>
      <p:ext uri="{BB962C8B-B14F-4D97-AF65-F5344CB8AC3E}">
        <p14:creationId xmlns:p14="http://schemas.microsoft.com/office/powerpoint/2010/main" val="3172017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28</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154805" y="173339"/>
            <a:ext cx="10515600" cy="413799"/>
          </a:xfrm>
        </p:spPr>
        <p:txBody>
          <a:bodyPr vert="horz" lIns="0" tIns="0" rIns="0" bIns="0" rtlCol="0" anchor="ctr" anchorCtr="0">
            <a:normAutofit/>
          </a:bodyPr>
          <a:lstStyle/>
          <a:p>
            <a:r>
              <a:rPr lang="en-US"/>
              <a:t>Now it’s time to write some queries!</a:t>
            </a:r>
            <a:endParaRPr lang="en-US" kern="1200" baseline="0"/>
          </a:p>
        </p:txBody>
      </p:sp>
      <p:sp>
        <p:nvSpPr>
          <p:cNvPr id="4" name="TextBox 3">
            <a:extLst>
              <a:ext uri="{FF2B5EF4-FFF2-40B4-BE49-F238E27FC236}">
                <a16:creationId xmlns:a16="http://schemas.microsoft.com/office/drawing/2014/main" id="{6F163167-6DEF-080F-95E8-37CA84775702}"/>
              </a:ext>
            </a:extLst>
          </p:cNvPr>
          <p:cNvSpPr txBox="1"/>
          <p:nvPr/>
        </p:nvSpPr>
        <p:spPr>
          <a:xfrm>
            <a:off x="308385" y="834999"/>
            <a:ext cx="5391150" cy="5233840"/>
          </a:xfrm>
          <a:prstGeom prst="rect">
            <a:avLst/>
          </a:prstGeom>
        </p:spPr>
        <p:txBody>
          <a:bodyPr lIns="91440" tIns="45720" rIns="91440" bIns="45720" rtlCol="0" anchor="t">
            <a:normAutofit/>
          </a:bodyPr>
          <a:lstStyle/>
          <a:p>
            <a:pPr defTabSz="609570" eaLnBrk="1" hangingPunct="1">
              <a:spcBef>
                <a:spcPts val="0"/>
              </a:spcBef>
              <a:spcAft>
                <a:spcPts val="600"/>
              </a:spcAft>
            </a:pPr>
            <a:r>
              <a:rPr lang="en-US">
                <a:latin typeface="Calibri"/>
                <a:ea typeface="Calibri"/>
                <a:cs typeface="Calibri"/>
              </a:rPr>
              <a:t>Here is some of the</a:t>
            </a:r>
            <a:r>
              <a:rPr lang="en-US" b="0" i="0" kern="1200" baseline="0">
                <a:latin typeface="Calibri"/>
                <a:ea typeface="Calibri"/>
                <a:cs typeface="Calibri"/>
              </a:rPr>
              <a:t> functionality</a:t>
            </a:r>
            <a:r>
              <a:rPr lang="en-US">
                <a:latin typeface="Calibri"/>
                <a:ea typeface="Calibri"/>
                <a:cs typeface="Calibri"/>
              </a:rPr>
              <a:t>  we have available</a:t>
            </a:r>
            <a:r>
              <a:rPr lang="en-US" b="0" i="0" kern="1200" baseline="0">
                <a:latin typeface="Calibri"/>
                <a:ea typeface="Calibri"/>
                <a:cs typeface="Calibri"/>
              </a:rPr>
              <a:t> to us</a:t>
            </a:r>
            <a:endParaRPr lang="en-US"/>
          </a:p>
          <a:p>
            <a:pPr marL="342900" indent="-342900" defTabSz="609570" eaLnBrk="1" hangingPunct="1">
              <a:spcBef>
                <a:spcPts val="0"/>
              </a:spcBef>
              <a:spcAft>
                <a:spcPts val="600"/>
              </a:spcAft>
              <a:buFont typeface="Arial"/>
              <a:buChar char="•"/>
            </a:pPr>
            <a:r>
              <a:rPr lang="en-US" b="0" i="0" kern="1200" baseline="0" dirty="0">
                <a:latin typeface="Calibri"/>
                <a:ea typeface="Calibri"/>
                <a:cs typeface="Calibri"/>
              </a:rPr>
              <a:t>Connect to the database</a:t>
            </a:r>
          </a:p>
          <a:p>
            <a:pPr marL="342900" indent="-342900" defTabSz="609570" eaLnBrk="1" hangingPunct="1">
              <a:spcBef>
                <a:spcPts val="0"/>
              </a:spcBef>
              <a:spcAft>
                <a:spcPts val="600"/>
              </a:spcAft>
              <a:buFont typeface="Arial"/>
              <a:buChar char="•"/>
            </a:pPr>
            <a:r>
              <a:rPr lang="en-US" b="0" i="0" kern="1200" baseline="0" dirty="0">
                <a:latin typeface="Calibri"/>
                <a:ea typeface="Calibri"/>
                <a:cs typeface="Calibri"/>
              </a:rPr>
              <a:t>Run CL commands</a:t>
            </a:r>
          </a:p>
          <a:p>
            <a:pPr marL="342900" indent="-342900" defTabSz="609570" eaLnBrk="1" hangingPunct="1">
              <a:spcBef>
                <a:spcPts val="0"/>
              </a:spcBef>
              <a:spcAft>
                <a:spcPts val="600"/>
              </a:spcAft>
              <a:buFont typeface="Arial"/>
              <a:buChar char="•"/>
            </a:pPr>
            <a:r>
              <a:rPr lang="en-US" b="0" i="0" kern="1200" baseline="0" dirty="0">
                <a:latin typeface="Calibri"/>
                <a:ea typeface="Calibri"/>
                <a:cs typeface="Calibri"/>
              </a:rPr>
              <a:t>Run SQL commands</a:t>
            </a:r>
          </a:p>
          <a:p>
            <a:pPr marL="342900" indent="-342900" defTabSz="609570" eaLnBrk="1" hangingPunct="1">
              <a:spcBef>
                <a:spcPts val="0"/>
              </a:spcBef>
              <a:spcAft>
                <a:spcPts val="600"/>
              </a:spcAft>
              <a:buFont typeface="Arial"/>
              <a:buChar char="•"/>
            </a:pPr>
            <a:r>
              <a:rPr lang="en-US" b="0" i="0" kern="1200" baseline="0" dirty="0">
                <a:latin typeface="Calibri"/>
                <a:ea typeface="Calibri"/>
                <a:cs typeface="Calibri"/>
              </a:rPr>
              <a:t>Run SQL commands as a batch</a:t>
            </a:r>
          </a:p>
          <a:p>
            <a:pPr marL="342900" indent="-342900" defTabSz="609570">
              <a:spcBef>
                <a:spcPts val="0"/>
              </a:spcBef>
              <a:spcAft>
                <a:spcPts val="600"/>
              </a:spcAft>
              <a:buFont typeface="Arial"/>
              <a:buChar char="•"/>
            </a:pPr>
            <a:r>
              <a:rPr lang="en-US" dirty="0">
                <a:latin typeface="Calibri"/>
                <a:ea typeface="Calibri"/>
                <a:cs typeface="Calibri"/>
              </a:rPr>
              <a:t>Run procedures</a:t>
            </a:r>
          </a:p>
          <a:p>
            <a:pPr marL="342900" indent="-342900" defTabSz="609570">
              <a:spcBef>
                <a:spcPts val="0"/>
              </a:spcBef>
              <a:spcAft>
                <a:spcPts val="600"/>
              </a:spcAft>
              <a:buFont typeface="Arial"/>
              <a:buChar char="•"/>
            </a:pPr>
            <a:r>
              <a:rPr lang="en-US" dirty="0">
                <a:latin typeface="Calibri"/>
                <a:ea typeface="Calibri"/>
                <a:cs typeface="Calibri"/>
              </a:rPr>
              <a:t>Explain a statement</a:t>
            </a:r>
          </a:p>
          <a:p>
            <a:pPr marL="342900" indent="-342900" defTabSz="609570" eaLnBrk="1" hangingPunct="1">
              <a:spcBef>
                <a:spcPts val="0"/>
              </a:spcBef>
              <a:spcAft>
                <a:spcPts val="600"/>
              </a:spcAft>
              <a:buFont typeface="Arial"/>
              <a:buChar char="•"/>
            </a:pPr>
            <a:r>
              <a:rPr lang="en-US" b="0" i="0" kern="1200" baseline="0" dirty="0">
                <a:latin typeface="Calibri"/>
                <a:ea typeface="Calibri"/>
                <a:cs typeface="Calibri"/>
              </a:rPr>
              <a:t>Get server job</a:t>
            </a:r>
          </a:p>
          <a:p>
            <a:pPr marL="342900" indent="-342900" defTabSz="609570" eaLnBrk="1" hangingPunct="1">
              <a:spcBef>
                <a:spcPts val="0"/>
              </a:spcBef>
              <a:spcAft>
                <a:spcPts val="600"/>
              </a:spcAft>
              <a:buFont typeface="Arial"/>
              <a:buChar char="•"/>
            </a:pPr>
            <a:r>
              <a:rPr lang="en-US" b="0" i="0" kern="1200" baseline="0" dirty="0">
                <a:latin typeface="Calibri"/>
                <a:ea typeface="Calibri"/>
                <a:cs typeface="Calibri"/>
              </a:rPr>
              <a:t>Get Mapepire version</a:t>
            </a:r>
          </a:p>
          <a:p>
            <a:pPr marL="342900" indent="-342900" defTabSz="609570" eaLnBrk="1" hangingPunct="1">
              <a:spcBef>
                <a:spcPts val="0"/>
              </a:spcBef>
              <a:spcAft>
                <a:spcPts val="600"/>
              </a:spcAft>
              <a:buFont typeface="Arial"/>
              <a:buChar char="•"/>
            </a:pPr>
            <a:r>
              <a:rPr lang="en-US" b="0" i="0" kern="1200" baseline="0" dirty="0">
                <a:latin typeface="Calibri"/>
                <a:ea typeface="Calibri"/>
                <a:cs typeface="Calibri"/>
              </a:rPr>
              <a:t>Check liveliness</a:t>
            </a:r>
          </a:p>
          <a:p>
            <a:pPr marL="342900" indent="-342900" defTabSz="609570" eaLnBrk="1" hangingPunct="1">
              <a:spcBef>
                <a:spcPts val="0"/>
              </a:spcBef>
              <a:spcAft>
                <a:spcPts val="600"/>
              </a:spcAft>
              <a:buFont typeface="Arial"/>
              <a:buChar char="•"/>
            </a:pPr>
            <a:r>
              <a:rPr lang="en-US" b="0" i="0" kern="1200" baseline="0" dirty="0">
                <a:latin typeface="Calibri"/>
                <a:ea typeface="Calibri"/>
                <a:cs typeface="Calibri"/>
              </a:rPr>
              <a:t>Set config</a:t>
            </a:r>
          </a:p>
          <a:p>
            <a:pPr marL="342900" indent="-342900" defTabSz="609570" eaLnBrk="1" hangingPunct="1">
              <a:spcBef>
                <a:spcPts val="0"/>
              </a:spcBef>
              <a:spcAft>
                <a:spcPts val="600"/>
              </a:spcAft>
              <a:buFont typeface="Arial"/>
              <a:buChar char="•"/>
            </a:pPr>
            <a:r>
              <a:rPr lang="en-US" b="0" i="0" kern="1200" baseline="0" dirty="0">
                <a:latin typeface="Calibri"/>
                <a:ea typeface="Calibri"/>
                <a:cs typeface="Calibri"/>
              </a:rPr>
              <a:t>Get trace data</a:t>
            </a:r>
          </a:p>
          <a:p>
            <a:pPr marL="342900" indent="-342900" defTabSz="609570" eaLnBrk="1" hangingPunct="1">
              <a:spcBef>
                <a:spcPts val="0"/>
              </a:spcBef>
              <a:spcAft>
                <a:spcPts val="600"/>
              </a:spcAft>
              <a:buFont typeface="Arial"/>
              <a:buChar char="•"/>
            </a:pPr>
            <a:r>
              <a:rPr lang="en-US" b="0" i="0" kern="1200" baseline="0" dirty="0">
                <a:latin typeface="Calibri"/>
                <a:ea typeface="Calibri"/>
                <a:cs typeface="Calibri"/>
              </a:rPr>
              <a:t>Close a connection</a:t>
            </a:r>
          </a:p>
          <a:p>
            <a:pPr marL="342900" indent="-342900" defTabSz="609570" eaLnBrk="1" hangingPunct="1">
              <a:spcBef>
                <a:spcPts val="0"/>
              </a:spcBef>
              <a:spcAft>
                <a:spcPts val="600"/>
              </a:spcAft>
              <a:buFont typeface="Arial"/>
              <a:buChar char="•"/>
            </a:pPr>
            <a:endParaRPr lang="en-US" b="0" i="0" kern="1200" baseline="0"/>
          </a:p>
        </p:txBody>
      </p:sp>
      <p:pic>
        <p:nvPicPr>
          <p:cNvPr id="5" name="Graphic 4" descr="Database">
            <a:extLst>
              <a:ext uri="{FF2B5EF4-FFF2-40B4-BE49-F238E27FC236}">
                <a16:creationId xmlns:a16="http://schemas.microsoft.com/office/drawing/2014/main" id="{25144ABA-58BF-A045-6660-2192983ECC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68690" y="834999"/>
            <a:ext cx="5233840" cy="5233840"/>
          </a:xfrm>
          <a:prstGeom prst="rect">
            <a:avLst/>
          </a:prstGeom>
        </p:spPr>
      </p:pic>
    </p:spTree>
    <p:extLst>
      <p:ext uri="{BB962C8B-B14F-4D97-AF65-F5344CB8AC3E}">
        <p14:creationId xmlns:p14="http://schemas.microsoft.com/office/powerpoint/2010/main" val="2906435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29</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Connecting to the database</a:t>
            </a:r>
            <a:br>
              <a:rPr lang="en-US" sz="2600" dirty="0"/>
            </a:br>
            <a:endParaRPr lang="en-US" sz="2600" kern="1200" baseline="0" dirty="0">
              <a:latin typeface="Arial"/>
              <a:ea typeface="Arial" panose="020B0604020202020204" pitchFamily="34" charset="0"/>
              <a:cs typeface="Arial"/>
            </a:endParaRPr>
          </a:p>
        </p:txBody>
      </p:sp>
      <p:sp>
        <p:nvSpPr>
          <p:cNvPr id="6" name="TextBox 5">
            <a:extLst>
              <a:ext uri="{FF2B5EF4-FFF2-40B4-BE49-F238E27FC236}">
                <a16:creationId xmlns:a16="http://schemas.microsoft.com/office/drawing/2014/main" id="{BC1A2305-DE3B-14E8-62E1-D44F507AA2D2}"/>
              </a:ext>
            </a:extLst>
          </p:cNvPr>
          <p:cNvSpPr txBox="1"/>
          <p:nvPr/>
        </p:nvSpPr>
        <p:spPr>
          <a:xfrm>
            <a:off x="602673" y="1347993"/>
            <a:ext cx="6099462" cy="954107"/>
          </a:xfrm>
          <a:prstGeom prst="rect">
            <a:avLst/>
          </a:prstGeom>
          <a:noFill/>
        </p:spPr>
        <p:txBody>
          <a:bodyPr wrap="square">
            <a:spAutoFit/>
          </a:bodyPr>
          <a:lstStyle/>
          <a:p>
            <a:pPr marL="285750" indent="-285750">
              <a:buFont typeface="Arial" panose="020B0604020202020204" pitchFamily="34" charset="0"/>
              <a:buChar char="•"/>
            </a:pPr>
            <a:r>
              <a:rPr lang="en-US" sz="2800" dirty="0"/>
              <a:t>Use the connect method of the </a:t>
            </a:r>
            <a:r>
              <a:rPr lang="en-US" sz="2800" dirty="0" err="1"/>
              <a:t>SQLJob</a:t>
            </a:r>
            <a:r>
              <a:rPr lang="en-US" sz="2800" dirty="0"/>
              <a:t> class</a:t>
            </a:r>
          </a:p>
        </p:txBody>
      </p:sp>
      <p:pic>
        <p:nvPicPr>
          <p:cNvPr id="8" name="Picture 7">
            <a:extLst>
              <a:ext uri="{FF2B5EF4-FFF2-40B4-BE49-F238E27FC236}">
                <a16:creationId xmlns:a16="http://schemas.microsoft.com/office/drawing/2014/main" id="{FD9152C4-1A89-0E88-D5F5-967BF3A70250}"/>
              </a:ext>
            </a:extLst>
          </p:cNvPr>
          <p:cNvPicPr>
            <a:picLocks noChangeAspect="1"/>
          </p:cNvPicPr>
          <p:nvPr/>
        </p:nvPicPr>
        <p:blipFill>
          <a:blip r:embed="rId2"/>
          <a:srcRect r="1481" b="-1"/>
          <a:stretch/>
        </p:blipFill>
        <p:spPr>
          <a:xfrm>
            <a:off x="1086661" y="2897580"/>
            <a:ext cx="10018677" cy="3381318"/>
          </a:xfrm>
          <a:prstGeom prst="rect">
            <a:avLst/>
          </a:prstGeom>
          <a:effectLst/>
        </p:spPr>
      </p:pic>
    </p:spTree>
    <p:extLst>
      <p:ext uri="{BB962C8B-B14F-4D97-AF65-F5344CB8AC3E}">
        <p14:creationId xmlns:p14="http://schemas.microsoft.com/office/powerpoint/2010/main" val="414734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3</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rmAutofit/>
          </a:bodyPr>
          <a:lstStyle/>
          <a:p>
            <a:r>
              <a:rPr lang="en-US" sz="2600" kern="1200" baseline="0">
                <a:latin typeface="Arial"/>
                <a:ea typeface="Arial" panose="020B0604020202020204" pitchFamily="34" charset="0"/>
                <a:cs typeface="Arial"/>
              </a:rPr>
              <a:t>How would you interact with DB2 from your applications?</a:t>
            </a:r>
          </a:p>
        </p:txBody>
      </p:sp>
      <p:graphicFrame>
        <p:nvGraphicFramePr>
          <p:cNvPr id="7" name="TextBox 3">
            <a:extLst>
              <a:ext uri="{FF2B5EF4-FFF2-40B4-BE49-F238E27FC236}">
                <a16:creationId xmlns:a16="http://schemas.microsoft.com/office/drawing/2014/main" id="{53FADAE2-BC29-6756-B862-AFEFB8CBD1A8}"/>
              </a:ext>
            </a:extLst>
          </p:cNvPr>
          <p:cNvGraphicFramePr/>
          <p:nvPr>
            <p:extLst>
              <p:ext uri="{D42A27DB-BD31-4B8C-83A1-F6EECF244321}">
                <p14:modId xmlns:p14="http://schemas.microsoft.com/office/powerpoint/2010/main" val="2088789547"/>
              </p:ext>
            </p:extLst>
          </p:nvPr>
        </p:nvGraphicFramePr>
        <p:xfrm>
          <a:off x="308385" y="834999"/>
          <a:ext cx="10972800" cy="5233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6673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30</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Get the server certificate</a:t>
            </a:r>
            <a:endParaRPr lang="en-US" dirty="0"/>
          </a:p>
        </p:txBody>
      </p:sp>
      <p:sp>
        <p:nvSpPr>
          <p:cNvPr id="6" name="TextBox 5">
            <a:extLst>
              <a:ext uri="{FF2B5EF4-FFF2-40B4-BE49-F238E27FC236}">
                <a16:creationId xmlns:a16="http://schemas.microsoft.com/office/drawing/2014/main" id="{BC1A2305-DE3B-14E8-62E1-D44F507AA2D2}"/>
              </a:ext>
            </a:extLst>
          </p:cNvPr>
          <p:cNvSpPr txBox="1"/>
          <p:nvPr/>
        </p:nvSpPr>
        <p:spPr>
          <a:xfrm>
            <a:off x="602673" y="1347993"/>
            <a:ext cx="9767160" cy="181588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2800" dirty="0">
                <a:latin typeface="Calibri"/>
                <a:ea typeface="Calibri"/>
                <a:cs typeface="Calibri"/>
              </a:rPr>
              <a:t>Use the </a:t>
            </a:r>
            <a:r>
              <a:rPr lang="en-US" sz="2800" dirty="0" err="1">
                <a:latin typeface="Calibri"/>
                <a:ea typeface="Calibri"/>
                <a:cs typeface="Calibri"/>
              </a:rPr>
              <a:t>getCertificate</a:t>
            </a:r>
            <a:r>
              <a:rPr lang="en-US" sz="2800" dirty="0">
                <a:latin typeface="Calibri"/>
                <a:ea typeface="Calibri"/>
                <a:cs typeface="Calibri"/>
              </a:rPr>
              <a:t> method to retrieve the TLS certificate from the db2 server. If the server is using a </a:t>
            </a:r>
            <a:r>
              <a:rPr lang="en-US" sz="2800" dirty="0" err="1">
                <a:latin typeface="Calibri"/>
                <a:ea typeface="Calibri"/>
                <a:cs typeface="Calibri"/>
              </a:rPr>
              <a:t>self signed</a:t>
            </a:r>
            <a:r>
              <a:rPr lang="en-US" sz="2800" dirty="0">
                <a:latin typeface="Calibri"/>
                <a:ea typeface="Calibri"/>
                <a:cs typeface="Calibri"/>
              </a:rPr>
              <a:t> certificate, you can add it to your connection credentials to specify you trust this certificate.</a:t>
            </a:r>
          </a:p>
        </p:txBody>
      </p:sp>
      <p:pic>
        <p:nvPicPr>
          <p:cNvPr id="4" name="Picture 3" descr="Text&#10;&#10;Description automatically generated">
            <a:extLst>
              <a:ext uri="{FF2B5EF4-FFF2-40B4-BE49-F238E27FC236}">
                <a16:creationId xmlns:a16="http://schemas.microsoft.com/office/drawing/2014/main" id="{E4E168D2-3C44-AEA0-10EA-E26D2F87E22F}"/>
              </a:ext>
            </a:extLst>
          </p:cNvPr>
          <p:cNvPicPr>
            <a:picLocks noChangeAspect="1"/>
          </p:cNvPicPr>
          <p:nvPr/>
        </p:nvPicPr>
        <p:blipFill>
          <a:blip r:embed="rId2"/>
          <a:stretch>
            <a:fillRect/>
          </a:stretch>
        </p:blipFill>
        <p:spPr>
          <a:xfrm>
            <a:off x="318857" y="4209706"/>
            <a:ext cx="11568055" cy="2046612"/>
          </a:xfrm>
          <a:prstGeom prst="rect">
            <a:avLst/>
          </a:prstGeom>
        </p:spPr>
      </p:pic>
    </p:spTree>
    <p:extLst>
      <p:ext uri="{BB962C8B-B14F-4D97-AF65-F5344CB8AC3E}">
        <p14:creationId xmlns:p14="http://schemas.microsoft.com/office/powerpoint/2010/main" val="3225699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31</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Executing a query</a:t>
            </a:r>
            <a:br>
              <a:rPr lang="en-US" sz="2600" dirty="0"/>
            </a:br>
            <a:endParaRPr lang="en-US" sz="2600" kern="1200" baseline="0" dirty="0">
              <a:latin typeface="Arial"/>
              <a:ea typeface="Arial" panose="020B0604020202020204" pitchFamily="34" charset="0"/>
              <a:cs typeface="Arial"/>
            </a:endParaRPr>
          </a:p>
        </p:txBody>
      </p:sp>
      <p:sp>
        <p:nvSpPr>
          <p:cNvPr id="4" name="Content Placeholder 2">
            <a:extLst>
              <a:ext uri="{FF2B5EF4-FFF2-40B4-BE49-F238E27FC236}">
                <a16:creationId xmlns:a16="http://schemas.microsoft.com/office/drawing/2014/main" id="{91C5C6A1-0564-9434-41F0-891FC047949B}"/>
              </a:ext>
            </a:extLst>
          </p:cNvPr>
          <p:cNvSpPr>
            <a:spLocks noGrp="1"/>
          </p:cNvSpPr>
          <p:nvPr>
            <p:ph idx="1"/>
          </p:nvPr>
        </p:nvSpPr>
        <p:spPr>
          <a:xfrm>
            <a:off x="731235" y="890984"/>
            <a:ext cx="5250873" cy="2121407"/>
          </a:xfrm>
        </p:spPr>
        <p:txBody>
          <a:bodyPr anchor="ctr">
            <a:normAutofit/>
          </a:bodyPr>
          <a:lstStyle/>
          <a:p>
            <a:r>
              <a:rPr lang="en-US" sz="2000" dirty="0"/>
              <a:t>Use the query method of </a:t>
            </a:r>
            <a:r>
              <a:rPr lang="en-US" sz="2000" dirty="0" err="1"/>
              <a:t>SQLJob</a:t>
            </a:r>
            <a:r>
              <a:rPr lang="en-US" sz="2000" dirty="0"/>
              <a:t> to construct a query</a:t>
            </a:r>
          </a:p>
          <a:p>
            <a:r>
              <a:rPr lang="en-US" sz="2000" dirty="0"/>
              <a:t>Then call the queries execute method</a:t>
            </a:r>
          </a:p>
          <a:p>
            <a:endParaRPr lang="en-US" sz="2000" dirty="0"/>
          </a:p>
          <a:p>
            <a:endParaRPr lang="en-US" sz="2000" dirty="0"/>
          </a:p>
        </p:txBody>
      </p:sp>
      <p:pic>
        <p:nvPicPr>
          <p:cNvPr id="5" name="Picture 4">
            <a:extLst>
              <a:ext uri="{FF2B5EF4-FFF2-40B4-BE49-F238E27FC236}">
                <a16:creationId xmlns:a16="http://schemas.microsoft.com/office/drawing/2014/main" id="{ABCCA71D-5C50-BF42-1614-BEE1D7AE57B0}"/>
              </a:ext>
            </a:extLst>
          </p:cNvPr>
          <p:cNvPicPr>
            <a:picLocks noChangeAspect="1"/>
          </p:cNvPicPr>
          <p:nvPr/>
        </p:nvPicPr>
        <p:blipFill>
          <a:blip r:embed="rId2"/>
          <a:stretch>
            <a:fillRect/>
          </a:stretch>
        </p:blipFill>
        <p:spPr>
          <a:xfrm>
            <a:off x="731235" y="3316967"/>
            <a:ext cx="10729525" cy="2474791"/>
          </a:xfrm>
          <a:prstGeom prst="rect">
            <a:avLst/>
          </a:prstGeom>
        </p:spPr>
      </p:pic>
    </p:spTree>
    <p:extLst>
      <p:ext uri="{BB962C8B-B14F-4D97-AF65-F5344CB8AC3E}">
        <p14:creationId xmlns:p14="http://schemas.microsoft.com/office/powerpoint/2010/main" val="2120307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32</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Executing a procedure</a:t>
            </a:r>
            <a:br>
              <a:rPr lang="en-US" sz="2600" dirty="0"/>
            </a:br>
            <a:endParaRPr lang="en-US" sz="2600" kern="1200" baseline="0" dirty="0">
              <a:latin typeface="Arial"/>
              <a:ea typeface="Arial" panose="020B0604020202020204" pitchFamily="34" charset="0"/>
              <a:cs typeface="Arial"/>
            </a:endParaRPr>
          </a:p>
        </p:txBody>
      </p:sp>
      <p:sp>
        <p:nvSpPr>
          <p:cNvPr id="4" name="Content Placeholder 2">
            <a:extLst>
              <a:ext uri="{FF2B5EF4-FFF2-40B4-BE49-F238E27FC236}">
                <a16:creationId xmlns:a16="http://schemas.microsoft.com/office/drawing/2014/main" id="{91C5C6A1-0564-9434-41F0-891FC047949B}"/>
              </a:ext>
            </a:extLst>
          </p:cNvPr>
          <p:cNvSpPr>
            <a:spLocks noGrp="1"/>
          </p:cNvSpPr>
          <p:nvPr>
            <p:ph idx="1"/>
          </p:nvPr>
        </p:nvSpPr>
        <p:spPr>
          <a:xfrm>
            <a:off x="731235" y="890984"/>
            <a:ext cx="10268138" cy="719327"/>
          </a:xfrm>
        </p:spPr>
        <p:txBody>
          <a:bodyPr lIns="91440" tIns="45720" rIns="91440" bIns="45720" anchor="ctr">
            <a:normAutofit/>
          </a:bodyPr>
          <a:lstStyle/>
          <a:p>
            <a:r>
              <a:rPr lang="en-US" sz="2000" dirty="0"/>
              <a:t>You can execute a procedure the same way that you would execute an SQL statement! </a:t>
            </a:r>
          </a:p>
        </p:txBody>
      </p:sp>
      <p:pic>
        <p:nvPicPr>
          <p:cNvPr id="6" name="Picture 5">
            <a:extLst>
              <a:ext uri="{FF2B5EF4-FFF2-40B4-BE49-F238E27FC236}">
                <a16:creationId xmlns:a16="http://schemas.microsoft.com/office/drawing/2014/main" id="{4555D14C-0492-373D-3989-9ACF5FDE777E}"/>
              </a:ext>
            </a:extLst>
          </p:cNvPr>
          <p:cNvPicPr>
            <a:picLocks noChangeAspect="1"/>
          </p:cNvPicPr>
          <p:nvPr/>
        </p:nvPicPr>
        <p:blipFill>
          <a:blip r:embed="rId2"/>
          <a:stretch>
            <a:fillRect/>
          </a:stretch>
        </p:blipFill>
        <p:spPr>
          <a:xfrm>
            <a:off x="2759446" y="1717040"/>
            <a:ext cx="6825509" cy="4714240"/>
          </a:xfrm>
          <a:prstGeom prst="rect">
            <a:avLst/>
          </a:prstGeom>
        </p:spPr>
      </p:pic>
    </p:spTree>
    <p:extLst>
      <p:ext uri="{BB962C8B-B14F-4D97-AF65-F5344CB8AC3E}">
        <p14:creationId xmlns:p14="http://schemas.microsoft.com/office/powerpoint/2010/main" val="3256860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33</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Executing a CL command</a:t>
            </a:r>
            <a:br>
              <a:rPr lang="en-US" sz="2600" dirty="0"/>
            </a:br>
            <a:endParaRPr lang="en-US" sz="2600" kern="1200" baseline="0" dirty="0">
              <a:latin typeface="Arial"/>
              <a:ea typeface="Arial" panose="020B0604020202020204" pitchFamily="34" charset="0"/>
              <a:cs typeface="Arial"/>
            </a:endParaRPr>
          </a:p>
        </p:txBody>
      </p:sp>
      <p:sp>
        <p:nvSpPr>
          <p:cNvPr id="4" name="Content Placeholder 2">
            <a:extLst>
              <a:ext uri="{FF2B5EF4-FFF2-40B4-BE49-F238E27FC236}">
                <a16:creationId xmlns:a16="http://schemas.microsoft.com/office/drawing/2014/main" id="{91C5C6A1-0564-9434-41F0-891FC047949B}"/>
              </a:ext>
            </a:extLst>
          </p:cNvPr>
          <p:cNvSpPr>
            <a:spLocks noGrp="1"/>
          </p:cNvSpPr>
          <p:nvPr>
            <p:ph idx="1"/>
          </p:nvPr>
        </p:nvSpPr>
        <p:spPr>
          <a:xfrm>
            <a:off x="731235" y="890984"/>
            <a:ext cx="10268138" cy="854468"/>
          </a:xfrm>
        </p:spPr>
        <p:txBody>
          <a:bodyPr lIns="91440" tIns="45720" rIns="91440" bIns="45720" anchor="ctr">
            <a:normAutofit/>
          </a:bodyPr>
          <a:lstStyle/>
          <a:p>
            <a:r>
              <a:rPr lang="en-US" sz="2000" dirty="0"/>
              <a:t>Use the CL method of the </a:t>
            </a:r>
            <a:r>
              <a:rPr lang="en-US" sz="2000" dirty="0" err="1"/>
              <a:t>SQLJob</a:t>
            </a:r>
            <a:r>
              <a:rPr lang="en-US" sz="2000" dirty="0"/>
              <a:t> class to execute CL commands</a:t>
            </a:r>
          </a:p>
        </p:txBody>
      </p:sp>
      <p:pic>
        <p:nvPicPr>
          <p:cNvPr id="6" name="Picture 5" descr="Text&#10;&#10;Description automatically generated">
            <a:extLst>
              <a:ext uri="{FF2B5EF4-FFF2-40B4-BE49-F238E27FC236}">
                <a16:creationId xmlns:a16="http://schemas.microsoft.com/office/drawing/2014/main" id="{D442DC79-505E-B693-143F-0FFFFA652DE9}"/>
              </a:ext>
            </a:extLst>
          </p:cNvPr>
          <p:cNvPicPr>
            <a:picLocks noChangeAspect="1"/>
          </p:cNvPicPr>
          <p:nvPr/>
        </p:nvPicPr>
        <p:blipFill>
          <a:blip r:embed="rId2"/>
          <a:stretch>
            <a:fillRect/>
          </a:stretch>
        </p:blipFill>
        <p:spPr>
          <a:xfrm>
            <a:off x="600591" y="3428770"/>
            <a:ext cx="10995407" cy="2754675"/>
          </a:xfrm>
          <a:prstGeom prst="rect">
            <a:avLst/>
          </a:prstGeom>
        </p:spPr>
      </p:pic>
    </p:spTree>
    <p:extLst>
      <p:ext uri="{BB962C8B-B14F-4D97-AF65-F5344CB8AC3E}">
        <p14:creationId xmlns:p14="http://schemas.microsoft.com/office/powerpoint/2010/main" val="4267003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34</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Executing a prepared statement</a:t>
            </a:r>
            <a:br>
              <a:rPr lang="en-US" sz="2600" dirty="0"/>
            </a:br>
            <a:endParaRPr lang="en-US" sz="2600" kern="1200" baseline="0" dirty="0">
              <a:latin typeface="Arial"/>
              <a:ea typeface="Arial" panose="020B0604020202020204" pitchFamily="34" charset="0"/>
              <a:cs typeface="Arial"/>
            </a:endParaRPr>
          </a:p>
        </p:txBody>
      </p:sp>
      <p:sp>
        <p:nvSpPr>
          <p:cNvPr id="5" name="Content Placeholder 2">
            <a:extLst>
              <a:ext uri="{FF2B5EF4-FFF2-40B4-BE49-F238E27FC236}">
                <a16:creationId xmlns:a16="http://schemas.microsoft.com/office/drawing/2014/main" id="{1AFC663A-B37D-F6A1-81A6-79FFB7055AB8}"/>
              </a:ext>
            </a:extLst>
          </p:cNvPr>
          <p:cNvSpPr>
            <a:spLocks noGrp="1"/>
          </p:cNvSpPr>
          <p:nvPr>
            <p:ph idx="1"/>
          </p:nvPr>
        </p:nvSpPr>
        <p:spPr>
          <a:xfrm>
            <a:off x="308385" y="830210"/>
            <a:ext cx="5250873" cy="2121407"/>
          </a:xfrm>
        </p:spPr>
        <p:txBody>
          <a:bodyPr anchor="ctr">
            <a:normAutofit/>
          </a:bodyPr>
          <a:lstStyle/>
          <a:p>
            <a:r>
              <a:rPr lang="en-US" sz="2000" dirty="0"/>
              <a:t>Use the query method of </a:t>
            </a:r>
            <a:r>
              <a:rPr lang="en-US" sz="2000" dirty="0" err="1"/>
              <a:t>SQLJob</a:t>
            </a:r>
            <a:r>
              <a:rPr lang="en-US" sz="2000" dirty="0"/>
              <a:t> to construct a query</a:t>
            </a:r>
          </a:p>
          <a:p>
            <a:r>
              <a:rPr lang="en-US" sz="2000" dirty="0"/>
              <a:t>Add the parameters for the prepared query</a:t>
            </a:r>
          </a:p>
          <a:p>
            <a:r>
              <a:rPr lang="en-US" sz="2000" dirty="0"/>
              <a:t>Then call the queries execute method</a:t>
            </a:r>
          </a:p>
          <a:p>
            <a:endParaRPr lang="en-US" sz="2000" dirty="0"/>
          </a:p>
          <a:p>
            <a:endParaRPr lang="en-US" sz="2000" dirty="0"/>
          </a:p>
        </p:txBody>
      </p:sp>
      <p:pic>
        <p:nvPicPr>
          <p:cNvPr id="6" name="Picture 5">
            <a:extLst>
              <a:ext uri="{FF2B5EF4-FFF2-40B4-BE49-F238E27FC236}">
                <a16:creationId xmlns:a16="http://schemas.microsoft.com/office/drawing/2014/main" id="{7004FDB7-1D00-D7CB-24D7-188C363F3F09}"/>
              </a:ext>
            </a:extLst>
          </p:cNvPr>
          <p:cNvPicPr>
            <a:picLocks noChangeAspect="1"/>
          </p:cNvPicPr>
          <p:nvPr/>
        </p:nvPicPr>
        <p:blipFill>
          <a:blip r:embed="rId2"/>
          <a:stretch>
            <a:fillRect/>
          </a:stretch>
        </p:blipFill>
        <p:spPr>
          <a:xfrm>
            <a:off x="1979880" y="2673688"/>
            <a:ext cx="8232239" cy="3853059"/>
          </a:xfrm>
          <a:prstGeom prst="rect">
            <a:avLst/>
          </a:prstGeom>
        </p:spPr>
      </p:pic>
    </p:spTree>
    <p:extLst>
      <p:ext uri="{BB962C8B-B14F-4D97-AF65-F5344CB8AC3E}">
        <p14:creationId xmlns:p14="http://schemas.microsoft.com/office/powerpoint/2010/main" val="1915278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35</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Explain an SQL statement</a:t>
            </a:r>
            <a:br>
              <a:rPr lang="en-US" sz="2600" dirty="0"/>
            </a:br>
            <a:endParaRPr lang="en-US" sz="2600" kern="1200" baseline="0" dirty="0">
              <a:latin typeface="Arial"/>
              <a:ea typeface="Arial" panose="020B0604020202020204" pitchFamily="34" charset="0"/>
              <a:cs typeface="Arial"/>
            </a:endParaRPr>
          </a:p>
        </p:txBody>
      </p:sp>
      <p:sp>
        <p:nvSpPr>
          <p:cNvPr id="5" name="Content Placeholder 2">
            <a:extLst>
              <a:ext uri="{FF2B5EF4-FFF2-40B4-BE49-F238E27FC236}">
                <a16:creationId xmlns:a16="http://schemas.microsoft.com/office/drawing/2014/main" id="{1AFC663A-B37D-F6A1-81A6-79FFB7055AB8}"/>
              </a:ext>
            </a:extLst>
          </p:cNvPr>
          <p:cNvSpPr>
            <a:spLocks noGrp="1"/>
          </p:cNvSpPr>
          <p:nvPr>
            <p:ph idx="1"/>
          </p:nvPr>
        </p:nvSpPr>
        <p:spPr>
          <a:xfrm>
            <a:off x="308385" y="830210"/>
            <a:ext cx="11681969" cy="2121407"/>
          </a:xfrm>
        </p:spPr>
        <p:txBody>
          <a:bodyPr lIns="91440" tIns="45720" rIns="91440" bIns="45720" anchor="ctr">
            <a:normAutofit/>
          </a:bodyPr>
          <a:lstStyle/>
          <a:p>
            <a:r>
              <a:rPr lang="en-US" sz="2000" dirty="0"/>
              <a:t>Use the explain method of </a:t>
            </a:r>
            <a:r>
              <a:rPr lang="en-US" sz="2000" dirty="0" err="1"/>
              <a:t>SQLJob</a:t>
            </a:r>
            <a:r>
              <a:rPr lang="en-US" sz="2000" dirty="0"/>
              <a:t> to explain an </a:t>
            </a:r>
            <a:r>
              <a:rPr lang="en-US" sz="2000" dirty="0" err="1"/>
              <a:t>sql</a:t>
            </a:r>
            <a:r>
              <a:rPr lang="en-US" sz="2000" dirty="0"/>
              <a:t> statement and return the result</a:t>
            </a:r>
          </a:p>
          <a:p>
            <a:endParaRPr lang="en-US" sz="2000" dirty="0"/>
          </a:p>
          <a:p>
            <a:endParaRPr lang="en-US" sz="2000" dirty="0"/>
          </a:p>
        </p:txBody>
      </p:sp>
      <p:pic>
        <p:nvPicPr>
          <p:cNvPr id="4" name="Picture 3">
            <a:extLst>
              <a:ext uri="{FF2B5EF4-FFF2-40B4-BE49-F238E27FC236}">
                <a16:creationId xmlns:a16="http://schemas.microsoft.com/office/drawing/2014/main" id="{C084095E-A31D-2A86-1B55-E5586A49468E}"/>
              </a:ext>
            </a:extLst>
          </p:cNvPr>
          <p:cNvPicPr>
            <a:picLocks noChangeAspect="1"/>
          </p:cNvPicPr>
          <p:nvPr/>
        </p:nvPicPr>
        <p:blipFill>
          <a:blip r:embed="rId2"/>
          <a:stretch>
            <a:fillRect/>
          </a:stretch>
        </p:blipFill>
        <p:spPr>
          <a:xfrm>
            <a:off x="389033" y="3430549"/>
            <a:ext cx="11413933" cy="2131419"/>
          </a:xfrm>
          <a:prstGeom prst="rect">
            <a:avLst/>
          </a:prstGeom>
        </p:spPr>
      </p:pic>
    </p:spTree>
    <p:extLst>
      <p:ext uri="{BB962C8B-B14F-4D97-AF65-F5344CB8AC3E}">
        <p14:creationId xmlns:p14="http://schemas.microsoft.com/office/powerpoint/2010/main" val="3750166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36</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Get Mapepire server version</a:t>
            </a:r>
            <a:endParaRPr lang="en-US" dirty="0"/>
          </a:p>
        </p:txBody>
      </p:sp>
      <p:sp>
        <p:nvSpPr>
          <p:cNvPr id="5" name="Content Placeholder 2">
            <a:extLst>
              <a:ext uri="{FF2B5EF4-FFF2-40B4-BE49-F238E27FC236}">
                <a16:creationId xmlns:a16="http://schemas.microsoft.com/office/drawing/2014/main" id="{1AFC663A-B37D-F6A1-81A6-79FFB7055AB8}"/>
              </a:ext>
            </a:extLst>
          </p:cNvPr>
          <p:cNvSpPr>
            <a:spLocks noGrp="1"/>
          </p:cNvSpPr>
          <p:nvPr>
            <p:ph idx="1"/>
          </p:nvPr>
        </p:nvSpPr>
        <p:spPr>
          <a:xfrm>
            <a:off x="308385" y="830210"/>
            <a:ext cx="11681969" cy="767251"/>
          </a:xfrm>
        </p:spPr>
        <p:txBody>
          <a:bodyPr lIns="91440" tIns="45720" rIns="91440" bIns="45720" anchor="ctr">
            <a:normAutofit/>
          </a:bodyPr>
          <a:lstStyle/>
          <a:p>
            <a:r>
              <a:rPr lang="en-US" sz="2000" dirty="0"/>
              <a:t>Use the </a:t>
            </a:r>
            <a:r>
              <a:rPr lang="en-US" sz="2000" dirty="0" err="1"/>
              <a:t>getVersion</a:t>
            </a:r>
            <a:r>
              <a:rPr lang="en-US" sz="2000" dirty="0"/>
              <a:t> method of </a:t>
            </a:r>
            <a:r>
              <a:rPr lang="en-US" sz="2000" dirty="0" err="1"/>
              <a:t>SQLJob</a:t>
            </a:r>
            <a:r>
              <a:rPr lang="en-US" sz="2000" dirty="0"/>
              <a:t> to retrieve the Mapepire server version</a:t>
            </a:r>
            <a:endParaRPr lang="en-US" dirty="0"/>
          </a:p>
        </p:txBody>
      </p:sp>
      <p:pic>
        <p:nvPicPr>
          <p:cNvPr id="6" name="Picture 5">
            <a:extLst>
              <a:ext uri="{FF2B5EF4-FFF2-40B4-BE49-F238E27FC236}">
                <a16:creationId xmlns:a16="http://schemas.microsoft.com/office/drawing/2014/main" id="{20892D98-41A5-DF8B-CFC2-A9A11D0CA1F5}"/>
              </a:ext>
            </a:extLst>
          </p:cNvPr>
          <p:cNvPicPr>
            <a:picLocks noChangeAspect="1"/>
          </p:cNvPicPr>
          <p:nvPr/>
        </p:nvPicPr>
        <p:blipFill>
          <a:blip r:embed="rId2"/>
          <a:stretch>
            <a:fillRect/>
          </a:stretch>
        </p:blipFill>
        <p:spPr>
          <a:xfrm>
            <a:off x="455076" y="2905699"/>
            <a:ext cx="11281845" cy="2630276"/>
          </a:xfrm>
          <a:prstGeom prst="rect">
            <a:avLst/>
          </a:prstGeom>
        </p:spPr>
      </p:pic>
    </p:spTree>
    <p:extLst>
      <p:ext uri="{BB962C8B-B14F-4D97-AF65-F5344CB8AC3E}">
        <p14:creationId xmlns:p14="http://schemas.microsoft.com/office/powerpoint/2010/main" val="309588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37</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Retrieve the count of pending transactions</a:t>
            </a:r>
            <a:endParaRPr lang="en-US" dirty="0"/>
          </a:p>
        </p:txBody>
      </p:sp>
      <p:sp>
        <p:nvSpPr>
          <p:cNvPr id="5" name="Content Placeholder 2">
            <a:extLst>
              <a:ext uri="{FF2B5EF4-FFF2-40B4-BE49-F238E27FC236}">
                <a16:creationId xmlns:a16="http://schemas.microsoft.com/office/drawing/2014/main" id="{1AFC663A-B37D-F6A1-81A6-79FFB7055AB8}"/>
              </a:ext>
            </a:extLst>
          </p:cNvPr>
          <p:cNvSpPr>
            <a:spLocks noGrp="1"/>
          </p:cNvSpPr>
          <p:nvPr>
            <p:ph idx="1"/>
          </p:nvPr>
        </p:nvSpPr>
        <p:spPr>
          <a:xfrm>
            <a:off x="308385" y="830210"/>
            <a:ext cx="11681969" cy="767251"/>
          </a:xfrm>
        </p:spPr>
        <p:txBody>
          <a:bodyPr lIns="91440" tIns="45720" rIns="91440" bIns="45720" anchor="ctr">
            <a:normAutofit/>
          </a:bodyPr>
          <a:lstStyle/>
          <a:p>
            <a:r>
              <a:rPr lang="en-US" sz="2000" dirty="0"/>
              <a:t>Use the </a:t>
            </a:r>
            <a:r>
              <a:rPr lang="en-US" sz="2000" dirty="0" err="1"/>
              <a:t>getPendingTransactions</a:t>
            </a:r>
            <a:r>
              <a:rPr lang="en-US" sz="2000" dirty="0"/>
              <a:t> method of </a:t>
            </a:r>
            <a:r>
              <a:rPr lang="en-US" sz="2000" dirty="0" err="1"/>
              <a:t>SQLJob</a:t>
            </a:r>
            <a:r>
              <a:rPr lang="en-US" sz="2000" dirty="0"/>
              <a:t> to retrieve the count of pending transactions</a:t>
            </a:r>
            <a:endParaRPr lang="en-US" dirty="0"/>
          </a:p>
        </p:txBody>
      </p:sp>
      <p:pic>
        <p:nvPicPr>
          <p:cNvPr id="4" name="Picture 3">
            <a:extLst>
              <a:ext uri="{FF2B5EF4-FFF2-40B4-BE49-F238E27FC236}">
                <a16:creationId xmlns:a16="http://schemas.microsoft.com/office/drawing/2014/main" id="{A3EB3EE8-F308-D441-4D86-DA26EDB9063E}"/>
              </a:ext>
            </a:extLst>
          </p:cNvPr>
          <p:cNvPicPr>
            <a:picLocks noChangeAspect="1"/>
          </p:cNvPicPr>
          <p:nvPr/>
        </p:nvPicPr>
        <p:blipFill>
          <a:blip r:embed="rId2"/>
          <a:stretch>
            <a:fillRect/>
          </a:stretch>
        </p:blipFill>
        <p:spPr>
          <a:xfrm>
            <a:off x="737327" y="3427852"/>
            <a:ext cx="10717346" cy="1944018"/>
          </a:xfrm>
          <a:prstGeom prst="rect">
            <a:avLst/>
          </a:prstGeom>
        </p:spPr>
      </p:pic>
    </p:spTree>
    <p:extLst>
      <p:ext uri="{BB962C8B-B14F-4D97-AF65-F5344CB8AC3E}">
        <p14:creationId xmlns:p14="http://schemas.microsoft.com/office/powerpoint/2010/main" val="3098833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38</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Retrieve the number of ongoing requests for a job</a:t>
            </a:r>
          </a:p>
        </p:txBody>
      </p:sp>
      <p:sp>
        <p:nvSpPr>
          <p:cNvPr id="5" name="Content Placeholder 2">
            <a:extLst>
              <a:ext uri="{FF2B5EF4-FFF2-40B4-BE49-F238E27FC236}">
                <a16:creationId xmlns:a16="http://schemas.microsoft.com/office/drawing/2014/main" id="{1AFC663A-B37D-F6A1-81A6-79FFB7055AB8}"/>
              </a:ext>
            </a:extLst>
          </p:cNvPr>
          <p:cNvSpPr>
            <a:spLocks noGrp="1"/>
          </p:cNvSpPr>
          <p:nvPr>
            <p:ph idx="1"/>
          </p:nvPr>
        </p:nvSpPr>
        <p:spPr>
          <a:xfrm>
            <a:off x="308385" y="830210"/>
            <a:ext cx="11681969" cy="767251"/>
          </a:xfrm>
        </p:spPr>
        <p:txBody>
          <a:bodyPr lIns="91440" tIns="45720" rIns="91440" bIns="45720" anchor="ctr">
            <a:normAutofit/>
          </a:bodyPr>
          <a:lstStyle/>
          <a:p>
            <a:r>
              <a:rPr lang="en-US" sz="2000" dirty="0"/>
              <a:t>Use the </a:t>
            </a:r>
            <a:r>
              <a:rPr lang="en-US" sz="2000" dirty="0" err="1"/>
              <a:t>getRunningCount</a:t>
            </a:r>
            <a:r>
              <a:rPr lang="en-US" sz="2000" dirty="0"/>
              <a:t> method of </a:t>
            </a:r>
            <a:r>
              <a:rPr lang="en-US" sz="2000" dirty="0" err="1"/>
              <a:t>SQLJob</a:t>
            </a:r>
            <a:r>
              <a:rPr lang="en-US" sz="2000" dirty="0"/>
              <a:t> to retrieve the number of ongoing requests for the job</a:t>
            </a:r>
            <a:endParaRPr lang="en-US" dirty="0"/>
          </a:p>
        </p:txBody>
      </p:sp>
      <p:pic>
        <p:nvPicPr>
          <p:cNvPr id="6" name="Picture 5">
            <a:extLst>
              <a:ext uri="{FF2B5EF4-FFF2-40B4-BE49-F238E27FC236}">
                <a16:creationId xmlns:a16="http://schemas.microsoft.com/office/drawing/2014/main" id="{59E1F359-1CE7-6B6A-4A92-A40DF6A3C14D}"/>
              </a:ext>
            </a:extLst>
          </p:cNvPr>
          <p:cNvPicPr>
            <a:picLocks noChangeAspect="1"/>
          </p:cNvPicPr>
          <p:nvPr/>
        </p:nvPicPr>
        <p:blipFill>
          <a:blip r:embed="rId2"/>
          <a:stretch>
            <a:fillRect/>
          </a:stretch>
        </p:blipFill>
        <p:spPr>
          <a:xfrm>
            <a:off x="266241" y="3208720"/>
            <a:ext cx="11659517" cy="1932427"/>
          </a:xfrm>
          <a:prstGeom prst="rect">
            <a:avLst/>
          </a:prstGeom>
        </p:spPr>
      </p:pic>
    </p:spTree>
    <p:extLst>
      <p:ext uri="{BB962C8B-B14F-4D97-AF65-F5344CB8AC3E}">
        <p14:creationId xmlns:p14="http://schemas.microsoft.com/office/powerpoint/2010/main" val="3748326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39</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Retrieve the status for the job </a:t>
            </a:r>
          </a:p>
        </p:txBody>
      </p:sp>
      <p:sp>
        <p:nvSpPr>
          <p:cNvPr id="5" name="Content Placeholder 2">
            <a:extLst>
              <a:ext uri="{FF2B5EF4-FFF2-40B4-BE49-F238E27FC236}">
                <a16:creationId xmlns:a16="http://schemas.microsoft.com/office/drawing/2014/main" id="{1AFC663A-B37D-F6A1-81A6-79FFB7055AB8}"/>
              </a:ext>
            </a:extLst>
          </p:cNvPr>
          <p:cNvSpPr>
            <a:spLocks noGrp="1"/>
          </p:cNvSpPr>
          <p:nvPr>
            <p:ph idx="1"/>
          </p:nvPr>
        </p:nvSpPr>
        <p:spPr>
          <a:xfrm>
            <a:off x="308385" y="830210"/>
            <a:ext cx="11681969" cy="767251"/>
          </a:xfrm>
        </p:spPr>
        <p:txBody>
          <a:bodyPr lIns="91440" tIns="45720" rIns="91440" bIns="45720" anchor="ctr">
            <a:normAutofit/>
          </a:bodyPr>
          <a:lstStyle/>
          <a:p>
            <a:r>
              <a:rPr lang="en-US" sz="2000" dirty="0"/>
              <a:t>Use the </a:t>
            </a:r>
            <a:r>
              <a:rPr lang="en-US" sz="2000" dirty="0" err="1"/>
              <a:t>getStatus</a:t>
            </a:r>
            <a:r>
              <a:rPr lang="en-US" sz="2000" dirty="0"/>
              <a:t> method of </a:t>
            </a:r>
            <a:r>
              <a:rPr lang="en-US" sz="2000" dirty="0" err="1"/>
              <a:t>SQLJob</a:t>
            </a:r>
            <a:r>
              <a:rPr lang="en-US" sz="2000" dirty="0"/>
              <a:t> to retrieve the status of the job</a:t>
            </a:r>
            <a:endParaRPr lang="en-US" dirty="0"/>
          </a:p>
          <a:p>
            <a:r>
              <a:rPr lang="en-US" sz="2000" dirty="0"/>
              <a:t>Can be any of </a:t>
            </a:r>
            <a:r>
              <a:rPr lang="en-US" sz="2000" dirty="0" err="1"/>
              <a:t>notStarted</a:t>
            </a:r>
            <a:r>
              <a:rPr lang="en-US" sz="2000" dirty="0"/>
              <a:t>, connecting, ready, busy, ended</a:t>
            </a:r>
          </a:p>
        </p:txBody>
      </p:sp>
      <p:pic>
        <p:nvPicPr>
          <p:cNvPr id="4" name="Picture 3">
            <a:extLst>
              <a:ext uri="{FF2B5EF4-FFF2-40B4-BE49-F238E27FC236}">
                <a16:creationId xmlns:a16="http://schemas.microsoft.com/office/drawing/2014/main" id="{83673DB3-138D-C852-26E0-0AD7C0191664}"/>
              </a:ext>
            </a:extLst>
          </p:cNvPr>
          <p:cNvPicPr>
            <a:picLocks noChangeAspect="1"/>
          </p:cNvPicPr>
          <p:nvPr/>
        </p:nvPicPr>
        <p:blipFill>
          <a:blip r:embed="rId2"/>
          <a:stretch>
            <a:fillRect/>
          </a:stretch>
        </p:blipFill>
        <p:spPr>
          <a:xfrm>
            <a:off x="261478" y="3149217"/>
            <a:ext cx="11774620" cy="1909131"/>
          </a:xfrm>
          <a:prstGeom prst="rect">
            <a:avLst/>
          </a:prstGeom>
        </p:spPr>
      </p:pic>
    </p:spTree>
    <p:extLst>
      <p:ext uri="{BB962C8B-B14F-4D97-AF65-F5344CB8AC3E}">
        <p14:creationId xmlns:p14="http://schemas.microsoft.com/office/powerpoint/2010/main" val="35601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4</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rmAutofit/>
          </a:bodyPr>
          <a:lstStyle/>
          <a:p>
            <a:r>
              <a:rPr lang="en-US" sz="2600" dirty="0"/>
              <a:t>Some performance comparisons</a:t>
            </a:r>
            <a:endParaRPr lang="en-US" sz="2600" kern="1200" baseline="0" dirty="0"/>
          </a:p>
        </p:txBody>
      </p:sp>
      <p:pic>
        <p:nvPicPr>
          <p:cNvPr id="4" name="Content Placeholder 3">
            <a:extLst>
              <a:ext uri="{FF2B5EF4-FFF2-40B4-BE49-F238E27FC236}">
                <a16:creationId xmlns:a16="http://schemas.microsoft.com/office/drawing/2014/main" id="{C30947D3-6AC0-8574-ECC8-E803CF82EF22}"/>
              </a:ext>
            </a:extLst>
          </p:cNvPr>
          <p:cNvPicPr>
            <a:picLocks noGrp="1" noChangeAspect="1"/>
          </p:cNvPicPr>
          <p:nvPr>
            <p:ph idx="1"/>
          </p:nvPr>
        </p:nvPicPr>
        <p:blipFill>
          <a:blip r:embed="rId2"/>
          <a:stretch>
            <a:fillRect/>
          </a:stretch>
        </p:blipFill>
        <p:spPr>
          <a:xfrm>
            <a:off x="688599" y="834999"/>
            <a:ext cx="10212371" cy="5233840"/>
          </a:xfrm>
          <a:prstGeom prst="rect">
            <a:avLst/>
          </a:prstGeom>
          <a:noFill/>
        </p:spPr>
      </p:pic>
    </p:spTree>
    <p:extLst>
      <p:ext uri="{BB962C8B-B14F-4D97-AF65-F5344CB8AC3E}">
        <p14:creationId xmlns:p14="http://schemas.microsoft.com/office/powerpoint/2010/main" val="202197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40</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Retrieve the trace file path </a:t>
            </a:r>
          </a:p>
        </p:txBody>
      </p:sp>
      <p:sp>
        <p:nvSpPr>
          <p:cNvPr id="5" name="Content Placeholder 2">
            <a:extLst>
              <a:ext uri="{FF2B5EF4-FFF2-40B4-BE49-F238E27FC236}">
                <a16:creationId xmlns:a16="http://schemas.microsoft.com/office/drawing/2014/main" id="{1AFC663A-B37D-F6A1-81A6-79FFB7055AB8}"/>
              </a:ext>
            </a:extLst>
          </p:cNvPr>
          <p:cNvSpPr>
            <a:spLocks noGrp="1"/>
          </p:cNvSpPr>
          <p:nvPr>
            <p:ph idx="1"/>
          </p:nvPr>
        </p:nvSpPr>
        <p:spPr>
          <a:xfrm>
            <a:off x="308385" y="830210"/>
            <a:ext cx="11681969" cy="767251"/>
          </a:xfrm>
        </p:spPr>
        <p:txBody>
          <a:bodyPr lIns="91440" tIns="45720" rIns="91440" bIns="45720" anchor="ctr">
            <a:normAutofit/>
          </a:bodyPr>
          <a:lstStyle/>
          <a:p>
            <a:r>
              <a:rPr lang="en-US" sz="2000" dirty="0"/>
              <a:t>Use the </a:t>
            </a:r>
            <a:r>
              <a:rPr lang="en-US" sz="2000" dirty="0" err="1"/>
              <a:t>getTraceFilePath</a:t>
            </a:r>
            <a:r>
              <a:rPr lang="en-US" sz="2000" dirty="0"/>
              <a:t> method of </a:t>
            </a:r>
            <a:r>
              <a:rPr lang="en-US" sz="2000" dirty="0" err="1"/>
              <a:t>SQLJob</a:t>
            </a:r>
            <a:r>
              <a:rPr lang="en-US" sz="2000" dirty="0"/>
              <a:t> to retrieve the file path of the trace file</a:t>
            </a:r>
            <a:endParaRPr lang="en-US" dirty="0"/>
          </a:p>
        </p:txBody>
      </p:sp>
      <p:pic>
        <p:nvPicPr>
          <p:cNvPr id="6" name="Picture 5">
            <a:extLst>
              <a:ext uri="{FF2B5EF4-FFF2-40B4-BE49-F238E27FC236}">
                <a16:creationId xmlns:a16="http://schemas.microsoft.com/office/drawing/2014/main" id="{0E6677A0-3249-3F9B-E437-2185E8A5CB8C}"/>
              </a:ext>
            </a:extLst>
          </p:cNvPr>
          <p:cNvPicPr>
            <a:picLocks noChangeAspect="1"/>
          </p:cNvPicPr>
          <p:nvPr/>
        </p:nvPicPr>
        <p:blipFill>
          <a:blip r:embed="rId2"/>
          <a:stretch>
            <a:fillRect/>
          </a:stretch>
        </p:blipFill>
        <p:spPr>
          <a:xfrm>
            <a:off x="849389" y="3755146"/>
            <a:ext cx="10598798" cy="1725517"/>
          </a:xfrm>
          <a:prstGeom prst="rect">
            <a:avLst/>
          </a:prstGeom>
        </p:spPr>
      </p:pic>
    </p:spTree>
    <p:extLst>
      <p:ext uri="{BB962C8B-B14F-4D97-AF65-F5344CB8AC3E}">
        <p14:creationId xmlns:p14="http://schemas.microsoft.com/office/powerpoint/2010/main" val="2919159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41</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Get the server trace data</a:t>
            </a:r>
          </a:p>
        </p:txBody>
      </p:sp>
      <p:sp>
        <p:nvSpPr>
          <p:cNvPr id="5" name="Content Placeholder 2">
            <a:extLst>
              <a:ext uri="{FF2B5EF4-FFF2-40B4-BE49-F238E27FC236}">
                <a16:creationId xmlns:a16="http://schemas.microsoft.com/office/drawing/2014/main" id="{1AFC663A-B37D-F6A1-81A6-79FFB7055AB8}"/>
              </a:ext>
            </a:extLst>
          </p:cNvPr>
          <p:cNvSpPr>
            <a:spLocks noGrp="1"/>
          </p:cNvSpPr>
          <p:nvPr>
            <p:ph idx="1"/>
          </p:nvPr>
        </p:nvSpPr>
        <p:spPr>
          <a:xfrm>
            <a:off x="308385" y="830210"/>
            <a:ext cx="11681969" cy="767251"/>
          </a:xfrm>
        </p:spPr>
        <p:txBody>
          <a:bodyPr lIns="91440" tIns="45720" rIns="91440" bIns="45720" anchor="ctr">
            <a:normAutofit/>
          </a:bodyPr>
          <a:lstStyle/>
          <a:p>
            <a:r>
              <a:rPr lang="en-US" sz="2000" dirty="0"/>
              <a:t>Use the </a:t>
            </a:r>
            <a:r>
              <a:rPr lang="en-US" sz="2000" dirty="0" err="1"/>
              <a:t>getTraceData</a:t>
            </a:r>
            <a:r>
              <a:rPr lang="en-US" sz="2000" dirty="0"/>
              <a:t> method of </a:t>
            </a:r>
            <a:r>
              <a:rPr lang="en-US" sz="2000" dirty="0" err="1"/>
              <a:t>SQLJob</a:t>
            </a:r>
            <a:r>
              <a:rPr lang="en-US" sz="2000" dirty="0"/>
              <a:t> to retrieve the trace data from the backend</a:t>
            </a:r>
            <a:endParaRPr lang="en-US" dirty="0"/>
          </a:p>
        </p:txBody>
      </p:sp>
      <p:pic>
        <p:nvPicPr>
          <p:cNvPr id="4" name="Picture 3">
            <a:extLst>
              <a:ext uri="{FF2B5EF4-FFF2-40B4-BE49-F238E27FC236}">
                <a16:creationId xmlns:a16="http://schemas.microsoft.com/office/drawing/2014/main" id="{363427E4-8A73-465B-8FD2-C5DDBC6166D0}"/>
              </a:ext>
            </a:extLst>
          </p:cNvPr>
          <p:cNvPicPr>
            <a:picLocks noChangeAspect="1"/>
          </p:cNvPicPr>
          <p:nvPr/>
        </p:nvPicPr>
        <p:blipFill>
          <a:blip r:embed="rId2"/>
          <a:stretch>
            <a:fillRect/>
          </a:stretch>
        </p:blipFill>
        <p:spPr>
          <a:xfrm>
            <a:off x="1060889" y="3428541"/>
            <a:ext cx="10065629" cy="1777387"/>
          </a:xfrm>
          <a:prstGeom prst="rect">
            <a:avLst/>
          </a:prstGeom>
        </p:spPr>
      </p:pic>
    </p:spTree>
    <p:extLst>
      <p:ext uri="{BB962C8B-B14F-4D97-AF65-F5344CB8AC3E}">
        <p14:creationId xmlns:p14="http://schemas.microsoft.com/office/powerpoint/2010/main" val="1019790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42</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Get the </a:t>
            </a:r>
            <a:r>
              <a:rPr lang="en-US" sz="2600" dirty="0" err="1"/>
              <a:t>SQLJob</a:t>
            </a:r>
            <a:r>
              <a:rPr lang="en-US" sz="2600" dirty="0"/>
              <a:t> that is running the query</a:t>
            </a:r>
            <a:endParaRPr lang="en-US" sz="2600" dirty="0" err="1"/>
          </a:p>
        </p:txBody>
      </p:sp>
      <p:sp>
        <p:nvSpPr>
          <p:cNvPr id="5" name="Content Placeholder 2">
            <a:extLst>
              <a:ext uri="{FF2B5EF4-FFF2-40B4-BE49-F238E27FC236}">
                <a16:creationId xmlns:a16="http://schemas.microsoft.com/office/drawing/2014/main" id="{1AFC663A-B37D-F6A1-81A6-79FFB7055AB8}"/>
              </a:ext>
            </a:extLst>
          </p:cNvPr>
          <p:cNvSpPr>
            <a:spLocks noGrp="1"/>
          </p:cNvSpPr>
          <p:nvPr>
            <p:ph idx="1"/>
          </p:nvPr>
        </p:nvSpPr>
        <p:spPr>
          <a:xfrm>
            <a:off x="308385" y="830210"/>
            <a:ext cx="11681969" cy="767251"/>
          </a:xfrm>
        </p:spPr>
        <p:txBody>
          <a:bodyPr lIns="91440" tIns="45720" rIns="91440" bIns="45720" anchor="ctr">
            <a:normAutofit/>
          </a:bodyPr>
          <a:lstStyle/>
          <a:p>
            <a:r>
              <a:rPr lang="en-US" sz="2000" dirty="0"/>
              <a:t>Use the </a:t>
            </a:r>
            <a:r>
              <a:rPr lang="en-US" sz="2000" dirty="0" err="1"/>
              <a:t>getHostJob</a:t>
            </a:r>
            <a:r>
              <a:rPr lang="en-US" sz="2000" dirty="0"/>
              <a:t> method of Query class to return the </a:t>
            </a:r>
            <a:r>
              <a:rPr lang="en-US" sz="2000" dirty="0" err="1"/>
              <a:t>SQLJob</a:t>
            </a:r>
            <a:r>
              <a:rPr lang="en-US" sz="2000" dirty="0"/>
              <a:t> that is running the query</a:t>
            </a:r>
            <a:endParaRPr lang="en-US" dirty="0"/>
          </a:p>
        </p:txBody>
      </p:sp>
      <p:pic>
        <p:nvPicPr>
          <p:cNvPr id="7" name="Picture 6">
            <a:extLst>
              <a:ext uri="{FF2B5EF4-FFF2-40B4-BE49-F238E27FC236}">
                <a16:creationId xmlns:a16="http://schemas.microsoft.com/office/drawing/2014/main" id="{2D2DAA1F-576B-2213-30E2-FC38A41D356F}"/>
              </a:ext>
            </a:extLst>
          </p:cNvPr>
          <p:cNvPicPr>
            <a:picLocks noChangeAspect="1"/>
          </p:cNvPicPr>
          <p:nvPr/>
        </p:nvPicPr>
        <p:blipFill>
          <a:blip r:embed="rId2"/>
          <a:stretch>
            <a:fillRect/>
          </a:stretch>
        </p:blipFill>
        <p:spPr>
          <a:xfrm>
            <a:off x="358220" y="2635785"/>
            <a:ext cx="11470969" cy="2302526"/>
          </a:xfrm>
          <a:prstGeom prst="rect">
            <a:avLst/>
          </a:prstGeom>
        </p:spPr>
      </p:pic>
    </p:spTree>
    <p:extLst>
      <p:ext uri="{BB962C8B-B14F-4D97-AF65-F5344CB8AC3E}">
        <p14:creationId xmlns:p14="http://schemas.microsoft.com/office/powerpoint/2010/main" val="3103817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43</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Autofit/>
          </a:bodyPr>
          <a:lstStyle/>
          <a:p>
            <a:r>
              <a:rPr lang="en-US" sz="2600" dirty="0"/>
              <a:t>Get the state of the query</a:t>
            </a:r>
            <a:endParaRPr lang="en-US" sz="2600" dirty="0" err="1"/>
          </a:p>
        </p:txBody>
      </p:sp>
      <p:sp>
        <p:nvSpPr>
          <p:cNvPr id="5" name="Content Placeholder 2">
            <a:extLst>
              <a:ext uri="{FF2B5EF4-FFF2-40B4-BE49-F238E27FC236}">
                <a16:creationId xmlns:a16="http://schemas.microsoft.com/office/drawing/2014/main" id="{1AFC663A-B37D-F6A1-81A6-79FFB7055AB8}"/>
              </a:ext>
            </a:extLst>
          </p:cNvPr>
          <p:cNvSpPr>
            <a:spLocks noGrp="1"/>
          </p:cNvSpPr>
          <p:nvPr>
            <p:ph idx="1"/>
          </p:nvPr>
        </p:nvSpPr>
        <p:spPr>
          <a:xfrm>
            <a:off x="308385" y="830210"/>
            <a:ext cx="11681969" cy="767251"/>
          </a:xfrm>
        </p:spPr>
        <p:txBody>
          <a:bodyPr lIns="91440" tIns="45720" rIns="91440" bIns="45720" anchor="ctr">
            <a:normAutofit/>
          </a:bodyPr>
          <a:lstStyle/>
          <a:p>
            <a:r>
              <a:rPr lang="en-US" sz="2000" dirty="0"/>
              <a:t>Use the </a:t>
            </a:r>
            <a:r>
              <a:rPr lang="en-US" sz="2000" dirty="0" err="1"/>
              <a:t>getState</a:t>
            </a:r>
            <a:r>
              <a:rPr lang="en-US" sz="2000" dirty="0"/>
              <a:t> method of Query class to return the state of the query</a:t>
            </a:r>
          </a:p>
          <a:p>
            <a:r>
              <a:rPr lang="en-US" sz="2000" dirty="0"/>
              <a:t>Can be one of "NOT_YET_RUN", "RUN_MORE_DATA_AVAILABLE", "RUN_DONE", "ERROR"</a:t>
            </a:r>
          </a:p>
        </p:txBody>
      </p:sp>
      <p:pic>
        <p:nvPicPr>
          <p:cNvPr id="4" name="Picture 3">
            <a:extLst>
              <a:ext uri="{FF2B5EF4-FFF2-40B4-BE49-F238E27FC236}">
                <a16:creationId xmlns:a16="http://schemas.microsoft.com/office/drawing/2014/main" id="{32490A91-BE6C-7D2D-0091-B1EA7E3A1FC5}"/>
              </a:ext>
            </a:extLst>
          </p:cNvPr>
          <p:cNvPicPr>
            <a:picLocks noChangeAspect="1"/>
          </p:cNvPicPr>
          <p:nvPr/>
        </p:nvPicPr>
        <p:blipFill>
          <a:blip r:embed="rId2"/>
          <a:stretch>
            <a:fillRect/>
          </a:stretch>
        </p:blipFill>
        <p:spPr>
          <a:xfrm>
            <a:off x="410435" y="3096371"/>
            <a:ext cx="11371127" cy="2143354"/>
          </a:xfrm>
          <a:prstGeom prst="rect">
            <a:avLst/>
          </a:prstGeom>
        </p:spPr>
      </p:pic>
    </p:spTree>
    <p:extLst>
      <p:ext uri="{BB962C8B-B14F-4D97-AF65-F5344CB8AC3E}">
        <p14:creationId xmlns:p14="http://schemas.microsoft.com/office/powerpoint/2010/main" val="2435003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44</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rmAutofit fontScale="90000"/>
          </a:bodyPr>
          <a:lstStyle/>
          <a:p>
            <a:r>
              <a:rPr lang="en-US" sz="2800" dirty="0"/>
              <a:t>Executing a batch of statements</a:t>
            </a:r>
            <a:br>
              <a:rPr lang="en-US" sz="2800" dirty="0"/>
            </a:br>
            <a:endParaRPr lang="en-US" sz="2600" kern="1200" baseline="0" dirty="0">
              <a:latin typeface="Arial"/>
              <a:ea typeface="Arial" panose="020B0604020202020204" pitchFamily="34" charset="0"/>
              <a:cs typeface="Arial"/>
            </a:endParaRPr>
          </a:p>
        </p:txBody>
      </p:sp>
      <p:sp>
        <p:nvSpPr>
          <p:cNvPr id="5" name="Content Placeholder 2">
            <a:extLst>
              <a:ext uri="{FF2B5EF4-FFF2-40B4-BE49-F238E27FC236}">
                <a16:creationId xmlns:a16="http://schemas.microsoft.com/office/drawing/2014/main" id="{A55713AF-C9DB-761B-0319-A30EC8F90BED}"/>
              </a:ext>
            </a:extLst>
          </p:cNvPr>
          <p:cNvSpPr>
            <a:spLocks noGrp="1"/>
          </p:cNvSpPr>
          <p:nvPr>
            <p:ph idx="1"/>
          </p:nvPr>
        </p:nvSpPr>
        <p:spPr>
          <a:xfrm>
            <a:off x="818818" y="782572"/>
            <a:ext cx="5435930" cy="1998439"/>
          </a:xfrm>
        </p:spPr>
        <p:txBody>
          <a:bodyPr anchor="ctr">
            <a:normAutofit/>
          </a:bodyPr>
          <a:lstStyle/>
          <a:p>
            <a:pPr marL="0" indent="0">
              <a:buNone/>
            </a:pPr>
            <a:endParaRPr lang="en-US" sz="2000" dirty="0"/>
          </a:p>
          <a:p>
            <a:r>
              <a:rPr lang="en-US" sz="2000" dirty="0"/>
              <a:t>Use the query method of </a:t>
            </a:r>
            <a:r>
              <a:rPr lang="en-US" sz="2000" dirty="0" err="1"/>
              <a:t>SQLJob</a:t>
            </a:r>
            <a:r>
              <a:rPr lang="en-US" sz="2000" dirty="0"/>
              <a:t> to construct a prepared statement</a:t>
            </a:r>
          </a:p>
          <a:p>
            <a:r>
              <a:rPr lang="en-US" sz="2000" dirty="0"/>
              <a:t>Use a 2d array of parameters to ensure the query is constructed as a batch operation</a:t>
            </a:r>
          </a:p>
          <a:p>
            <a:r>
              <a:rPr lang="en-US" sz="2000" dirty="0"/>
              <a:t>Then call the queries execute method</a:t>
            </a:r>
          </a:p>
          <a:p>
            <a:endParaRPr lang="en-US" sz="2000" dirty="0"/>
          </a:p>
          <a:p>
            <a:endParaRPr lang="en-US" sz="2000" dirty="0"/>
          </a:p>
        </p:txBody>
      </p:sp>
      <p:pic>
        <p:nvPicPr>
          <p:cNvPr id="6" name="Picture 5">
            <a:extLst>
              <a:ext uri="{FF2B5EF4-FFF2-40B4-BE49-F238E27FC236}">
                <a16:creationId xmlns:a16="http://schemas.microsoft.com/office/drawing/2014/main" id="{50814448-3BC1-EDDE-D30F-A589F6893137}"/>
              </a:ext>
            </a:extLst>
          </p:cNvPr>
          <p:cNvPicPr>
            <a:picLocks noChangeAspect="1"/>
          </p:cNvPicPr>
          <p:nvPr/>
        </p:nvPicPr>
        <p:blipFill>
          <a:blip r:embed="rId2"/>
          <a:stretch>
            <a:fillRect/>
          </a:stretch>
        </p:blipFill>
        <p:spPr>
          <a:xfrm>
            <a:off x="818818" y="2977174"/>
            <a:ext cx="10554360" cy="3478717"/>
          </a:xfrm>
          <a:prstGeom prst="rect">
            <a:avLst/>
          </a:prstGeom>
        </p:spPr>
      </p:pic>
    </p:spTree>
    <p:extLst>
      <p:ext uri="{BB962C8B-B14F-4D97-AF65-F5344CB8AC3E}">
        <p14:creationId xmlns:p14="http://schemas.microsoft.com/office/powerpoint/2010/main" val="17399246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45</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rmAutofit fontScale="90000"/>
          </a:bodyPr>
          <a:lstStyle/>
          <a:p>
            <a:r>
              <a:rPr lang="en-US" sz="2900" dirty="0"/>
              <a:t>Executing statements using a pool</a:t>
            </a:r>
            <a:br>
              <a:rPr lang="en-US" sz="2800" dirty="0"/>
            </a:br>
            <a:endParaRPr lang="en-US" sz="2600" kern="1200" baseline="0" dirty="0">
              <a:latin typeface="Arial"/>
              <a:ea typeface="Arial" panose="020B0604020202020204" pitchFamily="34" charset="0"/>
              <a:cs typeface="Arial"/>
            </a:endParaRPr>
          </a:p>
        </p:txBody>
      </p:sp>
      <p:pic>
        <p:nvPicPr>
          <p:cNvPr id="5" name="Picture 4">
            <a:extLst>
              <a:ext uri="{FF2B5EF4-FFF2-40B4-BE49-F238E27FC236}">
                <a16:creationId xmlns:a16="http://schemas.microsoft.com/office/drawing/2014/main" id="{646D4C27-3368-99B8-FB99-DA799AE69DDC}"/>
              </a:ext>
            </a:extLst>
          </p:cNvPr>
          <p:cNvPicPr>
            <a:picLocks noChangeAspect="1"/>
          </p:cNvPicPr>
          <p:nvPr/>
        </p:nvPicPr>
        <p:blipFill>
          <a:blip r:embed="rId2"/>
          <a:stretch>
            <a:fillRect/>
          </a:stretch>
        </p:blipFill>
        <p:spPr>
          <a:xfrm>
            <a:off x="2036724" y="3035771"/>
            <a:ext cx="8118551" cy="3490976"/>
          </a:xfrm>
          <a:prstGeom prst="rect">
            <a:avLst/>
          </a:prstGeom>
        </p:spPr>
      </p:pic>
      <p:sp>
        <p:nvSpPr>
          <p:cNvPr id="7" name="Content Placeholder 2">
            <a:extLst>
              <a:ext uri="{FF2B5EF4-FFF2-40B4-BE49-F238E27FC236}">
                <a16:creationId xmlns:a16="http://schemas.microsoft.com/office/drawing/2014/main" id="{4ECFE606-D00E-96AE-40F1-0E58E0F19C6F}"/>
              </a:ext>
            </a:extLst>
          </p:cNvPr>
          <p:cNvSpPr>
            <a:spLocks noGrp="1"/>
          </p:cNvSpPr>
          <p:nvPr>
            <p:ph idx="1"/>
          </p:nvPr>
        </p:nvSpPr>
        <p:spPr>
          <a:xfrm>
            <a:off x="308385" y="725032"/>
            <a:ext cx="5435930" cy="2038647"/>
          </a:xfrm>
        </p:spPr>
        <p:txBody>
          <a:bodyPr anchor="ctr">
            <a:normAutofit/>
          </a:bodyPr>
          <a:lstStyle/>
          <a:p>
            <a:pPr marL="0" indent="0">
              <a:buNone/>
            </a:pPr>
            <a:endParaRPr lang="en-US" sz="2000" dirty="0"/>
          </a:p>
          <a:p>
            <a:r>
              <a:rPr lang="en-US" sz="2000" dirty="0"/>
              <a:t>Initialize a new pool object</a:t>
            </a:r>
          </a:p>
          <a:p>
            <a:r>
              <a:rPr lang="en-US" sz="2000" dirty="0"/>
              <a:t>Call the pool’s execute method to run a query using any free job</a:t>
            </a:r>
          </a:p>
          <a:p>
            <a:r>
              <a:rPr lang="en-US" sz="2000" dirty="0"/>
              <a:t>Call the pool’s end method to destroy the pool and cleanup resources</a:t>
            </a:r>
          </a:p>
          <a:p>
            <a:pPr marL="0" indent="0">
              <a:buNone/>
            </a:pPr>
            <a:endParaRPr lang="en-US" sz="2000" dirty="0"/>
          </a:p>
          <a:p>
            <a:endParaRPr lang="en-US" sz="2000" dirty="0"/>
          </a:p>
        </p:txBody>
      </p:sp>
    </p:spTree>
    <p:extLst>
      <p:ext uri="{BB962C8B-B14F-4D97-AF65-F5344CB8AC3E}">
        <p14:creationId xmlns:p14="http://schemas.microsoft.com/office/powerpoint/2010/main" val="3913620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46</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rmAutofit/>
          </a:bodyPr>
          <a:lstStyle/>
          <a:p>
            <a:r>
              <a:rPr lang="en-US" sz="2600" dirty="0"/>
              <a:t>Set the backend log level</a:t>
            </a:r>
            <a:endParaRPr lang="en-US" sz="2600" kern="1200" baseline="0" dirty="0">
              <a:latin typeface="Arial"/>
              <a:cs typeface="Arial"/>
            </a:endParaRPr>
          </a:p>
        </p:txBody>
      </p:sp>
      <p:pic>
        <p:nvPicPr>
          <p:cNvPr id="4" name="Picture 3" descr="Text&#10;&#10;Description automatically generated">
            <a:extLst>
              <a:ext uri="{FF2B5EF4-FFF2-40B4-BE49-F238E27FC236}">
                <a16:creationId xmlns:a16="http://schemas.microsoft.com/office/drawing/2014/main" id="{D3A2DE05-A47A-6F33-9E0B-DB7786AAD720}"/>
              </a:ext>
            </a:extLst>
          </p:cNvPr>
          <p:cNvPicPr>
            <a:picLocks noChangeAspect="1"/>
          </p:cNvPicPr>
          <p:nvPr/>
        </p:nvPicPr>
        <p:blipFill>
          <a:blip r:embed="rId2"/>
          <a:stretch>
            <a:fillRect/>
          </a:stretch>
        </p:blipFill>
        <p:spPr>
          <a:xfrm>
            <a:off x="610289" y="3427852"/>
            <a:ext cx="10971423" cy="1530885"/>
          </a:xfrm>
          <a:prstGeom prst="rect">
            <a:avLst/>
          </a:prstGeom>
        </p:spPr>
      </p:pic>
      <p:sp>
        <p:nvSpPr>
          <p:cNvPr id="5" name="TextBox 4">
            <a:extLst>
              <a:ext uri="{FF2B5EF4-FFF2-40B4-BE49-F238E27FC236}">
                <a16:creationId xmlns:a16="http://schemas.microsoft.com/office/drawing/2014/main" id="{4F1D8B81-90CF-9610-2F11-CECC80A679E8}"/>
              </a:ext>
            </a:extLst>
          </p:cNvPr>
          <p:cNvSpPr txBox="1"/>
          <p:nvPr/>
        </p:nvSpPr>
        <p:spPr>
          <a:xfrm>
            <a:off x="614191" y="969484"/>
            <a:ext cx="798998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alibri"/>
                <a:ea typeface="Calibri"/>
                <a:cs typeface="Calibri"/>
              </a:rPr>
              <a:t>Use the </a:t>
            </a:r>
            <a:r>
              <a:rPr lang="en-US" dirty="0" err="1">
                <a:latin typeface="Calibri"/>
                <a:ea typeface="Calibri"/>
                <a:cs typeface="Calibri"/>
              </a:rPr>
              <a:t>setTraceConfig</a:t>
            </a:r>
            <a:r>
              <a:rPr lang="en-US" dirty="0">
                <a:latin typeface="Calibri"/>
                <a:ea typeface="Calibri"/>
                <a:cs typeface="Calibri"/>
              </a:rPr>
              <a:t> method of the </a:t>
            </a:r>
            <a:r>
              <a:rPr lang="en-US" dirty="0" err="1">
                <a:latin typeface="Calibri"/>
                <a:ea typeface="Calibri"/>
                <a:cs typeface="Calibri"/>
              </a:rPr>
              <a:t>SQLJob</a:t>
            </a:r>
            <a:r>
              <a:rPr lang="en-US" dirty="0">
                <a:latin typeface="Calibri"/>
                <a:ea typeface="Calibri"/>
                <a:cs typeface="Calibri"/>
              </a:rPr>
              <a:t> class to set the trace level and destination for the Mapepire server</a:t>
            </a:r>
            <a:endParaRPr lang="en-US" dirty="0">
              <a:ea typeface="Calibri" panose="020F0502020204030204" pitchFamily="34" charset="0"/>
              <a:cs typeface="Calibri" panose="020F0502020204030204" pitchFamily="34" charset="0"/>
            </a:endParaRPr>
          </a:p>
          <a:p>
            <a:pPr marL="285750" indent="-285750">
              <a:buFont typeface="Arial"/>
              <a:buChar char="•"/>
            </a:pPr>
            <a:r>
              <a:rPr lang="en-US" dirty="0">
                <a:latin typeface="Calibri"/>
                <a:ea typeface="Calibri"/>
                <a:cs typeface="Calibri"/>
              </a:rPr>
              <a:t>In this case we are sending the trace data to a file, and we are using the most verbose level of logging</a:t>
            </a:r>
            <a:endParaRPr lang="en-US" dirty="0">
              <a:ea typeface="Calibri" panose="020F0502020204030204" pitchFamily="34" charset="0"/>
              <a:cs typeface="Calibri" panose="020F0502020204030204" pitchFamily="34" charset="0"/>
            </a:endParaRPr>
          </a:p>
          <a:p>
            <a:pPr marL="285750" indent="-285750">
              <a:buFont typeface="Arial"/>
              <a:buChar char="•"/>
            </a:pPr>
            <a:endParaRPr lang="en-US"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8816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09AAD3-79E9-89C6-C9DB-9324D3FDAAFA}"/>
              </a:ext>
            </a:extLst>
          </p:cNvPr>
          <p:cNvSpPr>
            <a:spLocks noGrp="1"/>
          </p:cNvSpPr>
          <p:nvPr>
            <p:ph type="sldNum" sz="quarter" idx="10"/>
          </p:nvPr>
        </p:nvSpPr>
        <p:spPr/>
        <p:txBody>
          <a:bodyPr/>
          <a:lstStyle/>
          <a:p>
            <a:fld id="{D0BE6F14-FF48-0F4F-A8AA-2E3F25371E4A}" type="slidenum">
              <a:rPr lang="en-US" smtClean="0"/>
              <a:pPr/>
              <a:t>47</a:t>
            </a:fld>
            <a:endParaRPr lang="en-US"/>
          </a:p>
        </p:txBody>
      </p:sp>
      <p:sp>
        <p:nvSpPr>
          <p:cNvPr id="3" name="Title 2">
            <a:extLst>
              <a:ext uri="{FF2B5EF4-FFF2-40B4-BE49-F238E27FC236}">
                <a16:creationId xmlns:a16="http://schemas.microsoft.com/office/drawing/2014/main" id="{B6D1543C-D544-BA6F-7320-19AF806B5657}"/>
              </a:ext>
            </a:extLst>
          </p:cNvPr>
          <p:cNvSpPr>
            <a:spLocks noGrp="1"/>
          </p:cNvSpPr>
          <p:nvPr>
            <p:ph type="title"/>
          </p:nvPr>
        </p:nvSpPr>
        <p:spPr/>
        <p:txBody>
          <a:bodyPr/>
          <a:lstStyle/>
          <a:p>
            <a:r>
              <a:rPr lang="en-US" dirty="0"/>
              <a:t>Questions?</a:t>
            </a:r>
          </a:p>
        </p:txBody>
      </p:sp>
      <p:sp>
        <p:nvSpPr>
          <p:cNvPr id="4" name="Content Placeholder 3">
            <a:extLst>
              <a:ext uri="{FF2B5EF4-FFF2-40B4-BE49-F238E27FC236}">
                <a16:creationId xmlns:a16="http://schemas.microsoft.com/office/drawing/2014/main" id="{A814C463-ECE7-C020-6621-20C2989E6AE2}"/>
              </a:ext>
            </a:extLst>
          </p:cNvPr>
          <p:cNvSpPr>
            <a:spLocks noGrp="1"/>
          </p:cNvSpPr>
          <p:nvPr>
            <p:ph idx="1"/>
          </p:nvPr>
        </p:nvSpPr>
        <p:spPr/>
        <p:txBody>
          <a:bodyPr lIns="91440" tIns="45720" rIns="91440" bIns="45720" anchor="t">
            <a:noAutofit/>
          </a:bodyPr>
          <a:lstStyle/>
          <a:p>
            <a:r>
              <a:rPr lang="en-US" dirty="0"/>
              <a:t>Please ask any burning questions you may have!</a:t>
            </a:r>
          </a:p>
        </p:txBody>
      </p:sp>
    </p:spTree>
    <p:extLst>
      <p:ext uri="{BB962C8B-B14F-4D97-AF65-F5344CB8AC3E}">
        <p14:creationId xmlns:p14="http://schemas.microsoft.com/office/powerpoint/2010/main" val="1116748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8905-D52C-C2CF-967D-A151C789D873}"/>
              </a:ext>
            </a:extLst>
          </p:cNvPr>
          <p:cNvSpPr>
            <a:spLocks noGrp="1"/>
          </p:cNvSpPr>
          <p:nvPr>
            <p:ph type="title"/>
          </p:nvPr>
        </p:nvSpPr>
        <p:spPr>
          <a:xfrm>
            <a:off x="457200" y="594358"/>
            <a:ext cx="3200400" cy="5426115"/>
          </a:xfrm>
        </p:spPr>
        <p:txBody>
          <a:bodyPr anchor="ctr">
            <a:normAutofit/>
          </a:bodyPr>
          <a:lstStyle/>
          <a:p>
            <a:r>
              <a:rPr lang="en-US" sz="3200" b="1"/>
              <a:t>Forget ODBC! Here’s a New Db2 Connector - Jonathan Zak and Sanjula Ganepola</a:t>
            </a:r>
            <a:endParaRPr lang="en-US" sz="3200" b="1" dirty="0"/>
          </a:p>
        </p:txBody>
      </p:sp>
      <p:sp>
        <p:nvSpPr>
          <p:cNvPr id="3" name="Content Placeholder 2">
            <a:extLst>
              <a:ext uri="{FF2B5EF4-FFF2-40B4-BE49-F238E27FC236}">
                <a16:creationId xmlns:a16="http://schemas.microsoft.com/office/drawing/2014/main" id="{5BB39EC3-F03D-D5FA-FE4B-9614DE908385}"/>
              </a:ext>
            </a:extLst>
          </p:cNvPr>
          <p:cNvSpPr>
            <a:spLocks noGrp="1"/>
          </p:cNvSpPr>
          <p:nvPr>
            <p:ph idx="1"/>
          </p:nvPr>
        </p:nvSpPr>
        <p:spPr>
          <a:xfrm>
            <a:off x="4800600" y="731520"/>
            <a:ext cx="6625354" cy="975899"/>
          </a:xfrm>
        </p:spPr>
        <p:txBody>
          <a:bodyPr/>
          <a:lstStyle/>
          <a:p>
            <a:r>
              <a:rPr lang="en-US" sz="2000" dirty="0"/>
              <a:t>Please take the last minute of this session to complete the evaluation. A direct link to the evaluation can be found using the QR code below.</a:t>
            </a:r>
          </a:p>
        </p:txBody>
      </p:sp>
      <p:pic>
        <p:nvPicPr>
          <p:cNvPr id="6" name="Picture 5">
            <a:extLst>
              <a:ext uri="{FF2B5EF4-FFF2-40B4-BE49-F238E27FC236}">
                <a16:creationId xmlns:a16="http://schemas.microsoft.com/office/drawing/2014/main" id="{1178203A-3A8D-6272-782B-194EB2C62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84370"/>
            <a:ext cx="4142110" cy="4142110"/>
          </a:xfrm>
          <a:prstGeom prst="rect">
            <a:avLst/>
          </a:prstGeom>
        </p:spPr>
      </p:pic>
    </p:spTree>
    <p:extLst>
      <p:ext uri="{BB962C8B-B14F-4D97-AF65-F5344CB8AC3E}">
        <p14:creationId xmlns:p14="http://schemas.microsoft.com/office/powerpoint/2010/main" val="17769480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12" y="221657"/>
            <a:ext cx="10210800" cy="442486"/>
          </a:xfrm>
        </p:spPr>
        <p:txBody>
          <a:bodyPr>
            <a:normAutofit fontScale="90000"/>
          </a:bodyPr>
          <a:lstStyle/>
          <a:p>
            <a:pPr>
              <a:defRPr/>
            </a:pPr>
            <a:r>
              <a:rPr lang="en-US" dirty="0"/>
              <a:t>For More Information:</a:t>
            </a:r>
          </a:p>
        </p:txBody>
      </p:sp>
      <p:sp>
        <p:nvSpPr>
          <p:cNvPr id="3" name="Slide Number Placeholder 2"/>
          <p:cNvSpPr>
            <a:spLocks noGrp="1"/>
          </p:cNvSpPr>
          <p:nvPr>
            <p:ph type="sldNum" sz="quarter" idx="10"/>
          </p:nvPr>
        </p:nvSpPr>
        <p:spPr/>
        <p:txBody>
          <a:bodyPr/>
          <a:lstStyle/>
          <a:p>
            <a:pPr defTabSz="914377"/>
            <a:fld id="{C86DB6BA-D2A3-0548-99DE-7EA3F6D8C650}" type="slidenum">
              <a:rPr lang="en-US">
                <a:solidFill>
                  <a:srgbClr val="000000"/>
                </a:solidFill>
                <a:latin typeface="Arial" panose="020B0604020202020204" pitchFamily="34" charset="0"/>
              </a:rPr>
              <a:pPr defTabSz="914377"/>
              <a:t>49</a:t>
            </a:fld>
            <a:endParaRPr lang="en-US" dirty="0">
              <a:solidFill>
                <a:srgbClr val="000000"/>
              </a:solidFill>
              <a:latin typeface="Arial" panose="020B0604020202020204" pitchFamily="34" charset="0"/>
            </a:endParaRPr>
          </a:p>
        </p:txBody>
      </p:sp>
      <p:graphicFrame>
        <p:nvGraphicFramePr>
          <p:cNvPr id="4" name="Group 7"/>
          <p:cNvGraphicFramePr>
            <a:graphicFrameLocks noGrp="1"/>
          </p:cNvGraphicFramePr>
          <p:nvPr>
            <p:extLst>
              <p:ext uri="{D42A27DB-BD31-4B8C-83A1-F6EECF244321}">
                <p14:modId xmlns:p14="http://schemas.microsoft.com/office/powerpoint/2010/main" val="4188378526"/>
              </p:ext>
            </p:extLst>
          </p:nvPr>
        </p:nvGraphicFramePr>
        <p:xfrm>
          <a:off x="386178" y="809977"/>
          <a:ext cx="11241666" cy="5659344"/>
        </p:xfrm>
        <a:graphic>
          <a:graphicData uri="http://schemas.openxmlformats.org/drawingml/2006/table">
            <a:tbl>
              <a:tblPr/>
              <a:tblGrid>
                <a:gridCol w="7335423">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25043">
                  <a:extLst>
                    <a:ext uri="{9D8B030D-6E8A-4147-A177-3AD203B41FA5}">
                      <a16:colId xmlns:a16="http://schemas.microsoft.com/office/drawing/2014/main" val="20002"/>
                    </a:ext>
                  </a:extLst>
                </a:gridCol>
              </a:tblGrid>
              <a:tr h="650523">
                <a:tc>
                  <a:txBody>
                    <a:bodyPr/>
                    <a:lstStyle/>
                    <a:p>
                      <a:pPr marL="176213" marR="0" lvl="0" indent="-176213" algn="ctr" defTabSz="914400" rtl="0" eaLnBrk="0" fontAlgn="b" latinLnBrk="0" hangingPunct="0">
                        <a:lnSpc>
                          <a:spcPct val="100000"/>
                        </a:lnSpc>
                        <a:spcBef>
                          <a:spcPct val="0"/>
                        </a:spcBef>
                        <a:spcAft>
                          <a:spcPct val="0"/>
                        </a:spcAft>
                        <a:buClrTx/>
                        <a:buSzTx/>
                        <a:buFontTx/>
                        <a:buNone/>
                        <a:tabLst/>
                      </a:pPr>
                      <a:r>
                        <a:rPr kumimoji="0" lang="en-US" sz="2500" b="0" i="0" u="none" strike="noStrike" cap="none" normalizeH="0" baseline="0" dirty="0">
                          <a:ln>
                            <a:noFill/>
                          </a:ln>
                          <a:solidFill>
                            <a:schemeClr val="bg2"/>
                          </a:solidFill>
                          <a:effectLst/>
                          <a:latin typeface="Arial" charset="0"/>
                          <a:ea typeface="MS PGothic" charset="0"/>
                          <a:cs typeface="Arial" charset="0"/>
                        </a:rPr>
                        <a:t>Links You Need</a:t>
                      </a:r>
                    </a:p>
                  </a:txBody>
                  <a:tcPr marL="121927" marR="121927" marT="45691" marB="456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E87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bg2"/>
                          </a:solidFill>
                          <a:effectLst/>
                          <a:latin typeface="Arial" charset="0"/>
                          <a:ea typeface="MS PGothic" charset="0"/>
                          <a:cs typeface="Arial" charset="0"/>
                        </a:rPr>
                        <a:t>Twitter</a:t>
                      </a:r>
                    </a:p>
                  </a:txBody>
                  <a:tcPr marL="121927" marR="121927" marT="45691" marB="456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E87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chemeClr val="bg2"/>
                          </a:solidFill>
                          <a:effectLst/>
                          <a:latin typeface="Arial" charset="0"/>
                          <a:ea typeface="MS PGothic" charset="0"/>
                          <a:cs typeface="Arial" charset="0"/>
                        </a:rPr>
                        <a:t>#Hashtags</a:t>
                      </a:r>
                    </a:p>
                  </a:txBody>
                  <a:tcPr marL="121927" marR="121927" marT="45691" marB="456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E87C0"/>
                    </a:solidFill>
                  </a:tcPr>
                </a:tc>
                <a:extLst>
                  <a:ext uri="{0D108BD9-81ED-4DB2-BD59-A6C34878D82A}">
                    <a16:rowId xmlns:a16="http://schemas.microsoft.com/office/drawing/2014/main" val="10000"/>
                  </a:ext>
                </a:extLst>
              </a:tr>
              <a:tr h="5008821">
                <a:tc>
                  <a:txBody>
                    <a:bodyPr/>
                    <a:lstStyle/>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IBM i Home Page:    </a:t>
                      </a:r>
                      <a:r>
                        <a:rPr kumimoji="0" lang="en-US" sz="1500" b="0" i="0" u="none" strike="noStrike" cap="none" normalizeH="0" baseline="0" dirty="0">
                          <a:ln>
                            <a:noFill/>
                          </a:ln>
                          <a:solidFill>
                            <a:schemeClr val="tx1"/>
                          </a:solidFill>
                          <a:effectLst/>
                          <a:latin typeface="Arial" charset="0"/>
                          <a:ea typeface="MS PGothic" charset="0"/>
                          <a:cs typeface="Arial" charset="0"/>
                          <a:hlinkClick r:id="rId2"/>
                        </a:rPr>
                        <a:t>https://www.ibm.com/it-infrastructure/power/os/ibm-i</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(find link to Forrester Study and updated IBM </a:t>
                      </a:r>
                      <a:r>
                        <a:rPr kumimoji="0" lang="en-US" sz="1500" b="0" i="0" u="none" strike="noStrike" cap="none" normalizeH="0" baseline="0" dirty="0" err="1">
                          <a:ln>
                            <a:noFill/>
                          </a:ln>
                          <a:solidFill>
                            <a:schemeClr val="tx1"/>
                          </a:solidFill>
                          <a:effectLst/>
                          <a:latin typeface="Arial" charset="0"/>
                          <a:ea typeface="MS PGothic" charset="0"/>
                          <a:cs typeface="Arial" charset="0"/>
                        </a:rPr>
                        <a:t>i</a:t>
                      </a:r>
                      <a:r>
                        <a:rPr kumimoji="0" lang="en-US" sz="1500" b="0" i="0" u="none" strike="noStrike" cap="none" normalizeH="0" baseline="0" dirty="0">
                          <a:ln>
                            <a:noFill/>
                          </a:ln>
                          <a:solidFill>
                            <a:schemeClr val="tx1"/>
                          </a:solidFill>
                          <a:effectLst/>
                          <a:latin typeface="Arial" charset="0"/>
                          <a:ea typeface="MS PGothic" charset="0"/>
                          <a:cs typeface="Arial" charset="0"/>
                        </a:rPr>
                        <a:t> Strategy Whitepaper)</a:t>
                      </a:r>
                    </a:p>
                    <a:p>
                      <a:pPr marL="0" marR="0" lvl="0" indent="0" algn="l" defTabSz="914400" rtl="0" eaLnBrk="0" fontAlgn="b" latinLnBrk="0" hangingPunct="0">
                        <a:lnSpc>
                          <a:spcPct val="100000"/>
                        </a:lnSpc>
                        <a:spcBef>
                          <a:spcPct val="0"/>
                        </a:spcBef>
                        <a:spcAft>
                          <a:spcPct val="0"/>
                        </a:spcAft>
                        <a:buClrTx/>
                        <a:buSzTx/>
                        <a:buFont typeface="Arial" charset="0"/>
                        <a:buNone/>
                        <a:tabLst/>
                      </a:pP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IBM Strategy Whitepaper:   </a:t>
                      </a:r>
                      <a:r>
                        <a:rPr kumimoji="0" lang="en-US" sz="1500" b="0" i="0" u="none" strike="noStrike" cap="none" normalizeH="0" baseline="0" dirty="0">
                          <a:ln>
                            <a:noFill/>
                          </a:ln>
                          <a:solidFill>
                            <a:schemeClr val="tx1"/>
                          </a:solidFill>
                          <a:effectLst/>
                          <a:latin typeface="Arial" charset="0"/>
                          <a:ea typeface="MS PGothic" charset="0"/>
                          <a:cs typeface="Arial" charset="0"/>
                          <a:hlinkClick r:id="rId3"/>
                        </a:rPr>
                        <a:t>https://www.ibm.com/it-infrastructure/us-en/resources/power/i-strategy-roadmap/</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IBM Client Success:   </a:t>
                      </a:r>
                      <a:r>
                        <a:rPr lang="en-US" sz="1500" u="sng" dirty="0">
                          <a:hlinkClick r:id="rId4"/>
                        </a:rPr>
                        <a:t>https://www.ibm.com/it-infrastructure/us-en/resources/power/ibm-i-customer-stories/</a:t>
                      </a:r>
                      <a:endParaRPr lang="en-US" sz="1500" u="sng" dirty="0"/>
                    </a:p>
                    <a:p>
                      <a:pPr marL="0" marR="0" lvl="0" indent="0" algn="l" defTabSz="914400" rtl="0" eaLnBrk="0" fontAlgn="b" latinLnBrk="0" hangingPunct="0">
                        <a:lnSpc>
                          <a:spcPct val="100000"/>
                        </a:lnSpc>
                        <a:spcBef>
                          <a:spcPct val="0"/>
                        </a:spcBef>
                        <a:spcAft>
                          <a:spcPct val="0"/>
                        </a:spcAft>
                        <a:buClrTx/>
                        <a:buSzTx/>
                        <a:buFont typeface="Arial" charset="0"/>
                        <a:buNone/>
                        <a:tabLst/>
                      </a:pP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Support Life Cycle:   </a:t>
                      </a:r>
                      <a:r>
                        <a:rPr kumimoji="0" lang="en-US" sz="1500" b="0" i="0" u="none" strike="noStrike" cap="none" normalizeH="0" baseline="0" dirty="0">
                          <a:ln>
                            <a:noFill/>
                          </a:ln>
                          <a:solidFill>
                            <a:schemeClr val="tx1"/>
                          </a:solidFill>
                          <a:effectLst/>
                          <a:latin typeface="Arial" charset="0"/>
                          <a:ea typeface="MS PGothic" charset="0"/>
                          <a:cs typeface="Arial" charset="0"/>
                          <a:hlinkClick r:id="rId5"/>
                        </a:rPr>
                        <a:t>https://www.ibm.com/support/lifecycle/</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License Topics:   </a:t>
                      </a:r>
                      <a:r>
                        <a:rPr kumimoji="0" lang="en-US" sz="1500" b="0" i="0" u="none" strike="noStrike" cap="none" normalizeH="0" baseline="0" dirty="0">
                          <a:ln>
                            <a:noFill/>
                          </a:ln>
                          <a:solidFill>
                            <a:schemeClr val="tx1"/>
                          </a:solidFill>
                          <a:effectLst/>
                          <a:latin typeface="Arial" charset="0"/>
                          <a:ea typeface="MS PGothic" charset="0"/>
                          <a:cs typeface="Arial" charset="0"/>
                          <a:hlinkClick r:id="rId6"/>
                        </a:rPr>
                        <a:t>https://www-01.ibm.com/support/docview.wss?uid=nas8N1022087</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pP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l" defTabSz="914400" rtl="0" eaLnBrk="0" fontAlgn="b" latinLnBrk="0" hangingPunct="0">
                        <a:lnSpc>
                          <a:spcPct val="100000"/>
                        </a:lnSpc>
                        <a:spcBef>
                          <a:spcPct val="0"/>
                        </a:spcBef>
                        <a:spcAft>
                          <a:spcPct val="0"/>
                        </a:spcAft>
                        <a:buClrTx/>
                        <a:buSzTx/>
                        <a:buFont typeface="Arial" charset="0"/>
                        <a:buNone/>
                        <a:tabLst/>
                        <a:defRPr/>
                      </a:pPr>
                      <a:r>
                        <a:rPr kumimoji="0" lang="en-US" sz="1500" b="0" i="0" u="none" strike="noStrike" cap="none" normalizeH="0" baseline="0" dirty="0" err="1">
                          <a:ln>
                            <a:noFill/>
                          </a:ln>
                          <a:solidFill>
                            <a:schemeClr val="tx1"/>
                          </a:solidFill>
                          <a:effectLst/>
                          <a:latin typeface="Arial" charset="0"/>
                          <a:ea typeface="MS PGothic" charset="0"/>
                          <a:cs typeface="Arial" charset="0"/>
                        </a:rPr>
                        <a:t>HelpSystems</a:t>
                      </a:r>
                      <a:r>
                        <a:rPr kumimoji="0" lang="en-US" sz="1500" b="0" i="0" u="none" strike="noStrike" cap="none" normalizeH="0" baseline="0" dirty="0">
                          <a:ln>
                            <a:noFill/>
                          </a:ln>
                          <a:solidFill>
                            <a:schemeClr val="tx1"/>
                          </a:solidFill>
                          <a:effectLst/>
                          <a:latin typeface="Arial" charset="0"/>
                          <a:ea typeface="MS PGothic" charset="0"/>
                          <a:cs typeface="Arial" charset="0"/>
                        </a:rPr>
                        <a:t> 2021 Marketplace Survey </a:t>
                      </a:r>
                      <a:r>
                        <a:rPr lang="en-US" sz="1500" dirty="0">
                          <a:hlinkClick r:id="rId7"/>
                        </a:rPr>
                        <a:t>https://www.helpsystems.com/resources/guides/ibm-i-marketplace-survey-results</a:t>
                      </a:r>
                      <a:endParaRPr lang="en-US" sz="1500" dirty="0"/>
                    </a:p>
                  </a:txBody>
                  <a:tcPr marL="121927" marR="121927" marT="45691" marB="4569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none" strike="noStrike" cap="none" normalizeH="0" baseline="0">
                          <a:ln>
                            <a:noFill/>
                          </a:ln>
                          <a:solidFill>
                            <a:schemeClr val="tx1"/>
                          </a:solidFill>
                          <a:effectLst/>
                          <a:latin typeface="Arial" charset="0"/>
                          <a:ea typeface="MS PGothic" charset="0"/>
                          <a:cs typeface="Arial" charset="0"/>
                          <a:hlinkClick r:id="rId8"/>
                        </a:rPr>
                        <a:t>@IBMSystems</a:t>
                      </a:r>
                      <a:r>
                        <a:rPr kumimoji="0" lang="en-US" sz="1500" b="0" i="0" u="none" strike="noStrike" cap="none" normalizeH="0" baseline="0">
                          <a:ln>
                            <a:noFill/>
                          </a:ln>
                          <a:solidFill>
                            <a:schemeClr val="tx1"/>
                          </a:solidFill>
                          <a:effectLst/>
                          <a:latin typeface="Arial" charset="0"/>
                          <a:ea typeface="MS PGothic" charset="0"/>
                          <a:cs typeface="Arial" charset="0"/>
                        </a:rPr>
                        <a:t> </a:t>
                      </a: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none" strike="noStrike" cap="none" normalizeH="0" baseline="0">
                          <a:ln>
                            <a:noFill/>
                          </a:ln>
                          <a:solidFill>
                            <a:schemeClr val="tx1"/>
                          </a:solidFill>
                          <a:effectLst/>
                          <a:latin typeface="Arial" charset="0"/>
                          <a:ea typeface="MS PGothic" charset="0"/>
                          <a:cs typeface="Arial" charset="0"/>
                          <a:hlinkClick r:id="rId9"/>
                        </a:rPr>
                        <a:t>@</a:t>
                      </a:r>
                      <a:r>
                        <a:rPr kumimoji="0" lang="en-US" sz="1500" b="0" i="0" u="sng" strike="noStrike" cap="none" normalizeH="0" baseline="0">
                          <a:ln>
                            <a:noFill/>
                          </a:ln>
                          <a:solidFill>
                            <a:schemeClr val="tx1"/>
                          </a:solidFill>
                          <a:effectLst/>
                          <a:latin typeface="Arial" charset="0"/>
                          <a:ea typeface="MS PGothic" charset="0"/>
                          <a:cs typeface="Arial" charset="0"/>
                          <a:hlinkClick r:id="rId9"/>
                        </a:rPr>
                        <a:t>COMMONug</a:t>
                      </a:r>
                      <a:endParaRPr kumimoji="0" lang="en-US" sz="1500" b="0" i="0" u="sng" strike="noStrike" cap="none" normalizeH="0" baseline="0">
                        <a:ln>
                          <a:noFill/>
                        </a:ln>
                        <a:solidFill>
                          <a:schemeClr val="tx1"/>
                        </a:solidFill>
                        <a:effectLst/>
                        <a:latin typeface="Arial" charset="0"/>
                        <a:ea typeface="MS PGothic" charset="0"/>
                        <a:cs typeface="Arial" charset="0"/>
                      </a:endParaRP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none" strike="noStrike" cap="none" normalizeH="0" baseline="0">
                          <a:ln>
                            <a:noFill/>
                          </a:ln>
                          <a:solidFill>
                            <a:schemeClr val="tx1"/>
                          </a:solidFill>
                          <a:effectLst/>
                          <a:latin typeface="Arial" charset="0"/>
                          <a:ea typeface="MS PGothic" charset="0"/>
                          <a:cs typeface="Arial" charset="0"/>
                          <a:hlinkClick r:id="rId10"/>
                        </a:rPr>
                        <a:t>@</a:t>
                      </a:r>
                      <a:r>
                        <a:rPr kumimoji="0" lang="en-US" sz="1500" b="0" i="0" u="sng" strike="noStrike" cap="none" normalizeH="0" baseline="0">
                          <a:ln>
                            <a:noFill/>
                          </a:ln>
                          <a:solidFill>
                            <a:schemeClr val="tx1"/>
                          </a:solidFill>
                          <a:effectLst/>
                          <a:latin typeface="Arial" charset="0"/>
                          <a:ea typeface="MS PGothic" charset="0"/>
                          <a:cs typeface="Arial" charset="0"/>
                          <a:hlinkClick r:id="rId10"/>
                        </a:rPr>
                        <a:t>IBMChampions</a:t>
                      </a:r>
                      <a:endParaRPr kumimoji="0" lang="en-US" sz="1500" b="0" i="0" u="sng" strike="noStrike" cap="none" normalizeH="0" baseline="0">
                        <a:ln>
                          <a:noFill/>
                        </a:ln>
                        <a:solidFill>
                          <a:schemeClr val="tx1"/>
                        </a:solidFill>
                        <a:effectLst/>
                        <a:latin typeface="Arial" charset="0"/>
                        <a:ea typeface="MS PGothic" charset="0"/>
                        <a:cs typeface="Arial" charset="0"/>
                      </a:endParaRP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none" strike="noStrike" cap="none" normalizeH="0" baseline="0">
                          <a:ln>
                            <a:noFill/>
                          </a:ln>
                          <a:solidFill>
                            <a:schemeClr val="tx1"/>
                          </a:solidFill>
                          <a:effectLst/>
                          <a:latin typeface="Arial" charset="0"/>
                          <a:ea typeface="MS PGothic" charset="0"/>
                          <a:cs typeface="Arial" charset="0"/>
                          <a:hlinkClick r:id="rId11"/>
                        </a:rPr>
                        <a:t>@</a:t>
                      </a:r>
                      <a:r>
                        <a:rPr kumimoji="0" lang="en-US" sz="1500" b="0" i="0" u="sng" strike="noStrike" cap="none" normalizeH="0" baseline="0">
                          <a:ln>
                            <a:noFill/>
                          </a:ln>
                          <a:solidFill>
                            <a:schemeClr val="tx1"/>
                          </a:solidFill>
                          <a:effectLst/>
                          <a:latin typeface="Arial" charset="0"/>
                          <a:ea typeface="MS PGothic" charset="0"/>
                          <a:cs typeface="Arial" charset="0"/>
                          <a:hlinkClick r:id="rId11"/>
                        </a:rPr>
                        <a:t>IBMSystemsISVs</a:t>
                      </a:r>
                      <a:endParaRPr kumimoji="0" lang="en-US" sz="1500" b="0" i="0" u="none" strike="noStrike" cap="none" normalizeH="0" baseline="0">
                        <a:ln>
                          <a:noFill/>
                        </a:ln>
                        <a:solidFill>
                          <a:schemeClr val="tx1"/>
                        </a:solidFill>
                        <a:effectLst/>
                        <a:latin typeface="Arial" charset="0"/>
                        <a:ea typeface="MS PGothic" charset="0"/>
                        <a:cs typeface="Arial" charset="0"/>
                      </a:endParaRP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sng" strike="noStrike" cap="none" normalizeH="0" baseline="0">
                          <a:ln>
                            <a:noFill/>
                          </a:ln>
                          <a:solidFill>
                            <a:schemeClr val="tx1"/>
                          </a:solidFill>
                          <a:effectLst/>
                          <a:latin typeface="Arial" charset="0"/>
                          <a:ea typeface="MS PGothic" charset="0"/>
                          <a:cs typeface="Arial" charset="0"/>
                          <a:hlinkClick r:id="rId12"/>
                        </a:rPr>
                        <a:t>@IBMiMag</a:t>
                      </a:r>
                      <a:r>
                        <a:rPr kumimoji="0" lang="en-US" sz="1500" b="0" i="0" u="sng" strike="noStrike" cap="none" normalizeH="0" baseline="0">
                          <a:ln>
                            <a:noFill/>
                          </a:ln>
                          <a:solidFill>
                            <a:schemeClr val="tx1"/>
                          </a:solidFill>
                          <a:effectLst/>
                          <a:latin typeface="Arial" charset="0"/>
                          <a:ea typeface="MS PGothic" charset="0"/>
                          <a:cs typeface="Arial" charset="0"/>
                        </a:rPr>
                        <a:t> </a:t>
                      </a: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sng" strike="noStrike" cap="none" normalizeH="0" baseline="0">
                          <a:ln>
                            <a:noFill/>
                          </a:ln>
                          <a:solidFill>
                            <a:schemeClr val="tx1"/>
                          </a:solidFill>
                          <a:effectLst/>
                          <a:latin typeface="Arial" charset="0"/>
                          <a:ea typeface="MS PGothic" charset="0"/>
                          <a:cs typeface="Arial" charset="0"/>
                          <a:hlinkClick r:id="rId13"/>
                        </a:rPr>
                        <a:t>@ITJungleNews</a:t>
                      </a:r>
                      <a:r>
                        <a:rPr kumimoji="0" lang="en-US" sz="1500" b="0" i="0" u="sng" strike="noStrike" cap="none" normalizeH="0" baseline="0">
                          <a:ln>
                            <a:noFill/>
                          </a:ln>
                          <a:solidFill>
                            <a:schemeClr val="tx1"/>
                          </a:solidFill>
                          <a:effectLst/>
                          <a:latin typeface="Arial" charset="0"/>
                          <a:ea typeface="MS PGothic" charset="0"/>
                          <a:cs typeface="Arial" charset="0"/>
                        </a:rPr>
                        <a:t> </a:t>
                      </a: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none" strike="noStrike" cap="none" normalizeH="0" baseline="0">
                          <a:ln>
                            <a:noFill/>
                          </a:ln>
                          <a:solidFill>
                            <a:schemeClr val="tx1"/>
                          </a:solidFill>
                          <a:effectLst/>
                          <a:latin typeface="Arial" charset="0"/>
                          <a:ea typeface="MS PGothic" charset="0"/>
                          <a:cs typeface="Arial" charset="0"/>
                          <a:hlinkClick r:id="rId14"/>
                        </a:rPr>
                        <a:t>@SAPonIBMi</a:t>
                      </a:r>
                      <a:r>
                        <a:rPr kumimoji="0" lang="en-US" sz="1500" b="0" i="0" u="none" strike="noStrike" cap="none" normalizeH="0" baseline="0">
                          <a:ln>
                            <a:noFill/>
                          </a:ln>
                          <a:solidFill>
                            <a:schemeClr val="tx1"/>
                          </a:solidFill>
                          <a:effectLst/>
                          <a:latin typeface="Arial" charset="0"/>
                          <a:ea typeface="MS PGothic" charset="0"/>
                          <a:cs typeface="Arial" charset="0"/>
                        </a:rPr>
                        <a:t> </a:t>
                      </a:r>
                    </a:p>
                    <a:p>
                      <a:pPr marL="0" marR="0" lvl="0" indent="0" algn="ctr" defTabSz="914400" rtl="0" eaLnBrk="1" fontAlgn="base" latinLnBrk="0" hangingPunct="1">
                        <a:lnSpc>
                          <a:spcPct val="120000"/>
                        </a:lnSpc>
                        <a:spcBef>
                          <a:spcPct val="0"/>
                        </a:spcBef>
                        <a:spcAft>
                          <a:spcPct val="0"/>
                        </a:spcAft>
                        <a:buClr>
                          <a:srgbClr val="000000"/>
                        </a:buClr>
                        <a:buSzTx/>
                        <a:buFont typeface="Arial" charset="0"/>
                        <a:buNone/>
                        <a:tabLst/>
                      </a:pPr>
                      <a:r>
                        <a:rPr kumimoji="0" lang="en-US" sz="1500" b="0" i="0" u="none" strike="noStrike" cap="none" normalizeH="0" baseline="0">
                          <a:ln>
                            <a:noFill/>
                          </a:ln>
                          <a:solidFill>
                            <a:schemeClr val="tx1"/>
                          </a:solidFill>
                          <a:effectLst/>
                          <a:latin typeface="Arial" charset="0"/>
                          <a:ea typeface="MS PGothic" charset="0"/>
                          <a:cs typeface="Arial" charset="0"/>
                          <a:hlinkClick r:id="rId15"/>
                        </a:rPr>
                        <a:t>@</a:t>
                      </a:r>
                      <a:r>
                        <a:rPr kumimoji="0" lang="en-US" sz="1500" b="0" i="0" u="sng" strike="noStrike" cap="none" normalizeH="0" baseline="0">
                          <a:ln>
                            <a:noFill/>
                          </a:ln>
                          <a:solidFill>
                            <a:schemeClr val="tx1"/>
                          </a:solidFill>
                          <a:effectLst/>
                          <a:latin typeface="Arial" charset="0"/>
                          <a:ea typeface="MS PGothic" charset="0"/>
                          <a:cs typeface="Arial" charset="0"/>
                          <a:hlinkClick r:id="rId15"/>
                        </a:rPr>
                        <a:t>SiDforIBMi</a:t>
                      </a:r>
                      <a:endParaRPr kumimoji="0" lang="en-US" sz="1500" b="0" i="0" u="sng" strike="noStrike" cap="none" normalizeH="0" baseline="0">
                        <a:ln>
                          <a:noFill/>
                        </a:ln>
                        <a:solidFill>
                          <a:schemeClr val="tx1"/>
                        </a:solidFill>
                        <a:effectLst/>
                        <a:latin typeface="Arial" charset="0"/>
                        <a:ea typeface="MS PGothic" charset="0"/>
                        <a:cs typeface="Arial" charset="0"/>
                      </a:endParaRPr>
                    </a:p>
                  </a:txBody>
                  <a:tcPr marL="121927" marR="121927" marT="45691" marB="456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PowerSystems</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ctr" defTabSz="914400" rtl="0" eaLnBrk="1" fontAlgn="base" latinLnBrk="0" hangingPunct="1">
                        <a:lnSpc>
                          <a:spcPct val="12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IBMi</a:t>
                      </a:r>
                      <a:br>
                        <a:rPr kumimoji="0" lang="en-US" sz="1500" b="0" i="0" u="none" strike="noStrike" cap="none" normalizeH="0" baseline="0" dirty="0">
                          <a:ln>
                            <a:noFill/>
                          </a:ln>
                          <a:solidFill>
                            <a:schemeClr val="tx1"/>
                          </a:solidFill>
                          <a:effectLst/>
                          <a:latin typeface="Arial" charset="0"/>
                          <a:ea typeface="MS PGothic" charset="0"/>
                          <a:cs typeface="Arial" charset="0"/>
                        </a:rPr>
                      </a:br>
                      <a:r>
                        <a:rPr kumimoji="0" lang="en-US" sz="1500" b="0" i="0" u="none" strike="noStrike" cap="none" normalizeH="0" baseline="0" dirty="0">
                          <a:ln>
                            <a:noFill/>
                          </a:ln>
                          <a:solidFill>
                            <a:schemeClr val="tx1"/>
                          </a:solidFill>
                          <a:effectLst/>
                          <a:latin typeface="Arial" charset="0"/>
                          <a:ea typeface="MS PGothic" charset="0"/>
                          <a:cs typeface="Arial" charset="0"/>
                        </a:rPr>
                        <a:t>#IBMAIX</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#POWER9</a:t>
                      </a:r>
                      <a:br>
                        <a:rPr kumimoji="0" lang="en-US" sz="1500" b="0" i="0" u="none" strike="noStrike" cap="none" normalizeH="0" baseline="0" dirty="0">
                          <a:ln>
                            <a:noFill/>
                          </a:ln>
                          <a:solidFill>
                            <a:schemeClr val="tx1"/>
                          </a:solidFill>
                          <a:effectLst/>
                          <a:latin typeface="Arial" charset="0"/>
                          <a:ea typeface="MS PGothic" charset="0"/>
                          <a:cs typeface="Arial" charset="0"/>
                        </a:rPr>
                      </a:b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LinuxonPower</a:t>
                      </a:r>
                      <a:br>
                        <a:rPr kumimoji="0" lang="en-US" sz="1500" b="0" i="0" u="none" strike="noStrike" cap="none" normalizeH="0" baseline="0" dirty="0">
                          <a:ln>
                            <a:noFill/>
                          </a:ln>
                          <a:solidFill>
                            <a:schemeClr val="tx1"/>
                          </a:solidFill>
                          <a:effectLst/>
                          <a:latin typeface="Arial" charset="0"/>
                          <a:ea typeface="MS PGothic" charset="0"/>
                          <a:cs typeface="Arial" charset="0"/>
                        </a:rPr>
                      </a:b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OpenPOWER</a:t>
                      </a:r>
                      <a:br>
                        <a:rPr kumimoji="0" lang="en-US" sz="1500" b="0" i="0" u="none" strike="noStrike" cap="none" normalizeH="0" baseline="0" dirty="0">
                          <a:ln>
                            <a:noFill/>
                          </a:ln>
                          <a:solidFill>
                            <a:schemeClr val="tx1"/>
                          </a:solidFill>
                          <a:effectLst/>
                          <a:latin typeface="Arial" charset="0"/>
                          <a:ea typeface="MS PGothic" charset="0"/>
                          <a:cs typeface="Arial" charset="0"/>
                        </a:rPr>
                      </a:b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HANAonPower</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ctr" defTabSz="914400" rtl="0" eaLnBrk="1" fontAlgn="base" latinLnBrk="0" hangingPunct="1">
                        <a:lnSpc>
                          <a:spcPct val="12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ITinfrastructure</a:t>
                      </a:r>
                      <a:br>
                        <a:rPr kumimoji="0" lang="en-US" sz="1500" b="0" i="0" u="none" strike="noStrike" cap="none" normalizeH="0" baseline="0" dirty="0">
                          <a:ln>
                            <a:noFill/>
                          </a:ln>
                          <a:solidFill>
                            <a:schemeClr val="tx1"/>
                          </a:solidFill>
                          <a:effectLst/>
                          <a:latin typeface="Arial" charset="0"/>
                          <a:ea typeface="MS PGothic" charset="0"/>
                          <a:cs typeface="Arial" charset="0"/>
                        </a:rPr>
                      </a:b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OpenSource</a:t>
                      </a:r>
                      <a:br>
                        <a:rPr kumimoji="0" lang="en-US" sz="1500" b="0" i="0" u="none" strike="noStrike" cap="none" normalizeH="0" baseline="0" dirty="0">
                          <a:ln>
                            <a:noFill/>
                          </a:ln>
                          <a:solidFill>
                            <a:schemeClr val="tx1"/>
                          </a:solidFill>
                          <a:effectLst/>
                          <a:latin typeface="Arial" charset="0"/>
                          <a:ea typeface="MS PGothic" charset="0"/>
                          <a:cs typeface="Arial" charset="0"/>
                        </a:rPr>
                      </a:b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HybridCloud</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p>
                      <a:pPr marL="0" marR="0" lvl="0" indent="0" algn="ctr" defTabSz="914400" rtl="0" eaLnBrk="1" fontAlgn="base" latinLnBrk="0" hangingPunct="1">
                        <a:lnSpc>
                          <a:spcPct val="120000"/>
                        </a:lnSpc>
                        <a:spcBef>
                          <a:spcPct val="0"/>
                        </a:spcBef>
                        <a:spcAft>
                          <a:spcPct val="0"/>
                        </a:spcAft>
                        <a:buClrTx/>
                        <a:buSzTx/>
                        <a:buFont typeface="Arial" charset="0"/>
                        <a:buNone/>
                        <a:tabLst/>
                      </a:pPr>
                      <a:r>
                        <a:rPr kumimoji="0" lang="en-US" sz="1500" b="0" i="0" u="none" strike="noStrike" cap="none" normalizeH="0" baseline="0" dirty="0">
                          <a:ln>
                            <a:noFill/>
                          </a:ln>
                          <a:solidFill>
                            <a:schemeClr val="tx1"/>
                          </a:solidFill>
                          <a:effectLst/>
                          <a:latin typeface="Arial" charset="0"/>
                          <a:ea typeface="MS PGothic" charset="0"/>
                          <a:cs typeface="Arial" charset="0"/>
                        </a:rPr>
                        <a:t>#</a:t>
                      </a:r>
                      <a:r>
                        <a:rPr kumimoji="0" lang="en-US" sz="1500" b="0" i="0" u="none" strike="noStrike" cap="none" normalizeH="0" baseline="0" dirty="0" err="1">
                          <a:ln>
                            <a:noFill/>
                          </a:ln>
                          <a:solidFill>
                            <a:schemeClr val="tx1"/>
                          </a:solidFill>
                          <a:effectLst/>
                          <a:latin typeface="Arial" charset="0"/>
                          <a:ea typeface="MS PGothic" charset="0"/>
                          <a:cs typeface="Arial" charset="0"/>
                        </a:rPr>
                        <a:t>BigData</a:t>
                      </a:r>
                      <a:endParaRPr kumimoji="0" lang="en-US" sz="1500" b="0" i="0" u="none" strike="noStrike" cap="none" normalizeH="0" baseline="0" dirty="0">
                        <a:ln>
                          <a:noFill/>
                        </a:ln>
                        <a:solidFill>
                          <a:schemeClr val="tx1"/>
                        </a:solidFill>
                        <a:effectLst/>
                        <a:latin typeface="Arial" charset="0"/>
                        <a:ea typeface="MS PGothic" charset="0"/>
                        <a:cs typeface="Arial" charset="0"/>
                      </a:endParaRPr>
                    </a:p>
                  </a:txBody>
                  <a:tcPr marL="121927" marR="121927" marT="45691" marB="4569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bl>
          </a:graphicData>
        </a:graphic>
      </p:graphicFrame>
      <p:pic>
        <p:nvPicPr>
          <p:cNvPr id="7185" name="Picture 5"/>
          <p:cNvPicPr>
            <a:picLocks noChangeAspect="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8394700" y="1851948"/>
            <a:ext cx="540144" cy="490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408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5</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642501"/>
          </a:xfrm>
        </p:spPr>
        <p:txBody>
          <a:bodyPr vert="horz" lIns="0" tIns="0" rIns="0" bIns="0" rtlCol="0" anchor="t" anchorCtr="0">
            <a:normAutofit/>
          </a:bodyPr>
          <a:lstStyle/>
          <a:p>
            <a:r>
              <a:rPr lang="en-US" sz="2600" dirty="0"/>
              <a:t>Some performance comparisons</a:t>
            </a:r>
            <a:endParaRPr lang="en-US" sz="2600" kern="1200" baseline="0" dirty="0">
              <a:latin typeface="Arial"/>
              <a:ea typeface="Arial" panose="020B0604020202020204" pitchFamily="34" charset="0"/>
              <a:cs typeface="Arial"/>
            </a:endParaRPr>
          </a:p>
        </p:txBody>
      </p:sp>
      <p:pic>
        <p:nvPicPr>
          <p:cNvPr id="4" name="Picture 3">
            <a:extLst>
              <a:ext uri="{FF2B5EF4-FFF2-40B4-BE49-F238E27FC236}">
                <a16:creationId xmlns:a16="http://schemas.microsoft.com/office/drawing/2014/main" id="{529296E4-ABD7-FC9D-4580-056ACEF944D3}"/>
              </a:ext>
            </a:extLst>
          </p:cNvPr>
          <p:cNvPicPr>
            <a:picLocks noChangeAspect="1"/>
          </p:cNvPicPr>
          <p:nvPr/>
        </p:nvPicPr>
        <p:blipFill>
          <a:blip r:embed="rId2"/>
          <a:stretch>
            <a:fillRect/>
          </a:stretch>
        </p:blipFill>
        <p:spPr>
          <a:xfrm>
            <a:off x="828095" y="862445"/>
            <a:ext cx="10535810" cy="5350314"/>
          </a:xfrm>
          <a:prstGeom prst="rect">
            <a:avLst/>
          </a:prstGeom>
        </p:spPr>
      </p:pic>
    </p:spTree>
    <p:extLst>
      <p:ext uri="{BB962C8B-B14F-4D97-AF65-F5344CB8AC3E}">
        <p14:creationId xmlns:p14="http://schemas.microsoft.com/office/powerpoint/2010/main" val="82780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5" name="Rectangle 5"/>
          <p:cNvSpPr>
            <a:spLocks noGrp="1" noChangeArrowheads="1"/>
          </p:cNvSpPr>
          <p:nvPr>
            <p:ph type="title"/>
          </p:nvPr>
        </p:nvSpPr>
        <p:spPr>
          <a:xfrm>
            <a:off x="308812" y="221657"/>
            <a:ext cx="10210800" cy="442486"/>
          </a:xfrm>
        </p:spPr>
        <p:txBody>
          <a:bodyPr>
            <a:normAutofit fontScale="90000"/>
          </a:bodyPr>
          <a:lstStyle/>
          <a:p>
            <a:pPr eaLnBrk="1" hangingPunct="1"/>
            <a:r>
              <a:rPr lang="en-US" dirty="0">
                <a:ea typeface="MS PGothic" charset="0"/>
              </a:rPr>
              <a:t>Special notices</a:t>
            </a:r>
          </a:p>
        </p:txBody>
      </p:sp>
      <p:sp>
        <p:nvSpPr>
          <p:cNvPr id="138242" name="Slide Number Placeholder 2"/>
          <p:cNvSpPr>
            <a:spLocks noGrp="1"/>
          </p:cNvSpPr>
          <p:nvPr>
            <p:ph type="sldNum" sz="quarter" idx="10"/>
          </p:nvPr>
        </p:nvSpPr>
        <p:spPr>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372" tIns="45719" rIns="91372" bIns="45719" rtlCol="0" anchor="ctr"/>
          <a:lstStyle>
            <a:lvl1pPr defTabSz="821565">
              <a:defRPr sz="2300">
                <a:solidFill>
                  <a:schemeClr val="hlink"/>
                </a:solidFill>
                <a:latin typeface="Arial" charset="0"/>
                <a:ea typeface="MS PGothic" charset="0"/>
                <a:cs typeface="MS PGothic" charset="0"/>
              </a:defRPr>
            </a:lvl1pPr>
            <a:lvl2pPr marL="742241" indent="-285497" defTabSz="821565">
              <a:defRPr sz="2300">
                <a:solidFill>
                  <a:schemeClr val="hlink"/>
                </a:solidFill>
                <a:latin typeface="Arial" charset="0"/>
                <a:ea typeface="MS PGothic" charset="0"/>
                <a:cs typeface="MS PGothic" charset="0"/>
              </a:defRPr>
            </a:lvl2pPr>
            <a:lvl3pPr marL="1141934" indent="-228397" defTabSz="821565">
              <a:defRPr sz="2300">
                <a:solidFill>
                  <a:schemeClr val="hlink"/>
                </a:solidFill>
                <a:latin typeface="Arial" charset="0"/>
                <a:ea typeface="MS PGothic" charset="0"/>
                <a:cs typeface="MS PGothic" charset="0"/>
              </a:defRPr>
            </a:lvl3pPr>
            <a:lvl4pPr marL="1598680" indent="-228397" defTabSz="821565">
              <a:defRPr sz="2300">
                <a:solidFill>
                  <a:schemeClr val="hlink"/>
                </a:solidFill>
                <a:latin typeface="Arial" charset="0"/>
                <a:ea typeface="MS PGothic" charset="0"/>
                <a:cs typeface="MS PGothic" charset="0"/>
              </a:defRPr>
            </a:lvl4pPr>
            <a:lvl5pPr marL="2055427" indent="-228397" defTabSz="821565">
              <a:defRPr sz="2300">
                <a:solidFill>
                  <a:schemeClr val="hlink"/>
                </a:solidFill>
                <a:latin typeface="Arial" charset="0"/>
                <a:ea typeface="MS PGothic" charset="0"/>
                <a:cs typeface="MS PGothic" charset="0"/>
              </a:defRPr>
            </a:lvl5pPr>
            <a:lvl6pPr marL="2512219"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6pPr>
            <a:lvl7pPr marL="2968988"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7pPr>
            <a:lvl8pPr marL="3425757"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8pPr>
            <a:lvl9pPr marL="3882550"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9pPr>
          </a:lstStyle>
          <a:p>
            <a:fld id="{E69B8C15-7FC8-DB41-95E3-BCDCEC74EEBC}" type="slidenum">
              <a:rPr lang="en-US" sz="700">
                <a:solidFill>
                  <a:prstClr val="black"/>
                </a:solidFill>
              </a:rPr>
              <a:pPr/>
              <a:t>50</a:t>
            </a:fld>
            <a:endParaRPr lang="en-US" sz="700" dirty="0">
              <a:solidFill>
                <a:prstClr val="black"/>
              </a:solidFill>
            </a:endParaRPr>
          </a:p>
        </p:txBody>
      </p:sp>
      <p:sp>
        <p:nvSpPr>
          <p:cNvPr id="138243" name="Text Box 2"/>
          <p:cNvSpPr txBox="1">
            <a:spLocks noChangeArrowheads="1"/>
          </p:cNvSpPr>
          <p:nvPr/>
        </p:nvSpPr>
        <p:spPr bwMode="auto">
          <a:xfrm>
            <a:off x="806957" y="1530674"/>
            <a:ext cx="10553200" cy="397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square" lIns="0" tIns="0" rIns="0" bIns="0">
            <a:spAutoFit/>
          </a:bodyPr>
          <a:lstStyle>
            <a:lvl1pPr defTabSz="820738">
              <a:defRPr sz="2200">
                <a:solidFill>
                  <a:schemeClr val="hlink"/>
                </a:solidFill>
                <a:latin typeface="Arial" charset="0"/>
                <a:ea typeface="MS PGothic" charset="0"/>
                <a:cs typeface="MS PGothic" charset="0"/>
              </a:defRPr>
            </a:lvl1pPr>
            <a:lvl2pPr marL="742950" indent="-285750" defTabSz="820738">
              <a:defRPr sz="2200">
                <a:solidFill>
                  <a:schemeClr val="hlink"/>
                </a:solidFill>
                <a:latin typeface="Arial" charset="0"/>
                <a:ea typeface="MS PGothic" charset="0"/>
                <a:cs typeface="MS PGothic" charset="0"/>
              </a:defRPr>
            </a:lvl2pPr>
            <a:lvl3pPr marL="1143000" indent="-228600" defTabSz="820738">
              <a:defRPr sz="2200">
                <a:solidFill>
                  <a:schemeClr val="hlink"/>
                </a:solidFill>
                <a:latin typeface="Arial" charset="0"/>
                <a:ea typeface="MS PGothic" charset="0"/>
                <a:cs typeface="MS PGothic" charset="0"/>
              </a:defRPr>
            </a:lvl3pPr>
            <a:lvl4pPr marL="1600200" indent="-228600" defTabSz="820738">
              <a:defRPr sz="2200">
                <a:solidFill>
                  <a:schemeClr val="hlink"/>
                </a:solidFill>
                <a:latin typeface="Arial" charset="0"/>
                <a:ea typeface="MS PGothic" charset="0"/>
                <a:cs typeface="MS PGothic" charset="0"/>
              </a:defRPr>
            </a:lvl4pPr>
            <a:lvl5pPr marL="2057400" indent="-228600" defTabSz="820738">
              <a:defRPr sz="2200">
                <a:solidFill>
                  <a:schemeClr val="hlink"/>
                </a:solidFill>
                <a:latin typeface="Arial" charset="0"/>
                <a:ea typeface="MS PGothic" charset="0"/>
                <a:cs typeface="MS PGothic" charset="0"/>
              </a:defRPr>
            </a:lvl5pPr>
            <a:lvl6pPr marL="25146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6pPr>
            <a:lvl7pPr marL="29718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7pPr>
            <a:lvl8pPr marL="34290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8pPr>
            <a:lvl9pPr marL="38862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9pPr>
          </a:lstStyle>
          <a:p>
            <a:pPr>
              <a:spcAft>
                <a:spcPct val="25000"/>
              </a:spcAft>
            </a:pPr>
            <a:r>
              <a:rPr lang="en-US" sz="1100" dirty="0">
                <a:solidFill>
                  <a:schemeClr val="bg1"/>
                </a:solidFill>
                <a:cs typeface="Arial" charset="0"/>
              </a:rPr>
              <a:t>This document was developed for IBM offerings in the United States as of the date of publication.  IBM may not make these offerings available in other countries, and the information is subject to change without notice. Consult your local IBM business contact for information on the IBM offerings available in your area.</a:t>
            </a:r>
          </a:p>
          <a:p>
            <a:pPr>
              <a:spcAft>
                <a:spcPct val="25000"/>
              </a:spcAft>
            </a:pPr>
            <a:r>
              <a:rPr lang="en-US" sz="1100" dirty="0">
                <a:solidFill>
                  <a:schemeClr val="bg1"/>
                </a:solidFill>
                <a:cs typeface="Arial" charset="0"/>
              </a:rPr>
              <a:t>Information in this document concerning non-IBM products was obtained from the suppliers of these products or other public sources.  Questions on the capabilities of non-IBM products should be addressed to the suppliers of those products.</a:t>
            </a:r>
          </a:p>
          <a:p>
            <a:pPr>
              <a:spcAft>
                <a:spcPct val="25000"/>
              </a:spcAft>
            </a:pPr>
            <a:r>
              <a:rPr lang="en-US" sz="1100" dirty="0">
                <a:solidFill>
                  <a:schemeClr val="bg1"/>
                </a:solidFill>
                <a:cs typeface="Arial" charset="0"/>
              </a:rPr>
              <a:t>IBM may have patents or pending patent applications covering subject matter in this document.  The furnishing of this document does not give you any license to these patents.  Send license inquires, in writing, to IBM Director of Licensing, IBM Corporation, New Castle Drive, Armonk, NY 10504-1785 USA. </a:t>
            </a:r>
          </a:p>
          <a:p>
            <a:pPr>
              <a:spcAft>
                <a:spcPct val="25000"/>
              </a:spcAft>
            </a:pPr>
            <a:r>
              <a:rPr lang="en-US" sz="1100" dirty="0">
                <a:solidFill>
                  <a:schemeClr val="bg1"/>
                </a:solidFill>
                <a:cs typeface="Arial" charset="0"/>
              </a:rPr>
              <a:t>All statements regarding IBM future direction and intent are subject to change or withdrawal without notice, and represent goals and objectives only. </a:t>
            </a:r>
          </a:p>
          <a:p>
            <a:pPr>
              <a:spcAft>
                <a:spcPct val="25000"/>
              </a:spcAft>
            </a:pPr>
            <a:r>
              <a:rPr lang="en-US" sz="1100" dirty="0">
                <a:solidFill>
                  <a:schemeClr val="bg1"/>
                </a:solidFill>
                <a:cs typeface="Arial" charset="0"/>
              </a:rPr>
              <a:t>The information contained in this document has not been submitted to any formal IBM test and is provided "AS IS" with no warranties or guarantees either expressed or implied.</a:t>
            </a:r>
          </a:p>
          <a:p>
            <a:pPr>
              <a:spcAft>
                <a:spcPct val="25000"/>
              </a:spcAft>
            </a:pPr>
            <a:r>
              <a:rPr lang="en-US" sz="1100" dirty="0">
                <a:solidFill>
                  <a:schemeClr val="bg1"/>
                </a:solidFill>
                <a:cs typeface="Arial" charset="0"/>
              </a:rPr>
              <a:t>All examples cited or described in this document are presented as illustrations of  the manner in which some IBM products can be used and the results that may be achieved.  Actual environmental costs and performance characteristics will vary depending on individual client configurations and conditions.</a:t>
            </a:r>
          </a:p>
          <a:p>
            <a:pPr>
              <a:spcAft>
                <a:spcPct val="25000"/>
              </a:spcAft>
            </a:pPr>
            <a:r>
              <a:rPr lang="en-US" sz="1100" dirty="0">
                <a:solidFill>
                  <a:schemeClr val="bg1"/>
                </a:solidFill>
                <a:cs typeface="Arial" charset="0"/>
              </a:rPr>
              <a:t>IBM Global Financing offerings are provided through IBM Credit Corporation in the United States and other IBM subsidiaries and divisions worldwide to qualified commercial and government clients.  Rates are based on a client's credit rating, financing terms, offering type, equipment type and options, and may vary by country.  Other restrictions may apply.  Rates and offerings are subject to change, extension or withdrawal without notice.</a:t>
            </a:r>
          </a:p>
          <a:p>
            <a:pPr>
              <a:spcAft>
                <a:spcPct val="25000"/>
              </a:spcAft>
            </a:pPr>
            <a:r>
              <a:rPr lang="en-US" sz="1100" dirty="0">
                <a:solidFill>
                  <a:schemeClr val="bg1"/>
                </a:solidFill>
                <a:cs typeface="Arial" charset="0"/>
              </a:rPr>
              <a:t>IBM is not responsible for printing errors in this document that result in pricing or information inaccuracies.</a:t>
            </a:r>
          </a:p>
          <a:p>
            <a:pPr>
              <a:spcAft>
                <a:spcPct val="25000"/>
              </a:spcAft>
            </a:pPr>
            <a:r>
              <a:rPr lang="en-US" sz="1100" dirty="0">
                <a:solidFill>
                  <a:schemeClr val="bg1"/>
                </a:solidFill>
                <a:cs typeface="Arial" charset="0"/>
              </a:rPr>
              <a:t>All prices shown are IBM's United States suggested list prices and are subject to change without notice; reseller prices may vary.</a:t>
            </a:r>
          </a:p>
          <a:p>
            <a:pPr>
              <a:spcAft>
                <a:spcPct val="25000"/>
              </a:spcAft>
            </a:pPr>
            <a:r>
              <a:rPr lang="en-US" sz="1100" dirty="0">
                <a:solidFill>
                  <a:schemeClr val="bg1"/>
                </a:solidFill>
                <a:cs typeface="Arial" charset="0"/>
              </a:rPr>
              <a:t>IBM hardware products are manufactured from new parts, or new and serviceable used parts. Regardless, our warranty terms apply.</a:t>
            </a:r>
          </a:p>
          <a:p>
            <a:pPr>
              <a:spcAft>
                <a:spcPct val="25000"/>
              </a:spcAft>
            </a:pPr>
            <a:r>
              <a:rPr lang="en-US" sz="1100" dirty="0">
                <a:solidFill>
                  <a:schemeClr val="bg1"/>
                </a:solidFill>
                <a:cs typeface="Arial" charset="0"/>
              </a:rPr>
              <a:t>Any performance data contained in this document was determined in a controlled environment.  Actual results may vary significantly and are dependent on many factors including system hardware configuration and software design and configuration.  Some measurements quoted in this document may have been made on development-level systems.  There is no guarantee these measurements will be the same on generally-available systems.  Some measurements quoted in this document may have been estimated through extrapolation.  Users of this document should verify the applicable data for their specific environment.  </a:t>
            </a:r>
          </a:p>
        </p:txBody>
      </p:sp>
      <p:sp>
        <p:nvSpPr>
          <p:cNvPr id="138244" name="Text Box 3"/>
          <p:cNvSpPr txBox="1">
            <a:spLocks noChangeArrowheads="1"/>
          </p:cNvSpPr>
          <p:nvPr/>
        </p:nvSpPr>
        <p:spPr bwMode="auto">
          <a:xfrm>
            <a:off x="9520818" y="6096004"/>
            <a:ext cx="2264833"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defTabSz="820738">
              <a:defRPr sz="2200">
                <a:solidFill>
                  <a:schemeClr val="hlink"/>
                </a:solidFill>
                <a:latin typeface="Arial" charset="0"/>
                <a:ea typeface="MS PGothic" charset="0"/>
                <a:cs typeface="MS PGothic" charset="0"/>
              </a:defRPr>
            </a:lvl1pPr>
            <a:lvl2pPr marL="742950" indent="-285750" defTabSz="820738">
              <a:defRPr sz="2200">
                <a:solidFill>
                  <a:schemeClr val="hlink"/>
                </a:solidFill>
                <a:latin typeface="Arial" charset="0"/>
                <a:ea typeface="MS PGothic" charset="0"/>
                <a:cs typeface="MS PGothic" charset="0"/>
              </a:defRPr>
            </a:lvl2pPr>
            <a:lvl3pPr marL="1143000" indent="-228600" defTabSz="820738">
              <a:defRPr sz="2200">
                <a:solidFill>
                  <a:schemeClr val="hlink"/>
                </a:solidFill>
                <a:latin typeface="Arial" charset="0"/>
                <a:ea typeface="MS PGothic" charset="0"/>
                <a:cs typeface="MS PGothic" charset="0"/>
              </a:defRPr>
            </a:lvl3pPr>
            <a:lvl4pPr marL="1600200" indent="-228600" defTabSz="820738">
              <a:defRPr sz="2200">
                <a:solidFill>
                  <a:schemeClr val="hlink"/>
                </a:solidFill>
                <a:latin typeface="Arial" charset="0"/>
                <a:ea typeface="MS PGothic" charset="0"/>
                <a:cs typeface="MS PGothic" charset="0"/>
              </a:defRPr>
            </a:lvl4pPr>
            <a:lvl5pPr marL="2057400" indent="-228600" defTabSz="820738">
              <a:defRPr sz="2200">
                <a:solidFill>
                  <a:schemeClr val="hlink"/>
                </a:solidFill>
                <a:latin typeface="Arial" charset="0"/>
                <a:ea typeface="MS PGothic" charset="0"/>
                <a:cs typeface="MS PGothic" charset="0"/>
              </a:defRPr>
            </a:lvl5pPr>
            <a:lvl6pPr marL="25146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6pPr>
            <a:lvl7pPr marL="29718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7pPr>
            <a:lvl8pPr marL="34290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8pPr>
            <a:lvl9pPr marL="38862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9pPr>
          </a:lstStyle>
          <a:p>
            <a:pPr>
              <a:spcAft>
                <a:spcPct val="15000"/>
              </a:spcAft>
            </a:pPr>
            <a:r>
              <a:rPr lang="en-US" sz="1100" dirty="0">
                <a:solidFill>
                  <a:srgbClr val="FFFFFF"/>
                </a:solidFill>
                <a:cs typeface="Arial" charset="0"/>
              </a:rPr>
              <a:t>Revised September 26, 2006</a:t>
            </a:r>
          </a:p>
        </p:txBody>
      </p:sp>
    </p:spTree>
    <p:extLst>
      <p:ext uri="{BB962C8B-B14F-4D97-AF65-F5344CB8AC3E}">
        <p14:creationId xmlns:p14="http://schemas.microsoft.com/office/powerpoint/2010/main" val="75746446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3" name="Rectangle 5"/>
          <p:cNvSpPr>
            <a:spLocks noGrp="1" noChangeArrowheads="1"/>
          </p:cNvSpPr>
          <p:nvPr>
            <p:ph type="title"/>
          </p:nvPr>
        </p:nvSpPr>
        <p:spPr>
          <a:xfrm>
            <a:off x="308812" y="221657"/>
            <a:ext cx="10210800" cy="442486"/>
          </a:xfrm>
        </p:spPr>
        <p:txBody>
          <a:bodyPr>
            <a:normAutofit fontScale="90000"/>
          </a:bodyPr>
          <a:lstStyle/>
          <a:p>
            <a:pPr eaLnBrk="1" hangingPunct="1"/>
            <a:r>
              <a:rPr lang="en-US" dirty="0">
                <a:ea typeface="MS PGothic" charset="0"/>
              </a:rPr>
              <a:t>Special notices (cont.)</a:t>
            </a:r>
          </a:p>
        </p:txBody>
      </p:sp>
      <p:sp>
        <p:nvSpPr>
          <p:cNvPr id="140290" name="Slide Number Placeholder 2"/>
          <p:cNvSpPr>
            <a:spLocks noGrp="1"/>
          </p:cNvSpPr>
          <p:nvPr>
            <p:ph type="sldNum" sz="quarter" idx="10"/>
          </p:nvPr>
        </p:nvSpPr>
        <p:spPr>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372" tIns="45719" rIns="91372" bIns="45719" rtlCol="0" anchor="ctr"/>
          <a:lstStyle>
            <a:lvl1pPr defTabSz="821565">
              <a:defRPr sz="2300">
                <a:solidFill>
                  <a:schemeClr val="hlink"/>
                </a:solidFill>
                <a:latin typeface="Arial" charset="0"/>
                <a:ea typeface="MS PGothic" charset="0"/>
                <a:cs typeface="MS PGothic" charset="0"/>
              </a:defRPr>
            </a:lvl1pPr>
            <a:lvl2pPr marL="742241" indent="-285497" defTabSz="821565">
              <a:defRPr sz="2300">
                <a:solidFill>
                  <a:schemeClr val="hlink"/>
                </a:solidFill>
                <a:latin typeface="Arial" charset="0"/>
                <a:ea typeface="MS PGothic" charset="0"/>
                <a:cs typeface="MS PGothic" charset="0"/>
              </a:defRPr>
            </a:lvl2pPr>
            <a:lvl3pPr marL="1141934" indent="-228397" defTabSz="821565">
              <a:defRPr sz="2300">
                <a:solidFill>
                  <a:schemeClr val="hlink"/>
                </a:solidFill>
                <a:latin typeface="Arial" charset="0"/>
                <a:ea typeface="MS PGothic" charset="0"/>
                <a:cs typeface="MS PGothic" charset="0"/>
              </a:defRPr>
            </a:lvl3pPr>
            <a:lvl4pPr marL="1598680" indent="-228397" defTabSz="821565">
              <a:defRPr sz="2300">
                <a:solidFill>
                  <a:schemeClr val="hlink"/>
                </a:solidFill>
                <a:latin typeface="Arial" charset="0"/>
                <a:ea typeface="MS PGothic" charset="0"/>
                <a:cs typeface="MS PGothic" charset="0"/>
              </a:defRPr>
            </a:lvl4pPr>
            <a:lvl5pPr marL="2055427" indent="-228397" defTabSz="821565">
              <a:defRPr sz="2300">
                <a:solidFill>
                  <a:schemeClr val="hlink"/>
                </a:solidFill>
                <a:latin typeface="Arial" charset="0"/>
                <a:ea typeface="MS PGothic" charset="0"/>
                <a:cs typeface="MS PGothic" charset="0"/>
              </a:defRPr>
            </a:lvl5pPr>
            <a:lvl6pPr marL="2512219"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6pPr>
            <a:lvl7pPr marL="2968988"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7pPr>
            <a:lvl8pPr marL="3425757"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8pPr>
            <a:lvl9pPr marL="3882550" indent="-228397" defTabSz="821565" eaLnBrk="0" fontAlgn="base" hangingPunct="0">
              <a:spcBef>
                <a:spcPct val="0"/>
              </a:spcBef>
              <a:spcAft>
                <a:spcPct val="0"/>
              </a:spcAft>
              <a:defRPr sz="2300">
                <a:solidFill>
                  <a:schemeClr val="hlink"/>
                </a:solidFill>
                <a:latin typeface="Arial" charset="0"/>
                <a:ea typeface="MS PGothic" charset="0"/>
                <a:cs typeface="MS PGothic" charset="0"/>
              </a:defRPr>
            </a:lvl9pPr>
          </a:lstStyle>
          <a:p>
            <a:fld id="{4036A6EA-E816-4B40-98D0-E8E2BDD1057B}" type="slidenum">
              <a:rPr lang="en-US" sz="700">
                <a:solidFill>
                  <a:srgbClr val="FFFFFF"/>
                </a:solidFill>
              </a:rPr>
              <a:pPr/>
              <a:t>51</a:t>
            </a:fld>
            <a:endParaRPr lang="en-US" sz="700" dirty="0">
              <a:solidFill>
                <a:srgbClr val="FFFFFF"/>
              </a:solidFill>
            </a:endParaRPr>
          </a:p>
        </p:txBody>
      </p:sp>
      <p:sp>
        <p:nvSpPr>
          <p:cNvPr id="140291" name="Text Box 2"/>
          <p:cNvSpPr txBox="1">
            <a:spLocks noChangeArrowheads="1"/>
          </p:cNvSpPr>
          <p:nvPr/>
        </p:nvSpPr>
        <p:spPr bwMode="auto">
          <a:xfrm>
            <a:off x="392363" y="1301140"/>
            <a:ext cx="11493500" cy="4708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defTabSz="820738">
              <a:defRPr sz="2200">
                <a:solidFill>
                  <a:schemeClr val="hlink"/>
                </a:solidFill>
                <a:latin typeface="Arial" charset="0"/>
                <a:ea typeface="MS PGothic" charset="0"/>
                <a:cs typeface="MS PGothic" charset="0"/>
              </a:defRPr>
            </a:lvl1pPr>
            <a:lvl2pPr marL="742950" indent="-285750" defTabSz="820738">
              <a:defRPr sz="2200">
                <a:solidFill>
                  <a:schemeClr val="hlink"/>
                </a:solidFill>
                <a:latin typeface="Arial" charset="0"/>
                <a:ea typeface="MS PGothic" charset="0"/>
                <a:cs typeface="MS PGothic" charset="0"/>
              </a:defRPr>
            </a:lvl2pPr>
            <a:lvl3pPr marL="1143000" indent="-228600" defTabSz="820738">
              <a:defRPr sz="2200">
                <a:solidFill>
                  <a:schemeClr val="hlink"/>
                </a:solidFill>
                <a:latin typeface="Arial" charset="0"/>
                <a:ea typeface="MS PGothic" charset="0"/>
                <a:cs typeface="MS PGothic" charset="0"/>
              </a:defRPr>
            </a:lvl3pPr>
            <a:lvl4pPr marL="1600200" indent="-228600" defTabSz="820738">
              <a:defRPr sz="2200">
                <a:solidFill>
                  <a:schemeClr val="hlink"/>
                </a:solidFill>
                <a:latin typeface="Arial" charset="0"/>
                <a:ea typeface="MS PGothic" charset="0"/>
                <a:cs typeface="MS PGothic" charset="0"/>
              </a:defRPr>
            </a:lvl4pPr>
            <a:lvl5pPr marL="2057400" indent="-228600" defTabSz="820738">
              <a:defRPr sz="2200">
                <a:solidFill>
                  <a:schemeClr val="hlink"/>
                </a:solidFill>
                <a:latin typeface="Arial" charset="0"/>
                <a:ea typeface="MS PGothic" charset="0"/>
                <a:cs typeface="MS PGothic" charset="0"/>
              </a:defRPr>
            </a:lvl5pPr>
            <a:lvl6pPr marL="25146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6pPr>
            <a:lvl7pPr marL="29718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7pPr>
            <a:lvl8pPr marL="34290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8pPr>
            <a:lvl9pPr marL="38862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9pPr>
          </a:lstStyle>
          <a:p>
            <a:pPr>
              <a:spcAft>
                <a:spcPct val="5000"/>
              </a:spcAft>
            </a:pPr>
            <a:r>
              <a:rPr lang="en-US" sz="900" dirty="0">
                <a:solidFill>
                  <a:schemeClr val="bg1"/>
                </a:solidFill>
                <a:cs typeface="Arial" charset="0"/>
              </a:rPr>
              <a:t>IBM, the IBM logo, </a:t>
            </a:r>
            <a:r>
              <a:rPr lang="en-US" sz="900" dirty="0" err="1">
                <a:solidFill>
                  <a:schemeClr val="bg1"/>
                </a:solidFill>
                <a:cs typeface="Arial" charset="0"/>
              </a:rPr>
              <a:t>ibm.com</a:t>
            </a:r>
            <a:r>
              <a:rPr lang="en-US" sz="900" dirty="0">
                <a:solidFill>
                  <a:schemeClr val="bg1"/>
                </a:solidFill>
                <a:cs typeface="Arial" charset="0"/>
              </a:rPr>
              <a:t> AIX, AIX (logo), AIX 5L, AIX 6 (logo), AS/400, </a:t>
            </a:r>
            <a:r>
              <a:rPr lang="en-US" sz="900" dirty="0" err="1">
                <a:solidFill>
                  <a:schemeClr val="bg1"/>
                </a:solidFill>
                <a:cs typeface="Arial" charset="0"/>
              </a:rPr>
              <a:t>BladeCenter</a:t>
            </a:r>
            <a:r>
              <a:rPr lang="en-US" sz="900" dirty="0">
                <a:solidFill>
                  <a:schemeClr val="bg1"/>
                </a:solidFill>
                <a:cs typeface="Arial" charset="0"/>
              </a:rPr>
              <a:t>, Blue Gene, </a:t>
            </a:r>
            <a:r>
              <a:rPr lang="en-US" sz="900" dirty="0" err="1">
                <a:solidFill>
                  <a:schemeClr val="bg1"/>
                </a:solidFill>
                <a:cs typeface="Arial" charset="0"/>
              </a:rPr>
              <a:t>ClusterProven</a:t>
            </a:r>
            <a:r>
              <a:rPr lang="en-US" sz="900" dirty="0">
                <a:solidFill>
                  <a:schemeClr val="bg1"/>
                </a:solidFill>
                <a:cs typeface="Arial" charset="0"/>
              </a:rPr>
              <a:t>, Db2, ESCON, i5/OS, i5/OS (logo), IBM Business Partner (logo), </a:t>
            </a:r>
            <a:r>
              <a:rPr lang="en-US" sz="900" dirty="0" err="1">
                <a:solidFill>
                  <a:schemeClr val="bg1"/>
                </a:solidFill>
                <a:cs typeface="Arial" charset="0"/>
              </a:rPr>
              <a:t>IntelliStation</a:t>
            </a:r>
            <a:r>
              <a:rPr lang="en-US" sz="900" dirty="0">
                <a:solidFill>
                  <a:schemeClr val="bg1"/>
                </a:solidFill>
                <a:cs typeface="Arial" charset="0"/>
              </a:rPr>
              <a:t>, </a:t>
            </a:r>
            <a:r>
              <a:rPr lang="en-US" sz="900" dirty="0" err="1">
                <a:solidFill>
                  <a:schemeClr val="bg1"/>
                </a:solidFill>
                <a:cs typeface="Arial" charset="0"/>
              </a:rPr>
              <a:t>LoadLeveler</a:t>
            </a:r>
            <a:r>
              <a:rPr lang="en-US" sz="900" dirty="0">
                <a:solidFill>
                  <a:schemeClr val="bg1"/>
                </a:solidFill>
                <a:cs typeface="Arial" charset="0"/>
              </a:rPr>
              <a:t>, Lotus, Lotus Notes, Notes, Operating System/400, OS/400, </a:t>
            </a:r>
            <a:r>
              <a:rPr lang="en-US" sz="900" dirty="0" err="1">
                <a:solidFill>
                  <a:schemeClr val="bg1"/>
                </a:solidFill>
                <a:cs typeface="Arial" charset="0"/>
              </a:rPr>
              <a:t>PartnerLink</a:t>
            </a:r>
            <a:r>
              <a:rPr lang="en-US" sz="900" dirty="0">
                <a:solidFill>
                  <a:schemeClr val="bg1"/>
                </a:solidFill>
                <a:cs typeface="Arial" charset="0"/>
              </a:rPr>
              <a:t>, PartnerWorld, PowerPC, </a:t>
            </a:r>
            <a:r>
              <a:rPr lang="en-US" sz="900" dirty="0" err="1">
                <a:solidFill>
                  <a:schemeClr val="bg1"/>
                </a:solidFill>
                <a:cs typeface="Arial" charset="0"/>
              </a:rPr>
              <a:t>pSeries</a:t>
            </a:r>
            <a:r>
              <a:rPr lang="en-US" sz="900" dirty="0">
                <a:solidFill>
                  <a:schemeClr val="bg1"/>
                </a:solidFill>
                <a:cs typeface="Arial" charset="0"/>
              </a:rPr>
              <a:t>, Rational, RISC System/6000, RS/6000, THINK, Tivoli, Tivoli (logo), Tivoli Management Environment, WebSphere, </a:t>
            </a:r>
            <a:r>
              <a:rPr lang="en-US" sz="900" dirty="0" err="1">
                <a:solidFill>
                  <a:schemeClr val="bg1"/>
                </a:solidFill>
                <a:cs typeface="Arial" charset="0"/>
              </a:rPr>
              <a:t>xSeries</a:t>
            </a:r>
            <a:r>
              <a:rPr lang="en-US" sz="900" dirty="0">
                <a:solidFill>
                  <a:schemeClr val="bg1"/>
                </a:solidFill>
                <a:cs typeface="Arial" charset="0"/>
              </a:rPr>
              <a:t>, z/OS, </a:t>
            </a:r>
            <a:r>
              <a:rPr lang="en-US" sz="900" dirty="0" err="1">
                <a:solidFill>
                  <a:schemeClr val="bg1"/>
                </a:solidFill>
                <a:cs typeface="Arial" charset="0"/>
              </a:rPr>
              <a:t>zSeries</a:t>
            </a:r>
            <a:r>
              <a:rPr lang="en-US" sz="900" dirty="0">
                <a:solidFill>
                  <a:schemeClr val="bg1"/>
                </a:solidFill>
                <a:cs typeface="Arial" charset="0"/>
              </a:rPr>
              <a:t>, Active Memory, Balanced Warehouse, </a:t>
            </a:r>
            <a:r>
              <a:rPr lang="en-US" sz="900" dirty="0" err="1">
                <a:solidFill>
                  <a:schemeClr val="bg1"/>
                </a:solidFill>
                <a:cs typeface="Arial" charset="0"/>
              </a:rPr>
              <a:t>CacheFlow</a:t>
            </a:r>
            <a:r>
              <a:rPr lang="en-US" sz="900" dirty="0">
                <a:solidFill>
                  <a:schemeClr val="bg1"/>
                </a:solidFill>
                <a:cs typeface="Arial" charset="0"/>
              </a:rPr>
              <a:t>, Cool Blue, IBM Systems Director </a:t>
            </a:r>
            <a:r>
              <a:rPr lang="en-US" sz="900" dirty="0" err="1">
                <a:solidFill>
                  <a:schemeClr val="bg1"/>
                </a:solidFill>
                <a:cs typeface="Arial" charset="0"/>
              </a:rPr>
              <a:t>VMControl</a:t>
            </a:r>
            <a:r>
              <a:rPr lang="en-US" sz="900" dirty="0">
                <a:solidFill>
                  <a:schemeClr val="bg1"/>
                </a:solidFill>
                <a:cs typeface="Arial" charset="0"/>
              </a:rPr>
              <a:t>, </a:t>
            </a:r>
            <a:r>
              <a:rPr lang="en-US" sz="900" dirty="0" err="1">
                <a:solidFill>
                  <a:schemeClr val="bg1"/>
                </a:solidFill>
                <a:cs typeface="Arial" charset="0"/>
              </a:rPr>
              <a:t>pureScale</a:t>
            </a:r>
            <a:r>
              <a:rPr lang="en-US" sz="900" dirty="0">
                <a:solidFill>
                  <a:schemeClr val="bg1"/>
                </a:solidFill>
                <a:cs typeface="Arial" charset="0"/>
              </a:rPr>
              <a:t>, </a:t>
            </a:r>
            <a:r>
              <a:rPr lang="en-US" sz="900" dirty="0" err="1">
                <a:solidFill>
                  <a:schemeClr val="bg1"/>
                </a:solidFill>
                <a:cs typeface="Arial" charset="0"/>
              </a:rPr>
              <a:t>TurboCore</a:t>
            </a:r>
            <a:r>
              <a:rPr lang="en-US" sz="900" dirty="0">
                <a:solidFill>
                  <a:schemeClr val="bg1"/>
                </a:solidFill>
                <a:cs typeface="Arial" charset="0"/>
              </a:rPr>
              <a:t>, </a:t>
            </a:r>
            <a:r>
              <a:rPr lang="en-US" sz="900" dirty="0" err="1">
                <a:solidFill>
                  <a:schemeClr val="bg1"/>
                </a:solidFill>
                <a:cs typeface="Arial" charset="0"/>
              </a:rPr>
              <a:t>Chiphopper</a:t>
            </a:r>
            <a:r>
              <a:rPr lang="en-US" sz="900" dirty="0">
                <a:solidFill>
                  <a:schemeClr val="bg1"/>
                </a:solidFill>
                <a:cs typeface="Arial" charset="0"/>
              </a:rPr>
              <a:t>, Cloudscape, Db2 Universal Database, DS4000, DS6000, DS8000, </a:t>
            </a:r>
            <a:r>
              <a:rPr lang="en-US" sz="900" dirty="0" err="1">
                <a:solidFill>
                  <a:schemeClr val="bg1"/>
                </a:solidFill>
                <a:cs typeface="Arial" charset="0"/>
              </a:rPr>
              <a:t>EnergyScale</a:t>
            </a:r>
            <a:r>
              <a:rPr lang="en-US" sz="900" dirty="0">
                <a:solidFill>
                  <a:schemeClr val="bg1"/>
                </a:solidFill>
                <a:cs typeface="Arial" charset="0"/>
              </a:rPr>
              <a:t>, Enterprise Workload Manager, General Parallel File System, , GPFS, HACMP, HACMP/6000, HASM, IBM Systems Director Active Energy Manager, iSeries, Micro-Partitioning, POWER, </a:t>
            </a:r>
            <a:r>
              <a:rPr lang="en-US" sz="900" dirty="0" err="1">
                <a:solidFill>
                  <a:schemeClr val="bg1"/>
                </a:solidFill>
                <a:cs typeface="Arial" charset="0"/>
              </a:rPr>
              <a:t>PowerExecutive</a:t>
            </a:r>
            <a:r>
              <a:rPr lang="en-US" sz="900" dirty="0">
                <a:solidFill>
                  <a:schemeClr val="bg1"/>
                </a:solidFill>
                <a:cs typeface="Arial" charset="0"/>
              </a:rPr>
              <a:t>, PowerVM, PowerVM (logo), PowerHA, Power Architecture, Power Everywhere, Power Family, POWER Hypervisor,  Power Systems, Power Systems (logo), Power Systems Software, Power Systems Software (logo), POWER2, POWER3, POWER4, POWER4+, POWER5, POWER5+, POWER6, POWER6+, POWER7, System </a:t>
            </a:r>
            <a:r>
              <a:rPr lang="en-US" sz="900" dirty="0" err="1">
                <a:solidFill>
                  <a:schemeClr val="bg1"/>
                </a:solidFill>
                <a:cs typeface="Arial" charset="0"/>
              </a:rPr>
              <a:t>i</a:t>
            </a:r>
            <a:r>
              <a:rPr lang="en-US" sz="900" dirty="0">
                <a:solidFill>
                  <a:schemeClr val="bg1"/>
                </a:solidFill>
                <a:cs typeface="Arial" charset="0"/>
              </a:rPr>
              <a:t>, System p, System p5, System Storage, System z, TME 10, Workload Partitions Manager and X-Architecture are trademarks or registered trademarks of International Business Machines Corporation in the United States, other countries, or both. If these and other IBM trademarked terms are marked on their first occurrence in this information with a trademark symbol (® or ™), these symbols indicate U.S. registered or common law trademarks owned by IBM at the time this information was published. Such trademarks may also be registered or common law trademarks in other countries. </a:t>
            </a:r>
          </a:p>
          <a:p>
            <a:pPr>
              <a:spcAft>
                <a:spcPct val="5000"/>
              </a:spcAft>
            </a:pPr>
            <a:endParaRPr lang="en-US" sz="900" dirty="0">
              <a:solidFill>
                <a:schemeClr val="bg1"/>
              </a:solidFill>
              <a:cs typeface="Arial" charset="0"/>
            </a:endParaRPr>
          </a:p>
          <a:p>
            <a:pPr>
              <a:spcAft>
                <a:spcPct val="5000"/>
              </a:spcAft>
            </a:pPr>
            <a:r>
              <a:rPr lang="en-US" sz="900" dirty="0">
                <a:solidFill>
                  <a:schemeClr val="bg1"/>
                </a:solidFill>
                <a:cs typeface="Arial" charset="0"/>
              </a:rPr>
              <a:t>A full list of U.S. trademarks owned by IBM may be found at: http://</a:t>
            </a:r>
            <a:r>
              <a:rPr lang="en-US" sz="900" dirty="0" err="1">
                <a:solidFill>
                  <a:schemeClr val="bg1"/>
                </a:solidFill>
                <a:cs typeface="Arial" charset="0"/>
              </a:rPr>
              <a:t>www.</a:t>
            </a:r>
            <a:r>
              <a:rPr lang="en-US" sz="900" b="1" dirty="0" err="1">
                <a:solidFill>
                  <a:schemeClr val="bg1"/>
                </a:solidFill>
                <a:cs typeface="Arial" charset="0"/>
              </a:rPr>
              <a:t>ibm.com</a:t>
            </a:r>
            <a:r>
              <a:rPr lang="en-US" sz="900" dirty="0">
                <a:solidFill>
                  <a:schemeClr val="bg1"/>
                </a:solidFill>
                <a:cs typeface="Arial" charset="0"/>
              </a:rPr>
              <a:t>/legal/</a:t>
            </a:r>
            <a:r>
              <a:rPr lang="en-US" sz="900" dirty="0" err="1">
                <a:solidFill>
                  <a:schemeClr val="bg1"/>
                </a:solidFill>
                <a:cs typeface="Arial" charset="0"/>
              </a:rPr>
              <a:t>copytrade.shtml</a:t>
            </a:r>
            <a:r>
              <a:rPr lang="en-US" sz="900" dirty="0">
                <a:solidFill>
                  <a:schemeClr val="bg1"/>
                </a:solidFill>
                <a:cs typeface="Arial" charset="0"/>
              </a:rPr>
              <a:t>. </a:t>
            </a:r>
          </a:p>
          <a:p>
            <a:pPr>
              <a:spcAft>
                <a:spcPct val="5000"/>
              </a:spcAft>
            </a:pPr>
            <a:endParaRPr lang="en-US" sz="900" dirty="0">
              <a:solidFill>
                <a:schemeClr val="bg1"/>
              </a:solidFill>
              <a:cs typeface="Arial" charset="0"/>
            </a:endParaRPr>
          </a:p>
          <a:p>
            <a:pPr>
              <a:spcAft>
                <a:spcPct val="10000"/>
              </a:spcAft>
            </a:pPr>
            <a:r>
              <a:rPr lang="en-US" sz="900" dirty="0">
                <a:solidFill>
                  <a:schemeClr val="bg1"/>
                </a:solidFill>
                <a:cs typeface="Arial" charset="0"/>
              </a:rPr>
              <a:t>Adobe, the Adobe logo, PostScript, and the PostScript logo are either registered trademarks or trademarks of Adobe Systems Incorporated in the United States, and/or other countries.</a:t>
            </a:r>
          </a:p>
          <a:p>
            <a:pPr>
              <a:spcAft>
                <a:spcPct val="10000"/>
              </a:spcAft>
            </a:pPr>
            <a:r>
              <a:rPr lang="en-US" sz="900" dirty="0" err="1">
                <a:solidFill>
                  <a:schemeClr val="bg1"/>
                </a:solidFill>
                <a:cs typeface="Arial" charset="0"/>
              </a:rPr>
              <a:t>AltiVec</a:t>
            </a:r>
            <a:r>
              <a:rPr lang="en-US" sz="900" dirty="0">
                <a:solidFill>
                  <a:schemeClr val="bg1"/>
                </a:solidFill>
                <a:cs typeface="Arial" charset="0"/>
              </a:rPr>
              <a:t> is a trademark of </a:t>
            </a:r>
            <a:r>
              <a:rPr lang="en-US" sz="900" dirty="0" err="1">
                <a:solidFill>
                  <a:schemeClr val="bg1"/>
                </a:solidFill>
                <a:cs typeface="Arial" charset="0"/>
              </a:rPr>
              <a:t>Freescale</a:t>
            </a:r>
            <a:r>
              <a:rPr lang="en-US" sz="900" dirty="0">
                <a:solidFill>
                  <a:schemeClr val="bg1"/>
                </a:solidFill>
                <a:cs typeface="Arial" charset="0"/>
              </a:rPr>
              <a:t> Semiconductor, Inc.</a:t>
            </a:r>
          </a:p>
          <a:p>
            <a:pPr>
              <a:spcAft>
                <a:spcPct val="10000"/>
              </a:spcAft>
            </a:pPr>
            <a:r>
              <a:rPr lang="en-US" sz="900" dirty="0">
                <a:solidFill>
                  <a:schemeClr val="bg1"/>
                </a:solidFill>
                <a:cs typeface="Arial" charset="0"/>
              </a:rPr>
              <a:t>AMD Opteron is a trademark of Advanced Micro Devices, Inc.</a:t>
            </a:r>
          </a:p>
          <a:p>
            <a:pPr>
              <a:spcAft>
                <a:spcPct val="10000"/>
              </a:spcAft>
            </a:pPr>
            <a:r>
              <a:rPr lang="en-US" sz="900" dirty="0" err="1">
                <a:solidFill>
                  <a:schemeClr val="bg1"/>
                </a:solidFill>
                <a:cs typeface="Arial" charset="0"/>
              </a:rPr>
              <a:t>InfiniBand</a:t>
            </a:r>
            <a:r>
              <a:rPr lang="en-US" sz="900" dirty="0">
                <a:solidFill>
                  <a:schemeClr val="bg1"/>
                </a:solidFill>
                <a:cs typeface="Arial" charset="0"/>
              </a:rPr>
              <a:t>, </a:t>
            </a:r>
            <a:r>
              <a:rPr lang="en-US" sz="900" dirty="0" err="1">
                <a:solidFill>
                  <a:schemeClr val="bg1"/>
                </a:solidFill>
                <a:cs typeface="Arial" charset="0"/>
              </a:rPr>
              <a:t>InfiniBand</a:t>
            </a:r>
            <a:r>
              <a:rPr lang="en-US" sz="900" dirty="0">
                <a:solidFill>
                  <a:schemeClr val="bg1"/>
                </a:solidFill>
                <a:cs typeface="Arial" charset="0"/>
              </a:rPr>
              <a:t> Trade Association and the </a:t>
            </a:r>
            <a:r>
              <a:rPr lang="en-US" sz="900" dirty="0" err="1">
                <a:solidFill>
                  <a:schemeClr val="bg1"/>
                </a:solidFill>
                <a:cs typeface="Arial" charset="0"/>
              </a:rPr>
              <a:t>InfiniBand</a:t>
            </a:r>
            <a:r>
              <a:rPr lang="en-US" sz="900" dirty="0">
                <a:solidFill>
                  <a:schemeClr val="bg1"/>
                </a:solidFill>
                <a:cs typeface="Arial" charset="0"/>
              </a:rPr>
              <a:t> design marks are trademarks and/or service marks of the </a:t>
            </a:r>
            <a:r>
              <a:rPr lang="en-US" sz="900" dirty="0" err="1">
                <a:solidFill>
                  <a:schemeClr val="bg1"/>
                </a:solidFill>
                <a:cs typeface="Arial" charset="0"/>
              </a:rPr>
              <a:t>InfiniBand</a:t>
            </a:r>
            <a:r>
              <a:rPr lang="en-US" sz="900" dirty="0">
                <a:solidFill>
                  <a:schemeClr val="bg1"/>
                </a:solidFill>
                <a:cs typeface="Arial" charset="0"/>
              </a:rPr>
              <a:t> Trade Association. </a:t>
            </a:r>
          </a:p>
          <a:p>
            <a:pPr>
              <a:spcAft>
                <a:spcPct val="10000"/>
              </a:spcAft>
            </a:pPr>
            <a:r>
              <a:rPr lang="en-US" sz="900" dirty="0">
                <a:solidFill>
                  <a:schemeClr val="bg1"/>
                </a:solidFill>
                <a:cs typeface="Arial" charset="0"/>
              </a:rPr>
              <a:t>Intel, Intel logo, Intel Inside, Intel Inside logo, Intel Centrino, Intel Centrino logo, Celeron, Intel Xeon, Intel </a:t>
            </a:r>
            <a:r>
              <a:rPr lang="en-US" sz="900" dirty="0" err="1">
                <a:solidFill>
                  <a:schemeClr val="bg1"/>
                </a:solidFill>
                <a:cs typeface="Arial" charset="0"/>
              </a:rPr>
              <a:t>SpeedStep</a:t>
            </a:r>
            <a:r>
              <a:rPr lang="en-US" sz="900" dirty="0">
                <a:solidFill>
                  <a:schemeClr val="bg1"/>
                </a:solidFill>
                <a:cs typeface="Arial" charset="0"/>
              </a:rPr>
              <a:t>, Itanium, and Pentium are trademarks or registered trademarks of Intel Corporation or its subsidiaries in the United States and other countries.</a:t>
            </a:r>
          </a:p>
          <a:p>
            <a:pPr>
              <a:spcAft>
                <a:spcPct val="10000"/>
              </a:spcAft>
            </a:pPr>
            <a:r>
              <a:rPr lang="en-US" sz="900" dirty="0">
                <a:solidFill>
                  <a:schemeClr val="bg1"/>
                </a:solidFill>
                <a:cs typeface="Arial" charset="0"/>
              </a:rPr>
              <a:t>IT Infrastructure Library is a registered trademark of the Central Computer and Telecommunications Agency which is now part of the Office of Government Commerce.</a:t>
            </a:r>
          </a:p>
          <a:p>
            <a:pPr>
              <a:spcAft>
                <a:spcPct val="10000"/>
              </a:spcAft>
            </a:pPr>
            <a:r>
              <a:rPr lang="en-US" sz="900" dirty="0">
                <a:solidFill>
                  <a:schemeClr val="bg1"/>
                </a:solidFill>
                <a:cs typeface="Arial" charset="0"/>
              </a:rPr>
              <a:t>Java and all Java-based trademarks and logos are trademarks or registered trademarks of Oracle and/or its affiliates.</a:t>
            </a:r>
          </a:p>
          <a:p>
            <a:pPr>
              <a:spcAft>
                <a:spcPct val="10000"/>
              </a:spcAft>
            </a:pPr>
            <a:r>
              <a:rPr lang="en-US" sz="900" dirty="0">
                <a:solidFill>
                  <a:schemeClr val="bg1"/>
                </a:solidFill>
                <a:cs typeface="Arial" charset="0"/>
              </a:rPr>
              <a:t>Linear Tape-Open, LTO, the LTO Logo, Ultrium, and the Ultrium logo are trademarks of HP, IBM Corp. and Quantum in the U.S. and other countries.</a:t>
            </a:r>
          </a:p>
          <a:p>
            <a:pPr>
              <a:spcAft>
                <a:spcPct val="10000"/>
              </a:spcAft>
            </a:pPr>
            <a:r>
              <a:rPr lang="en-US" sz="900" dirty="0">
                <a:solidFill>
                  <a:schemeClr val="bg1"/>
                </a:solidFill>
                <a:cs typeface="Arial" charset="0"/>
              </a:rPr>
              <a:t>Linux is a registered trademark of Linus Torvalds in the United States, other countries or both.</a:t>
            </a:r>
          </a:p>
          <a:p>
            <a:pPr>
              <a:spcAft>
                <a:spcPct val="10000"/>
              </a:spcAft>
            </a:pPr>
            <a:r>
              <a:rPr lang="en-US" sz="900" dirty="0">
                <a:solidFill>
                  <a:schemeClr val="bg1"/>
                </a:solidFill>
                <a:cs typeface="Arial" charset="0"/>
              </a:rPr>
              <a:t>Microsoft, Windows and the Windows logo are registered trademarks of Microsoft Corporation in the United States, other countries or both.</a:t>
            </a:r>
          </a:p>
          <a:p>
            <a:pPr>
              <a:spcAft>
                <a:spcPct val="10000"/>
              </a:spcAft>
            </a:pPr>
            <a:r>
              <a:rPr lang="en-US" sz="900" dirty="0" err="1">
                <a:solidFill>
                  <a:schemeClr val="bg1"/>
                </a:solidFill>
                <a:cs typeface="Arial" charset="0"/>
              </a:rPr>
              <a:t>NetBench</a:t>
            </a:r>
            <a:r>
              <a:rPr lang="en-US" sz="900" dirty="0">
                <a:solidFill>
                  <a:schemeClr val="bg1"/>
                </a:solidFill>
                <a:cs typeface="Arial" charset="0"/>
              </a:rPr>
              <a:t> is a registered trademark of Ziff Davis Media in the United States, other countries or both.</a:t>
            </a:r>
          </a:p>
          <a:p>
            <a:pPr>
              <a:spcAft>
                <a:spcPct val="10000"/>
              </a:spcAft>
            </a:pPr>
            <a:r>
              <a:rPr lang="en-US" sz="900" dirty="0" err="1">
                <a:solidFill>
                  <a:schemeClr val="bg1"/>
                </a:solidFill>
                <a:cs typeface="Arial" charset="0"/>
              </a:rPr>
              <a:t>SPECint</a:t>
            </a:r>
            <a:r>
              <a:rPr lang="en-US" sz="900" dirty="0">
                <a:solidFill>
                  <a:schemeClr val="bg1"/>
                </a:solidFill>
                <a:cs typeface="Arial" charset="0"/>
              </a:rPr>
              <a:t>, </a:t>
            </a:r>
            <a:r>
              <a:rPr lang="en-US" sz="900" dirty="0" err="1">
                <a:solidFill>
                  <a:schemeClr val="bg1"/>
                </a:solidFill>
                <a:cs typeface="Arial" charset="0"/>
              </a:rPr>
              <a:t>SPECfp</a:t>
            </a:r>
            <a:r>
              <a:rPr lang="en-US" sz="900" dirty="0">
                <a:solidFill>
                  <a:schemeClr val="bg1"/>
                </a:solidFill>
                <a:cs typeface="Arial" charset="0"/>
              </a:rPr>
              <a:t>, </a:t>
            </a:r>
            <a:r>
              <a:rPr lang="en-US" sz="900" dirty="0" err="1">
                <a:solidFill>
                  <a:schemeClr val="bg1"/>
                </a:solidFill>
                <a:cs typeface="Arial" charset="0"/>
              </a:rPr>
              <a:t>SPECjbb</a:t>
            </a:r>
            <a:r>
              <a:rPr lang="en-US" sz="900" dirty="0">
                <a:solidFill>
                  <a:schemeClr val="bg1"/>
                </a:solidFill>
                <a:cs typeface="Arial" charset="0"/>
              </a:rPr>
              <a:t>, </a:t>
            </a:r>
            <a:r>
              <a:rPr lang="en-US" sz="900" dirty="0" err="1">
                <a:solidFill>
                  <a:schemeClr val="bg1"/>
                </a:solidFill>
                <a:cs typeface="Arial" charset="0"/>
              </a:rPr>
              <a:t>SPECweb</a:t>
            </a:r>
            <a:r>
              <a:rPr lang="en-US" sz="900" dirty="0">
                <a:solidFill>
                  <a:schemeClr val="bg1"/>
                </a:solidFill>
                <a:cs typeface="Arial" charset="0"/>
              </a:rPr>
              <a:t>, </a:t>
            </a:r>
            <a:r>
              <a:rPr lang="en-US" sz="900" dirty="0" err="1">
                <a:solidFill>
                  <a:schemeClr val="bg1"/>
                </a:solidFill>
                <a:cs typeface="Arial" charset="0"/>
              </a:rPr>
              <a:t>SPECjAppServer</a:t>
            </a:r>
            <a:r>
              <a:rPr lang="en-US" sz="900" dirty="0">
                <a:solidFill>
                  <a:schemeClr val="bg1"/>
                </a:solidFill>
                <a:cs typeface="Arial" charset="0"/>
              </a:rPr>
              <a:t>, SPEC OMP, </a:t>
            </a:r>
            <a:r>
              <a:rPr lang="en-US" sz="900" dirty="0" err="1">
                <a:solidFill>
                  <a:schemeClr val="bg1"/>
                </a:solidFill>
                <a:cs typeface="Arial" charset="0"/>
              </a:rPr>
              <a:t>SPECviewperf</a:t>
            </a:r>
            <a:r>
              <a:rPr lang="en-US" sz="900" dirty="0">
                <a:solidFill>
                  <a:schemeClr val="bg1"/>
                </a:solidFill>
                <a:cs typeface="Arial" charset="0"/>
              </a:rPr>
              <a:t>, </a:t>
            </a:r>
            <a:r>
              <a:rPr lang="en-US" sz="900" dirty="0" err="1">
                <a:solidFill>
                  <a:schemeClr val="bg1"/>
                </a:solidFill>
                <a:cs typeface="Arial" charset="0"/>
              </a:rPr>
              <a:t>SPECapc</a:t>
            </a:r>
            <a:r>
              <a:rPr lang="en-US" sz="900" dirty="0">
                <a:solidFill>
                  <a:schemeClr val="bg1"/>
                </a:solidFill>
                <a:cs typeface="Arial" charset="0"/>
              </a:rPr>
              <a:t>, </a:t>
            </a:r>
            <a:r>
              <a:rPr lang="en-US" sz="900" dirty="0" err="1">
                <a:solidFill>
                  <a:schemeClr val="bg1"/>
                </a:solidFill>
                <a:cs typeface="Arial" charset="0"/>
              </a:rPr>
              <a:t>SPEChpc</a:t>
            </a:r>
            <a:r>
              <a:rPr lang="en-US" sz="900" dirty="0">
                <a:solidFill>
                  <a:schemeClr val="bg1"/>
                </a:solidFill>
                <a:cs typeface="Arial" charset="0"/>
              </a:rPr>
              <a:t>, </a:t>
            </a:r>
            <a:r>
              <a:rPr lang="en-US" sz="900" dirty="0" err="1">
                <a:solidFill>
                  <a:schemeClr val="bg1"/>
                </a:solidFill>
                <a:cs typeface="Arial" charset="0"/>
              </a:rPr>
              <a:t>SPECjvm</a:t>
            </a:r>
            <a:r>
              <a:rPr lang="en-US" sz="900" dirty="0">
                <a:solidFill>
                  <a:schemeClr val="bg1"/>
                </a:solidFill>
                <a:cs typeface="Arial" charset="0"/>
              </a:rPr>
              <a:t>, </a:t>
            </a:r>
            <a:r>
              <a:rPr lang="en-US" sz="900" dirty="0" err="1">
                <a:solidFill>
                  <a:schemeClr val="bg1"/>
                </a:solidFill>
                <a:cs typeface="Arial" charset="0"/>
              </a:rPr>
              <a:t>SPECmail</a:t>
            </a:r>
            <a:r>
              <a:rPr lang="en-US" sz="900" dirty="0">
                <a:solidFill>
                  <a:schemeClr val="bg1"/>
                </a:solidFill>
                <a:cs typeface="Arial" charset="0"/>
              </a:rPr>
              <a:t>, </a:t>
            </a:r>
            <a:r>
              <a:rPr lang="en-US" sz="900" dirty="0" err="1">
                <a:solidFill>
                  <a:schemeClr val="bg1"/>
                </a:solidFill>
                <a:cs typeface="Arial" charset="0"/>
              </a:rPr>
              <a:t>SPECimap</a:t>
            </a:r>
            <a:r>
              <a:rPr lang="en-US" sz="900" dirty="0">
                <a:solidFill>
                  <a:schemeClr val="bg1"/>
                </a:solidFill>
                <a:cs typeface="Arial" charset="0"/>
              </a:rPr>
              <a:t> and </a:t>
            </a:r>
            <a:r>
              <a:rPr lang="en-US" sz="900" dirty="0" err="1">
                <a:solidFill>
                  <a:schemeClr val="bg1"/>
                </a:solidFill>
                <a:cs typeface="Arial" charset="0"/>
              </a:rPr>
              <a:t>SPECsfs</a:t>
            </a:r>
            <a:r>
              <a:rPr lang="en-US" sz="900" dirty="0">
                <a:solidFill>
                  <a:schemeClr val="bg1"/>
                </a:solidFill>
                <a:cs typeface="Arial" charset="0"/>
              </a:rPr>
              <a:t> are trademarks of the Standard Performance Evaluation Corp (SPEC).</a:t>
            </a:r>
          </a:p>
          <a:p>
            <a:pPr>
              <a:spcAft>
                <a:spcPct val="10000"/>
              </a:spcAft>
            </a:pPr>
            <a:r>
              <a:rPr lang="en-US" sz="900" dirty="0">
                <a:solidFill>
                  <a:schemeClr val="bg1"/>
                </a:solidFill>
                <a:cs typeface="Arial" charset="0"/>
              </a:rPr>
              <a:t>The Power Architecture and </a:t>
            </a:r>
            <a:r>
              <a:rPr lang="en-US" sz="900" dirty="0" err="1">
                <a:solidFill>
                  <a:schemeClr val="bg1"/>
                </a:solidFill>
                <a:cs typeface="Arial" charset="0"/>
              </a:rPr>
              <a:t>Power.org</a:t>
            </a:r>
            <a:r>
              <a:rPr lang="en-US" sz="900" dirty="0">
                <a:solidFill>
                  <a:schemeClr val="bg1"/>
                </a:solidFill>
                <a:cs typeface="Arial" charset="0"/>
              </a:rPr>
              <a:t> </a:t>
            </a:r>
            <a:r>
              <a:rPr lang="en-US" sz="900" dirty="0" err="1">
                <a:solidFill>
                  <a:schemeClr val="bg1"/>
                </a:solidFill>
                <a:cs typeface="Arial" charset="0"/>
              </a:rPr>
              <a:t>wordmarks</a:t>
            </a:r>
            <a:r>
              <a:rPr lang="en-US" sz="900" dirty="0">
                <a:solidFill>
                  <a:schemeClr val="bg1"/>
                </a:solidFill>
                <a:cs typeface="Arial" charset="0"/>
              </a:rPr>
              <a:t> and the Power and </a:t>
            </a:r>
            <a:r>
              <a:rPr lang="en-US" sz="900" dirty="0" err="1">
                <a:solidFill>
                  <a:schemeClr val="bg1"/>
                </a:solidFill>
                <a:cs typeface="Arial" charset="0"/>
              </a:rPr>
              <a:t>Power.org</a:t>
            </a:r>
            <a:r>
              <a:rPr lang="en-US" sz="900" dirty="0">
                <a:solidFill>
                  <a:schemeClr val="bg1"/>
                </a:solidFill>
                <a:cs typeface="Arial" charset="0"/>
              </a:rPr>
              <a:t> logos and related marks are trademarks and service marks licensed by </a:t>
            </a:r>
            <a:r>
              <a:rPr lang="en-US" sz="900" dirty="0" err="1">
                <a:solidFill>
                  <a:schemeClr val="bg1"/>
                </a:solidFill>
                <a:cs typeface="Arial" charset="0"/>
              </a:rPr>
              <a:t>Power.org</a:t>
            </a:r>
            <a:r>
              <a:rPr lang="en-US" sz="900" dirty="0">
                <a:solidFill>
                  <a:schemeClr val="bg1"/>
                </a:solidFill>
                <a:cs typeface="Arial" charset="0"/>
              </a:rPr>
              <a:t>.</a:t>
            </a:r>
          </a:p>
          <a:p>
            <a:pPr>
              <a:spcAft>
                <a:spcPct val="10000"/>
              </a:spcAft>
            </a:pPr>
            <a:r>
              <a:rPr lang="en-US" sz="900" dirty="0">
                <a:solidFill>
                  <a:schemeClr val="bg1"/>
                </a:solidFill>
                <a:cs typeface="Arial" charset="0"/>
              </a:rPr>
              <a:t>TPC-C and TPC-H are trademarks of the Transaction Performance Processing Council (TPPC).</a:t>
            </a:r>
          </a:p>
          <a:p>
            <a:pPr>
              <a:spcAft>
                <a:spcPct val="10000"/>
              </a:spcAft>
            </a:pPr>
            <a:r>
              <a:rPr lang="en-US" sz="900" dirty="0">
                <a:solidFill>
                  <a:schemeClr val="bg1"/>
                </a:solidFill>
                <a:cs typeface="Arial" charset="0"/>
              </a:rPr>
              <a:t>UNIX is a registered trademark of The Open Group in the United States, other countries or both. </a:t>
            </a:r>
          </a:p>
          <a:p>
            <a:pPr>
              <a:spcAft>
                <a:spcPct val="10000"/>
              </a:spcAft>
            </a:pPr>
            <a:endParaRPr lang="en-US" sz="900" dirty="0">
              <a:solidFill>
                <a:schemeClr val="bg1"/>
              </a:solidFill>
              <a:cs typeface="Arial" charset="0"/>
            </a:endParaRPr>
          </a:p>
          <a:p>
            <a:pPr>
              <a:spcAft>
                <a:spcPct val="10000"/>
              </a:spcAft>
            </a:pPr>
            <a:r>
              <a:rPr lang="en-US" sz="900" dirty="0">
                <a:solidFill>
                  <a:schemeClr val="bg1"/>
                </a:solidFill>
                <a:cs typeface="Arial" charset="0"/>
              </a:rPr>
              <a:t>Other company, product and service names may be trademarks or service marks of others.</a:t>
            </a:r>
          </a:p>
          <a:p>
            <a:pPr>
              <a:spcAft>
                <a:spcPct val="10000"/>
              </a:spcAft>
            </a:pPr>
            <a:endParaRPr lang="en-US" sz="900" dirty="0">
              <a:solidFill>
                <a:schemeClr val="bg1"/>
              </a:solidFill>
              <a:cs typeface="Arial" charset="0"/>
            </a:endParaRPr>
          </a:p>
          <a:p>
            <a:pPr>
              <a:spcAft>
                <a:spcPct val="10000"/>
              </a:spcAft>
            </a:pPr>
            <a:endParaRPr lang="en-US" sz="900" dirty="0">
              <a:solidFill>
                <a:schemeClr val="bg1"/>
              </a:solidFill>
              <a:cs typeface="Arial" charset="0"/>
            </a:endParaRPr>
          </a:p>
        </p:txBody>
      </p:sp>
      <p:sp>
        <p:nvSpPr>
          <p:cNvPr id="140292" name="Text Box 3"/>
          <p:cNvSpPr txBox="1">
            <a:spLocks noChangeArrowheads="1"/>
          </p:cNvSpPr>
          <p:nvPr/>
        </p:nvSpPr>
        <p:spPr bwMode="auto">
          <a:xfrm>
            <a:off x="9525052" y="6094417"/>
            <a:ext cx="2264833"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0" tIns="0" rIns="0" bIns="0">
            <a:spAutoFit/>
          </a:bodyPr>
          <a:lstStyle>
            <a:lvl1pPr defTabSz="820738">
              <a:defRPr sz="2200">
                <a:solidFill>
                  <a:schemeClr val="hlink"/>
                </a:solidFill>
                <a:latin typeface="Arial" charset="0"/>
                <a:ea typeface="MS PGothic" charset="0"/>
                <a:cs typeface="MS PGothic" charset="0"/>
              </a:defRPr>
            </a:lvl1pPr>
            <a:lvl2pPr marL="742950" indent="-285750" defTabSz="820738">
              <a:defRPr sz="2200">
                <a:solidFill>
                  <a:schemeClr val="hlink"/>
                </a:solidFill>
                <a:latin typeface="Arial" charset="0"/>
                <a:ea typeface="MS PGothic" charset="0"/>
                <a:cs typeface="MS PGothic" charset="0"/>
              </a:defRPr>
            </a:lvl2pPr>
            <a:lvl3pPr marL="1143000" indent="-228600" defTabSz="820738">
              <a:defRPr sz="2200">
                <a:solidFill>
                  <a:schemeClr val="hlink"/>
                </a:solidFill>
                <a:latin typeface="Arial" charset="0"/>
                <a:ea typeface="MS PGothic" charset="0"/>
                <a:cs typeface="MS PGothic" charset="0"/>
              </a:defRPr>
            </a:lvl3pPr>
            <a:lvl4pPr marL="1600200" indent="-228600" defTabSz="820738">
              <a:defRPr sz="2200">
                <a:solidFill>
                  <a:schemeClr val="hlink"/>
                </a:solidFill>
                <a:latin typeface="Arial" charset="0"/>
                <a:ea typeface="MS PGothic" charset="0"/>
                <a:cs typeface="MS PGothic" charset="0"/>
              </a:defRPr>
            </a:lvl4pPr>
            <a:lvl5pPr marL="2057400" indent="-228600" defTabSz="820738">
              <a:defRPr sz="2200">
                <a:solidFill>
                  <a:schemeClr val="hlink"/>
                </a:solidFill>
                <a:latin typeface="Arial" charset="0"/>
                <a:ea typeface="MS PGothic" charset="0"/>
                <a:cs typeface="MS PGothic" charset="0"/>
              </a:defRPr>
            </a:lvl5pPr>
            <a:lvl6pPr marL="25146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6pPr>
            <a:lvl7pPr marL="29718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7pPr>
            <a:lvl8pPr marL="34290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8pPr>
            <a:lvl9pPr marL="3886200" indent="-228600" defTabSz="820738" eaLnBrk="0" fontAlgn="base" hangingPunct="0">
              <a:spcBef>
                <a:spcPct val="0"/>
              </a:spcBef>
              <a:spcAft>
                <a:spcPct val="0"/>
              </a:spcAft>
              <a:defRPr sz="2200">
                <a:solidFill>
                  <a:schemeClr val="hlink"/>
                </a:solidFill>
                <a:latin typeface="Arial" charset="0"/>
                <a:ea typeface="MS PGothic" charset="0"/>
                <a:cs typeface="MS PGothic" charset="0"/>
              </a:defRPr>
            </a:lvl9pPr>
          </a:lstStyle>
          <a:p>
            <a:pPr>
              <a:spcAft>
                <a:spcPct val="15000"/>
              </a:spcAft>
            </a:pPr>
            <a:r>
              <a:rPr lang="en-US" sz="1100" dirty="0">
                <a:solidFill>
                  <a:schemeClr val="bg1"/>
                </a:solidFill>
                <a:cs typeface="Arial" charset="0"/>
              </a:rPr>
              <a:t>Revised December 2, 2010</a:t>
            </a:r>
          </a:p>
        </p:txBody>
      </p:sp>
    </p:spTree>
    <p:extLst>
      <p:ext uri="{BB962C8B-B14F-4D97-AF65-F5344CB8AC3E}">
        <p14:creationId xmlns:p14="http://schemas.microsoft.com/office/powerpoint/2010/main" val="195793011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6</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154805" y="173339"/>
            <a:ext cx="10515600" cy="413799"/>
          </a:xfrm>
        </p:spPr>
        <p:txBody>
          <a:bodyPr vert="horz" lIns="0" tIns="0" rIns="0" bIns="0" rtlCol="0" anchor="ctr" anchorCtr="0">
            <a:normAutofit/>
          </a:bodyPr>
          <a:lstStyle/>
          <a:p>
            <a:r>
              <a:rPr lang="en-US" kern="1200" baseline="0"/>
              <a:t>Mapepire wins!</a:t>
            </a:r>
          </a:p>
        </p:txBody>
      </p:sp>
      <p:sp>
        <p:nvSpPr>
          <p:cNvPr id="4" name="TextBox 3">
            <a:extLst>
              <a:ext uri="{FF2B5EF4-FFF2-40B4-BE49-F238E27FC236}">
                <a16:creationId xmlns:a16="http://schemas.microsoft.com/office/drawing/2014/main" id="{C06E92AE-5FEB-09FA-C0CC-CB1E1E9848CA}"/>
              </a:ext>
            </a:extLst>
          </p:cNvPr>
          <p:cNvSpPr txBox="1"/>
          <p:nvPr/>
        </p:nvSpPr>
        <p:spPr>
          <a:xfrm>
            <a:off x="308385" y="834999"/>
            <a:ext cx="5391150" cy="5233840"/>
          </a:xfrm>
          <a:prstGeom prst="rect">
            <a:avLst/>
          </a:prstGeom>
        </p:spPr>
        <p:txBody>
          <a:bodyPr rtlCol="0">
            <a:normAutofit/>
          </a:bodyPr>
          <a:lstStyle/>
          <a:p>
            <a:pPr marL="342900" indent="-342900" defTabSz="609570" eaLnBrk="1" hangingPunct="1">
              <a:spcBef>
                <a:spcPts val="0"/>
              </a:spcBef>
              <a:spcAft>
                <a:spcPts val="600"/>
              </a:spcAft>
              <a:buFont typeface="Arial"/>
              <a:buChar char="•"/>
            </a:pPr>
            <a:r>
              <a:rPr lang="en-US" b="0" i="0" kern="1200" baseline="0"/>
              <a:t>Looks like Mapepire is faster than ODBC for both executing queries with a pool, as well as executing queries individually. </a:t>
            </a:r>
          </a:p>
          <a:p>
            <a:pPr marL="342900" indent="-342900" defTabSz="609570" eaLnBrk="1" hangingPunct="1">
              <a:spcBef>
                <a:spcPts val="0"/>
              </a:spcBef>
              <a:spcAft>
                <a:spcPts val="600"/>
              </a:spcAft>
              <a:buFont typeface="Arial"/>
              <a:buChar char="•"/>
            </a:pPr>
            <a:endParaRPr lang="en-US" b="0" i="0" kern="1200" baseline="0"/>
          </a:p>
        </p:txBody>
      </p:sp>
      <p:pic>
        <p:nvPicPr>
          <p:cNvPr id="1026" name="Picture 2" descr="logo">
            <a:extLst>
              <a:ext uri="{FF2B5EF4-FFF2-40B4-BE49-F238E27FC236}">
                <a16:creationId xmlns:a16="http://schemas.microsoft.com/office/drawing/2014/main" id="{5D295256-841A-ECFF-18D0-BC301BA69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 b="2919"/>
          <a:stretch/>
        </p:blipFill>
        <p:spPr bwMode="auto">
          <a:xfrm>
            <a:off x="5890035" y="834999"/>
            <a:ext cx="5391150" cy="5233840"/>
          </a:xfrm>
          <a:prstGeom prst="rect">
            <a:avLst/>
          </a:prstGeom>
          <a:solidFill>
            <a:srgbClr val="FFFFFF"/>
          </a:solidFill>
        </p:spPr>
      </p:pic>
    </p:spTree>
    <p:extLst>
      <p:ext uri="{BB962C8B-B14F-4D97-AF65-F5344CB8AC3E}">
        <p14:creationId xmlns:p14="http://schemas.microsoft.com/office/powerpoint/2010/main" val="81951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7</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154805" y="173339"/>
            <a:ext cx="10515600" cy="413799"/>
          </a:xfrm>
        </p:spPr>
        <p:txBody>
          <a:bodyPr vert="horz" lIns="0" tIns="0" rIns="0" bIns="0" rtlCol="0" anchor="ctr" anchorCtr="0">
            <a:normAutofit/>
          </a:bodyPr>
          <a:lstStyle/>
          <a:p>
            <a:r>
              <a:rPr lang="en-US" sz="2600" dirty="0"/>
              <a:t>What is Mapepire?</a:t>
            </a:r>
            <a:endParaRPr lang="en-US" sz="2600" kern="1200" baseline="0" dirty="0"/>
          </a:p>
        </p:txBody>
      </p:sp>
      <p:sp>
        <p:nvSpPr>
          <p:cNvPr id="4" name="TextBox 3">
            <a:extLst>
              <a:ext uri="{FF2B5EF4-FFF2-40B4-BE49-F238E27FC236}">
                <a16:creationId xmlns:a16="http://schemas.microsoft.com/office/drawing/2014/main" id="{1E05659E-848B-D018-5203-FFD91669CF66}"/>
              </a:ext>
            </a:extLst>
          </p:cNvPr>
          <p:cNvSpPr txBox="1"/>
          <p:nvPr/>
        </p:nvSpPr>
        <p:spPr>
          <a:xfrm>
            <a:off x="308385" y="834999"/>
            <a:ext cx="5391150" cy="5233840"/>
          </a:xfrm>
          <a:prstGeom prst="rect">
            <a:avLst/>
          </a:prstGeom>
        </p:spPr>
        <p:txBody>
          <a:bodyPr lIns="91440" tIns="45720" rIns="91440" bIns="45720" rtlCol="0" anchor="t">
            <a:normAutofit/>
          </a:bodyPr>
          <a:lstStyle/>
          <a:p>
            <a:pPr marL="342900" indent="-342900" defTabSz="609570" eaLnBrk="1" hangingPunct="1">
              <a:spcBef>
                <a:spcPts val="0"/>
              </a:spcBef>
              <a:spcAft>
                <a:spcPts val="600"/>
              </a:spcAft>
              <a:buFont typeface="Arial"/>
              <a:buChar char="•"/>
            </a:pPr>
            <a:r>
              <a:rPr lang="en-US" b="0" i="0" kern="1200" baseline="0" dirty="0">
                <a:latin typeface="Calibri"/>
                <a:cs typeface="Calibri"/>
              </a:rPr>
              <a:t>Back to the original question. Mapepire is a blazing fast db2 client that interacts with a server component running on the IBM </a:t>
            </a:r>
            <a:r>
              <a:rPr lang="en-US" b="0" i="0" kern="1200" baseline="0" dirty="0" err="1">
                <a:latin typeface="Calibri"/>
                <a:cs typeface="Calibri"/>
              </a:rPr>
              <a:t>i</a:t>
            </a:r>
            <a:r>
              <a:rPr lang="en-US" dirty="0">
                <a:latin typeface="Calibri"/>
                <a:cs typeface="Calibri"/>
              </a:rPr>
              <a:t>. It was built to make developing modern applications in Python, Node.js, Java , and the likes easier when using Db2 for </a:t>
            </a:r>
            <a:r>
              <a:rPr lang="en-US" dirty="0" err="1">
                <a:latin typeface="Calibri"/>
                <a:cs typeface="Calibri"/>
              </a:rPr>
              <a:t>i</a:t>
            </a:r>
            <a:r>
              <a:rPr lang="en-US" dirty="0">
                <a:latin typeface="Calibri"/>
                <a:cs typeface="Calibri"/>
              </a:rPr>
              <a:t>.</a:t>
            </a:r>
            <a:endParaRPr lang="en-US" b="0" i="0" kern="1200" baseline="0" dirty="0">
              <a:latin typeface="Calibri"/>
              <a:cs typeface="Calibri"/>
            </a:endParaRPr>
          </a:p>
          <a:p>
            <a:pPr marL="342900" indent="-342900" defTabSz="609570" eaLnBrk="1" hangingPunct="1">
              <a:spcBef>
                <a:spcPts val="0"/>
              </a:spcBef>
              <a:spcAft>
                <a:spcPts val="600"/>
              </a:spcAft>
              <a:buFont typeface="Arial"/>
              <a:buChar char="•"/>
            </a:pPr>
            <a:r>
              <a:rPr lang="en-US" dirty="0">
                <a:cs typeface="Calibri" panose="020F0502020204030204" pitchFamily="34" charset="0"/>
                <a:hlinkClick r:id="rId2"/>
              </a:rPr>
              <a:t>https://mapepire-ibmi.github.io/</a:t>
            </a:r>
            <a:endParaRPr lang="en-US">
              <a:cs typeface="Calibri" panose="020F0502020204030204" pitchFamily="34" charset="0"/>
            </a:endParaRPr>
          </a:p>
        </p:txBody>
      </p:sp>
      <p:pic>
        <p:nvPicPr>
          <p:cNvPr id="5" name="Picture 2" descr="logo">
            <a:extLst>
              <a:ext uri="{FF2B5EF4-FFF2-40B4-BE49-F238E27FC236}">
                <a16:creationId xmlns:a16="http://schemas.microsoft.com/office/drawing/2014/main" id="{9F9BF225-22CC-83C2-34CC-0AE7F1621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 b="2919"/>
          <a:stretch/>
        </p:blipFill>
        <p:spPr bwMode="auto">
          <a:xfrm>
            <a:off x="5890035" y="834999"/>
            <a:ext cx="5391150" cy="523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69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8</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308385" y="219944"/>
            <a:ext cx="10189853" cy="366465"/>
          </a:xfrm>
        </p:spPr>
        <p:txBody>
          <a:bodyPr vert="horz" lIns="0" tIns="0" rIns="0" bIns="0" rtlCol="0" anchor="t" anchorCtr="0">
            <a:normAutofit/>
          </a:bodyPr>
          <a:lstStyle/>
          <a:p>
            <a:r>
              <a:rPr lang="en-US" sz="2600" dirty="0"/>
              <a:t>JDBC vs ODBC vs MAPEPIRE</a:t>
            </a:r>
            <a:endParaRPr lang="en-US" sz="2600" kern="1200" baseline="0" dirty="0">
              <a:latin typeface="Arial"/>
              <a:ea typeface="Arial" panose="020B0604020202020204" pitchFamily="34" charset="0"/>
              <a:cs typeface="Arial"/>
            </a:endParaRPr>
          </a:p>
        </p:txBody>
      </p:sp>
      <p:sp>
        <p:nvSpPr>
          <p:cNvPr id="6" name="Content Placeholder 5">
            <a:extLst>
              <a:ext uri="{FF2B5EF4-FFF2-40B4-BE49-F238E27FC236}">
                <a16:creationId xmlns:a16="http://schemas.microsoft.com/office/drawing/2014/main" id="{F5C7F307-FC25-35D2-A8A5-5703AF554E5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FE2CFC6-9DCA-BA2D-F540-7525BE18899F}"/>
              </a:ext>
            </a:extLst>
          </p:cNvPr>
          <p:cNvPicPr>
            <a:picLocks noChangeAspect="1"/>
          </p:cNvPicPr>
          <p:nvPr/>
        </p:nvPicPr>
        <p:blipFill>
          <a:blip r:embed="rId2"/>
          <a:stretch>
            <a:fillRect/>
          </a:stretch>
        </p:blipFill>
        <p:spPr>
          <a:xfrm>
            <a:off x="516849" y="789161"/>
            <a:ext cx="11158301" cy="5322863"/>
          </a:xfrm>
          <a:prstGeom prst="rect">
            <a:avLst/>
          </a:prstGeom>
        </p:spPr>
      </p:pic>
    </p:spTree>
    <p:extLst>
      <p:ext uri="{BB962C8B-B14F-4D97-AF65-F5344CB8AC3E}">
        <p14:creationId xmlns:p14="http://schemas.microsoft.com/office/powerpoint/2010/main" val="139912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826D96-9BF5-8AD3-1F3C-E84C3DCADEA4}"/>
              </a:ext>
            </a:extLst>
          </p:cNvPr>
          <p:cNvSpPr>
            <a:spLocks noGrp="1"/>
          </p:cNvSpPr>
          <p:nvPr>
            <p:ph type="sldNum" sz="quarter" idx="10"/>
          </p:nvPr>
        </p:nvSpPr>
        <p:spPr>
          <a:xfrm>
            <a:off x="9144000" y="6435307"/>
            <a:ext cx="2743200" cy="182880"/>
          </a:xfrm>
        </p:spPr>
        <p:txBody>
          <a:bodyPr vert="horz" lIns="0" tIns="0" rIns="0" bIns="0" rtlCol="0" anchor="ctr">
            <a:normAutofit/>
          </a:bodyPr>
          <a:lstStyle/>
          <a:p>
            <a:pPr>
              <a:spcAft>
                <a:spcPts val="600"/>
              </a:spcAft>
            </a:pPr>
            <a:fld id="{D0BE6F14-FF48-0F4F-A8AA-2E3F25371E4A}" type="slidenum">
              <a:rPr lang="en-US" smtClean="0"/>
              <a:pPr>
                <a:spcAft>
                  <a:spcPts val="600"/>
                </a:spcAft>
              </a:pPr>
              <a:t>9</a:t>
            </a:fld>
            <a:endParaRPr lang="en-US"/>
          </a:p>
        </p:txBody>
      </p:sp>
      <p:sp>
        <p:nvSpPr>
          <p:cNvPr id="2" name="Title 1">
            <a:extLst>
              <a:ext uri="{FF2B5EF4-FFF2-40B4-BE49-F238E27FC236}">
                <a16:creationId xmlns:a16="http://schemas.microsoft.com/office/drawing/2014/main" id="{345A53D4-4C68-C8B6-690F-8E8C1255CFC7}"/>
              </a:ext>
            </a:extLst>
          </p:cNvPr>
          <p:cNvSpPr>
            <a:spLocks noGrp="1"/>
          </p:cNvSpPr>
          <p:nvPr>
            <p:ph type="title"/>
          </p:nvPr>
        </p:nvSpPr>
        <p:spPr>
          <a:xfrm>
            <a:off x="154805" y="173339"/>
            <a:ext cx="10515600" cy="413799"/>
          </a:xfrm>
        </p:spPr>
        <p:txBody>
          <a:bodyPr vert="horz" lIns="0" tIns="0" rIns="0" bIns="0" rtlCol="0" anchor="ctr" anchorCtr="0">
            <a:normAutofit/>
          </a:bodyPr>
          <a:lstStyle/>
          <a:p>
            <a:r>
              <a:rPr lang="en-US" sz="2600" dirty="0"/>
              <a:t>Mapepire Origin story...</a:t>
            </a:r>
            <a:endParaRPr lang="en-US" sz="2600" kern="1200" baseline="0" dirty="0"/>
          </a:p>
        </p:txBody>
      </p:sp>
      <p:pic>
        <p:nvPicPr>
          <p:cNvPr id="4" name="Picture 3">
            <a:extLst>
              <a:ext uri="{FF2B5EF4-FFF2-40B4-BE49-F238E27FC236}">
                <a16:creationId xmlns:a16="http://schemas.microsoft.com/office/drawing/2014/main" id="{CC34FD02-63C0-128D-5155-267908427865}"/>
              </a:ext>
            </a:extLst>
          </p:cNvPr>
          <p:cNvPicPr>
            <a:picLocks noChangeAspect="1"/>
          </p:cNvPicPr>
          <p:nvPr/>
        </p:nvPicPr>
        <p:blipFill>
          <a:blip r:embed="rId2"/>
          <a:stretch>
            <a:fillRect/>
          </a:stretch>
        </p:blipFill>
        <p:spPr>
          <a:xfrm>
            <a:off x="514195" y="1713698"/>
            <a:ext cx="11163610" cy="4167822"/>
          </a:xfrm>
          <a:prstGeom prst="rect">
            <a:avLst/>
          </a:prstGeom>
        </p:spPr>
      </p:pic>
    </p:spTree>
    <p:extLst>
      <p:ext uri="{BB962C8B-B14F-4D97-AF65-F5344CB8AC3E}">
        <p14:creationId xmlns:p14="http://schemas.microsoft.com/office/powerpoint/2010/main" val="2547028396"/>
      </p:ext>
    </p:extLst>
  </p:cSld>
  <p:clrMapOvr>
    <a:masterClrMapping/>
  </p:clrMapOvr>
</p:sld>
</file>

<file path=ppt/theme/theme1.xml><?xml version="1.0" encoding="utf-8"?>
<a:theme xmlns:a="http://schemas.openxmlformats.org/drawingml/2006/main" name="2021 Layouts">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20 Template" id="{944F3D93-08F7-2645-AE1A-0F73B8EAB8BC}" vid="{95C3C7E3-996D-EC48-94CF-D6CBFFDFE1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1_New IBM template</Template>
  <TotalTime>4457</TotalTime>
  <Words>1927</Words>
  <Application>Microsoft Office PowerPoint</Application>
  <PresentationFormat>Widescreen</PresentationFormat>
  <Paragraphs>144</Paragraphs>
  <Slides>51</Slides>
  <Notes>3</Notes>
  <HiddenSlides>2</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2021 Layouts</vt:lpstr>
      <vt:lpstr>NAViGATE 2025 Presentation</vt:lpstr>
      <vt:lpstr>Forget ODBC! Here’s a New Db2 Connector</vt:lpstr>
      <vt:lpstr>How would you interact with DB2 from your applications?</vt:lpstr>
      <vt:lpstr>Some performance comparisons</vt:lpstr>
      <vt:lpstr>Some performance comparisons</vt:lpstr>
      <vt:lpstr>Mapepire wins!</vt:lpstr>
      <vt:lpstr>What is Mapepire?</vt:lpstr>
      <vt:lpstr>JDBC vs ODBC vs MAPEPIRE</vt:lpstr>
      <vt:lpstr>Mapepire Origin story...</vt:lpstr>
      <vt:lpstr>Mapepire Components</vt:lpstr>
      <vt:lpstr>Core Tenets</vt:lpstr>
      <vt:lpstr>Single port? Big deal!</vt:lpstr>
      <vt:lpstr>Distinct TCP Flows!!</vt:lpstr>
      <vt:lpstr>How to encrypt data with _DBC </vt:lpstr>
      <vt:lpstr>How to encrypt data with Mapepire  </vt:lpstr>
      <vt:lpstr>What does TLS provide?  </vt:lpstr>
      <vt:lpstr>How does Mapepire make it so easy?  </vt:lpstr>
      <vt:lpstr>The biggest benefit of Mapepire.... Portability!!  </vt:lpstr>
      <vt:lpstr>Mapepire's back-end is JDBC  </vt:lpstr>
      <vt:lpstr>Security   </vt:lpstr>
      <vt:lpstr>How to manage the JDBC workload?    </vt:lpstr>
      <vt:lpstr>Separate jobs by application, user, etc.     </vt:lpstr>
      <vt:lpstr>Configure JDBC Prestart jobs      </vt:lpstr>
      <vt:lpstr>Default ODBC/JDBC prestart job settings       </vt:lpstr>
      <vt:lpstr>How many jobs are needed?        </vt:lpstr>
      <vt:lpstr>How to get started with Mapepire?</vt:lpstr>
      <vt:lpstr>Launch the Mapepire server</vt:lpstr>
      <vt:lpstr>Now it’s time to write some queries!</vt:lpstr>
      <vt:lpstr>Connecting to the database </vt:lpstr>
      <vt:lpstr>Get the server certificate</vt:lpstr>
      <vt:lpstr>Executing a query </vt:lpstr>
      <vt:lpstr>Executing a procedure </vt:lpstr>
      <vt:lpstr>Executing a CL command </vt:lpstr>
      <vt:lpstr>Executing a prepared statement </vt:lpstr>
      <vt:lpstr>Explain an SQL statement </vt:lpstr>
      <vt:lpstr>Get Mapepire server version</vt:lpstr>
      <vt:lpstr>Retrieve the count of pending transactions</vt:lpstr>
      <vt:lpstr>Retrieve the number of ongoing requests for a job</vt:lpstr>
      <vt:lpstr>Retrieve the status for the job </vt:lpstr>
      <vt:lpstr>Retrieve the trace file path </vt:lpstr>
      <vt:lpstr>Get the server trace data</vt:lpstr>
      <vt:lpstr>Get the SQLJob that is running the query</vt:lpstr>
      <vt:lpstr>Get the state of the query</vt:lpstr>
      <vt:lpstr>Executing a batch of statements </vt:lpstr>
      <vt:lpstr>Executing statements using a pool </vt:lpstr>
      <vt:lpstr>Set the backend log level</vt:lpstr>
      <vt:lpstr>Questions?</vt:lpstr>
      <vt:lpstr>Forget ODBC! Here’s a New Db2 Connector - Jonathan Zak and Sanjula Ganepola</vt:lpstr>
      <vt:lpstr>For More Information:</vt:lpstr>
      <vt:lpstr>Special notices</vt:lpstr>
      <vt:lpstr>Special notices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Alison Butterill</dc:creator>
  <cp:lastModifiedBy>Jonathan Zak</cp:lastModifiedBy>
  <cp:revision>577</cp:revision>
  <dcterms:created xsi:type="dcterms:W3CDTF">2021-01-11T03:24:53Z</dcterms:created>
  <dcterms:modified xsi:type="dcterms:W3CDTF">2024-11-01T13:52:57Z</dcterms:modified>
</cp:coreProperties>
</file>