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6616" r:id="rId1"/>
    <p:sldMasterId id="2147486713" r:id="rId2"/>
  </p:sldMasterIdLst>
  <p:notesMasterIdLst>
    <p:notesMasterId r:id="rId9"/>
  </p:notesMasterIdLst>
  <p:handoutMasterIdLst>
    <p:handoutMasterId r:id="rId10"/>
  </p:handoutMasterIdLst>
  <p:sldIdLst>
    <p:sldId id="256" r:id="rId3"/>
    <p:sldId id="2142534305" r:id="rId4"/>
    <p:sldId id="2142534359" r:id="rId5"/>
    <p:sldId id="2142534340" r:id="rId6"/>
    <p:sldId id="2626" r:id="rId7"/>
    <p:sldId id="2142534301" r:id="rId8"/>
  </p:sldIdLst>
  <p:sldSz cx="12192000" cy="6858000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189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3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56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75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5943" algn="l" defTabSz="914377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131" algn="l" defTabSz="914377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320" algn="l" defTabSz="914377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509" algn="l" defTabSz="914377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38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05A28"/>
    <a:srgbClr val="FFB600"/>
    <a:srgbClr val="1670FF"/>
    <a:srgbClr val="244EFF"/>
    <a:srgbClr val="1254FF"/>
    <a:srgbClr val="9B4C9C"/>
    <a:srgbClr val="6DC8D7"/>
    <a:srgbClr val="4E87C0"/>
    <a:srgbClr val="244E95"/>
    <a:srgbClr val="387F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2978" autoAdjust="0"/>
  </p:normalViewPr>
  <p:slideViewPr>
    <p:cSldViewPr snapToGrid="0">
      <p:cViewPr varScale="1">
        <p:scale>
          <a:sx n="87" d="100"/>
          <a:sy n="87" d="100"/>
        </p:scale>
        <p:origin x="478" y="46"/>
      </p:cViewPr>
      <p:guideLst>
        <p:guide orient="horz" pos="2160"/>
        <p:guide pos="3840"/>
        <p:guide pos="389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03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71C4C-FF3F-0C4F-8795-A2475369391B}" type="datetime1">
              <a:rPr lang="en-US" smtClean="0"/>
              <a:t>1/15/2025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C8FA6-76A5-8E40-8BFE-0F3985BCA3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9151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pPr>
              <a:defRPr/>
            </a:pPr>
            <a:fld id="{575E4D0F-365E-634C-91A3-A7A1E50E5DCF}" type="datetime1">
              <a:rPr lang="en-US" smtClean="0"/>
              <a:t>1/15/2025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pPr>
              <a:defRPr/>
            </a:pPr>
            <a:fld id="{A7F235BB-2532-4321-A1BC-BCA4D9D1C2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944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6.png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6.png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021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3" name="Picture 12" descr="A black and white logo&#10;&#10;Description automatically generated">
            <a:extLst>
              <a:ext uri="{FF2B5EF4-FFF2-40B4-BE49-F238E27FC236}">
                <a16:creationId xmlns:a16="http://schemas.microsoft.com/office/drawing/2014/main" id="{1D831F22-FA3A-D57A-45FA-41418B0D3C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017" y="2326384"/>
            <a:ext cx="2651682" cy="150460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04802" y="896176"/>
            <a:ext cx="5486401" cy="124971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51" y="6273803"/>
            <a:ext cx="695452" cy="281940"/>
          </a:xfrm>
          <a:prstGeom prst="rect">
            <a:avLst/>
          </a:prstGeom>
        </p:spPr>
      </p:pic>
      <p:sp>
        <p:nvSpPr>
          <p:cNvPr id="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04033" y="3344843"/>
            <a:ext cx="4974263" cy="4359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defRPr baseline="0"/>
            </a:lvl1pPr>
          </a:lstStyle>
          <a:p>
            <a:pPr lvl="0"/>
            <a:r>
              <a:rPr lang="en-US" dirty="0"/>
              <a:t>Click to Add Your Name, title, email, </a:t>
            </a:r>
            <a:r>
              <a:rPr lang="en-US" dirty="0" err="1"/>
              <a:t>etc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68A6CBC8-E31F-2BFA-5BF3-608C299296D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09491" y="3742521"/>
            <a:ext cx="2057400" cy="762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9F9E90-2CBC-160C-A456-B82ED3D2D56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27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ingle Bulleted list o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95C22D1-A9D3-948F-32F8-6DC8521269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6334" y="33764"/>
            <a:ext cx="1213530" cy="7170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8385" y="219944"/>
            <a:ext cx="10189853" cy="3664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8385" y="834999"/>
            <a:ext cx="10972800" cy="52338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 b="0" i="0">
                <a:latin typeface="Arial"/>
                <a:cs typeface="Arial"/>
              </a:defRPr>
            </a:lvl1pPr>
            <a:lvl2pPr marL="740664" indent="-228600">
              <a:lnSpc>
                <a:spcPct val="100000"/>
              </a:lnSpc>
              <a:defRPr sz="1800" b="0" i="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 b="0" i="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 b="0" i="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7916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Single Bulleted list o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8385" y="219944"/>
            <a:ext cx="10189853" cy="3664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8385" y="834999"/>
            <a:ext cx="10972800" cy="52338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 b="0" i="0">
                <a:latin typeface="Arial"/>
                <a:cs typeface="Arial"/>
              </a:defRPr>
            </a:lvl1pPr>
            <a:lvl2pPr marL="740664" indent="-228600">
              <a:lnSpc>
                <a:spcPct val="100000"/>
              </a:lnSpc>
              <a:defRPr sz="1800" b="0" i="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 b="0" i="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 b="0" i="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DDB98BC-539F-B355-1AD7-A6DB5727F5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3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bulleted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AE870BD-D606-E12D-38CF-F8B8950A13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6" y="73938"/>
            <a:ext cx="1274428" cy="7072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6" y="223103"/>
            <a:ext cx="10180313" cy="4156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293689" y="832103"/>
            <a:ext cx="5486400" cy="525355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486400" cy="525355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0863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2 bulleted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CAB283C-4D7C-B92A-C063-44E9DD38AD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6334" y="33764"/>
            <a:ext cx="1213530" cy="7170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6" y="223103"/>
            <a:ext cx="10180313" cy="4156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293689" y="832103"/>
            <a:ext cx="5486400" cy="525355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486400" cy="525355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239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2 bulleted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6" y="223103"/>
            <a:ext cx="10180313" cy="4156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293689" y="832103"/>
            <a:ext cx="5486400" cy="525355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486400" cy="525355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D5EFA40-F3E6-E1DD-4087-2D2E2D76B9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38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ed list - not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E54ED0F-9EF5-3A2A-A48F-864020C310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6" y="73938"/>
            <a:ext cx="1274428" cy="7072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11473226" cy="541414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7553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Bulleted list - not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C10BA43D-0E52-1935-1DCB-E424DD430A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6334" y="33764"/>
            <a:ext cx="1213530" cy="7170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11473226" cy="541414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83987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Bulleted list - not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11473226" cy="541414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662963E-CB68-80F5-7A98-4FA4326E54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16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ed list left, 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879A0EC-581D-0E13-472B-DA750CA3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6" y="73938"/>
            <a:ext cx="1274428" cy="707237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404AE-3037-EA4C-8316-CDEF47086DC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791200" y="0"/>
            <a:ext cx="64008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Insert image here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19456"/>
            <a:ext cx="5480303" cy="3881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348499" cy="5786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89840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bulleted list left, 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404AE-3037-EA4C-8316-CDEF47086DC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791200" y="0"/>
            <a:ext cx="64008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Insert image here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DD593BE-1E80-1AEB-0F86-F4FD051639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6334" y="33764"/>
            <a:ext cx="1213530" cy="7170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19456"/>
            <a:ext cx="5480303" cy="3881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348499" cy="5786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745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021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74C814B-C0E5-19B7-36B2-339859D9829A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04802" y="896176"/>
            <a:ext cx="5486401" cy="124971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51" y="6273803"/>
            <a:ext cx="695452" cy="281940"/>
          </a:xfrm>
          <a:prstGeom prst="rect">
            <a:avLst/>
          </a:prstGeom>
        </p:spPr>
      </p:pic>
      <p:sp>
        <p:nvSpPr>
          <p:cNvPr id="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04033" y="3344843"/>
            <a:ext cx="4974263" cy="4359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defRPr baseline="0"/>
            </a:lvl1pPr>
          </a:lstStyle>
          <a:p>
            <a:pPr lvl="0"/>
            <a:r>
              <a:rPr lang="en-US" dirty="0"/>
              <a:t>Click to Add Your Name, title, email, </a:t>
            </a:r>
            <a:r>
              <a:rPr lang="en-US" dirty="0" err="1"/>
              <a:t>etc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C8EE377-7754-E11F-C876-3597E7C5D0A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7152" y="2307955"/>
            <a:ext cx="2705097" cy="1528204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8A6CBC8-E31F-2BFA-5BF3-608C299296D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09491" y="3742521"/>
            <a:ext cx="20574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842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bulleted list left, 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19456"/>
            <a:ext cx="5480303" cy="3881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348499" cy="5786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404AE-3037-EA4C-8316-CDEF47086DC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791200" y="0"/>
            <a:ext cx="64008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Insert image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0902C1C-BD78-1AA4-00C8-9109FF37DE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943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IBM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4604" y="2914870"/>
            <a:ext cx="1730144" cy="70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5697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240EE0B4-00C1-A9AA-8F7C-78528CC3BB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67751" y="7992"/>
            <a:ext cx="1697818" cy="8539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3F93212-52AA-6E42-90F9-2D18C280B9D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4967747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E1889F7D-7E76-8863-FE5F-7534A9F515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3F93212-52AA-6E42-90F9-2D18C280B9D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20522340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C2A06584-4A8D-70B2-1AA4-0295EACC0C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3F93212-52AA-6E42-90F9-2D18C280B9D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31636673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3F93212-52AA-6E42-90F9-2D18C280B9D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B8B7290-E609-FE2A-C98F-1469A1D578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237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with 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2BC80EF-5DBF-BF25-8DE9-8C904DC344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67751" y="7992"/>
            <a:ext cx="1697818" cy="85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64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ck with 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8BD02337-AECD-27CC-0491-B67FFB644C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8864426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ck with 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55BC8BC3-D36B-925A-0413-23D35BBA78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33768462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with 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2021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06D4300-02F4-F1EF-D576-0B7C50BFA3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472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E2FD141-8134-F3DB-E476-8FADEF4ACE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6" y="73938"/>
            <a:ext cx="1274428" cy="7072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9F3420-6D52-3D30-094D-4B781CE6D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68757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0C2204A0-77F8-AF40-BF6C-2FB507C5818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11473226" cy="541414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54326FA1-EB48-8D63-F60D-9CB5E22D63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67751" y="7992"/>
            <a:ext cx="1697818" cy="85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9444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0C2204A0-77F8-AF40-BF6C-2FB507C5818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11473226" cy="541414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342A2AE-3E39-0B5D-3C8D-5F1043BCE4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499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5DF66989-43F4-A600-E0B2-72AF31ED5D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0C2204A0-77F8-AF40-BF6C-2FB507C5818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11473226" cy="541414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19897185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0C2204A0-77F8-AF40-BF6C-2FB507C5818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11473226" cy="541414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A6569A-B3E2-406F-FCD4-2634820190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9063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bulleted lists, 1st bullet b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F54C9BD-2141-0C1B-D066-32EFCAE59A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6" y="73938"/>
            <a:ext cx="1274428" cy="7072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23103"/>
            <a:ext cx="10261309" cy="5265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832104"/>
            <a:ext cx="5486400" cy="52535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Arial"/>
                <a:cs typeface="Arial"/>
              </a:defRPr>
            </a:lvl1pPr>
            <a:lvl2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2pPr>
            <a:lvl3pPr marL="584184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3pPr>
            <a:lvl4pPr marL="89532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4pPr>
            <a:lvl5pPr marL="1126024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486400" cy="52535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800" b="1" i="0" baseline="0">
                <a:latin typeface="Arial"/>
                <a:cs typeface="Arial"/>
              </a:defRPr>
            </a:lvl1pPr>
            <a:lvl2pPr marL="230706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2pPr>
            <a:lvl3pPr marL="529140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3pPr>
            <a:lvl4pPr marL="833926" indent="-22435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4pPr>
            <a:lvl5pPr marL="1070980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54377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2 bulleted lists, 1st bullet b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876CD34B-B673-84BF-EA5A-E903F8F787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6334" y="33764"/>
            <a:ext cx="1213530" cy="7170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23103"/>
            <a:ext cx="10261309" cy="5265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832104"/>
            <a:ext cx="5486400" cy="52535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Arial"/>
                <a:cs typeface="Arial"/>
              </a:defRPr>
            </a:lvl1pPr>
            <a:lvl2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2pPr>
            <a:lvl3pPr marL="584184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3pPr>
            <a:lvl4pPr marL="89532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4pPr>
            <a:lvl5pPr marL="1126024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486400" cy="52535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800" b="1" i="0" baseline="0">
                <a:latin typeface="Arial"/>
                <a:cs typeface="Arial"/>
              </a:defRPr>
            </a:lvl1pPr>
            <a:lvl2pPr marL="230706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2pPr>
            <a:lvl3pPr marL="529140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3pPr>
            <a:lvl4pPr marL="833926" indent="-22435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4pPr>
            <a:lvl5pPr marL="1070980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00196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2 bulleted lists, 1st bullet b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23103"/>
            <a:ext cx="10226474" cy="5265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832104"/>
            <a:ext cx="5486400" cy="52535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Arial"/>
                <a:cs typeface="Arial"/>
              </a:defRPr>
            </a:lvl1pPr>
            <a:lvl2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2pPr>
            <a:lvl3pPr marL="584184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3pPr>
            <a:lvl4pPr marL="89532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4pPr>
            <a:lvl5pPr marL="1126024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486400" cy="52535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800" b="1" i="0" baseline="0">
                <a:latin typeface="Arial"/>
                <a:cs typeface="Arial"/>
              </a:defRPr>
            </a:lvl1pPr>
            <a:lvl2pPr marL="230706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2pPr>
            <a:lvl3pPr marL="529140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3pPr>
            <a:lvl4pPr marL="833926" indent="-22435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4pPr>
            <a:lvl5pPr marL="1070980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736B9D94-C60C-2E78-9539-1E758871A1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8445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title bar &amp; image &amp; black inse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-2" y="-1501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9" name="Picture 8" descr="A black and white logo&#10;&#10;Description automatically generated">
            <a:extLst>
              <a:ext uri="{FF2B5EF4-FFF2-40B4-BE49-F238E27FC236}">
                <a16:creationId xmlns:a16="http://schemas.microsoft.com/office/drawing/2014/main" id="{E1C17DA0-170C-5390-C3C5-18A71EE087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404" y="86261"/>
            <a:ext cx="1292265" cy="73325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156853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67BE2597-090E-994C-8A4C-1B9CD4D51AF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6073A81-F155-674F-A008-156E5E806C9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8698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976254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ck title bar &amp; image &amp; black inse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-2" y="-1501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156853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67BE2597-090E-994C-8A4C-1B9CD4D51AF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6073A81-F155-674F-A008-156E5E806C9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8698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F1C5A5E-218B-BC39-04F0-C0BA69E05B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859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ck title bar &amp; image &amp; black inse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-2" y="-1501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7C59DB1-FC9C-849C-E343-FD25C3FD96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217767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67BE2597-090E-994C-8A4C-1B9CD4D51AF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6073A81-F155-674F-A008-156E5E806C9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8698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95659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9DDAFE0-8F15-5E46-5CAE-A71684960E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6334" y="33764"/>
            <a:ext cx="1213530" cy="7170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8812" y="221657"/>
            <a:ext cx="10210800" cy="442486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3579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title bar &amp; image &amp; black inse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-2" y="-1501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217767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67BE2597-090E-994C-8A4C-1B9CD4D51AF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6073A81-F155-674F-A008-156E5E806C9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8698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5FF0B22-C17B-5711-6B41-3813303D19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2300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title bar &amp; image &amp; black inse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0" y="0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F65938A9-3541-91F7-C413-DBF835C25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404" y="86261"/>
            <a:ext cx="1292265" cy="73325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156855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1B30FB2-6C47-774D-B329-4B3536A0C5B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72198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A8F1C1F-BCF4-E340-8E09-158FE4A3E1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7106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977302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ck title bar &amp; image &amp; black inse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0" y="0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156855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1B30FB2-6C47-774D-B329-4B3536A0C5B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72198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A8F1C1F-BCF4-E340-8E09-158FE4A3E1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7106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8A9F702-C36B-A252-EB3F-D45278B773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6321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ck title bar &amp; image &amp; black inse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0" y="0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4F9124B-137D-BE00-37DF-B2F1D04C9E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154365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1B30FB2-6C47-774D-B329-4B3536A0C5B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72198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A8F1C1F-BCF4-E340-8E09-158FE4A3E1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7106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9770159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title bar &amp; image &amp; black inse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0" y="0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154365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1B30FB2-6C47-774D-B329-4B3536A0C5B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72198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A8F1C1F-BCF4-E340-8E09-158FE4A3E1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7106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72F69B0-3568-5491-5895-61F6B5920A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80166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 title ba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4B73CFD5-0323-6C48-B201-6204E629B9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-1"/>
            <a:ext cx="12191999" cy="1056070"/>
          </a:xfrm>
          <a:solidFill>
            <a:schemeClr val="tx1"/>
          </a:solidFill>
        </p:spPr>
        <p:txBody>
          <a:bodyPr lIns="304792" tIns="268217" rIns="304792" bIns="304792"/>
          <a:lstStyle>
            <a:lvl1pPr>
              <a:defRPr sz="28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406FE4C5-A7F8-00EA-18CB-1CA76CB6BA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404" y="86261"/>
            <a:ext cx="1292265" cy="73325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-1" y="1056069"/>
            <a:ext cx="12192001" cy="580193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461331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ck title ba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4B73CFD5-0323-6C48-B201-6204E629B9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-1"/>
            <a:ext cx="12192001" cy="1056070"/>
          </a:xfrm>
          <a:solidFill>
            <a:schemeClr val="tx1"/>
          </a:solidFill>
        </p:spPr>
        <p:txBody>
          <a:bodyPr lIns="304792" tIns="268217" rIns="304792" bIns="304792"/>
          <a:lstStyle>
            <a:lvl1pPr>
              <a:defRPr sz="28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-1" y="1056069"/>
            <a:ext cx="12192001" cy="580193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A0BFF5B-FFF3-EEC5-043B-119DEEBD9E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06605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ck title ba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4B73CFD5-0323-6C48-B201-6204E629B9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-1"/>
            <a:ext cx="12191999" cy="1056070"/>
          </a:xfrm>
          <a:solidFill>
            <a:schemeClr val="tx1"/>
          </a:solidFill>
        </p:spPr>
        <p:txBody>
          <a:bodyPr lIns="304792" tIns="268217" rIns="304792" bIns="304792"/>
          <a:lstStyle>
            <a:lvl1pPr>
              <a:defRPr sz="28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D0D720B1-0C52-3911-0A8A-18242F23B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-1" y="1056069"/>
            <a:ext cx="12192001" cy="580193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4737887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title bar &amp;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-1" y="1056069"/>
            <a:ext cx="12192001" cy="580193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4B73CFD5-0323-6C48-B201-6204E629B9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-1"/>
            <a:ext cx="12191999" cy="1056070"/>
          </a:xfrm>
          <a:solidFill>
            <a:schemeClr val="tx1"/>
          </a:solidFill>
        </p:spPr>
        <p:txBody>
          <a:bodyPr lIns="304792" tIns="268217" rIns="304792" bIns="304792"/>
          <a:lstStyle>
            <a:lvl1pPr>
              <a:defRPr sz="28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C7E4B2B-4CBD-1785-1A76-D8C64FF913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5339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6126480" y="0"/>
            <a:ext cx="3044952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86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71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50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67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47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86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25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64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9171432" y="0"/>
            <a:ext cx="3054096" cy="3429000"/>
          </a:xfrm>
          <a:prstGeom prst="rect">
            <a:avLst/>
          </a:prstGeom>
          <a:solidFill>
            <a:srgbClr val="061F80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86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71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50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67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47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86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25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64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6126480" y="3429000"/>
            <a:ext cx="6099048" cy="3429000"/>
          </a:xfrm>
          <a:prstGeom prst="rect">
            <a:avLst/>
          </a:prstGeom>
          <a:solidFill>
            <a:srgbClr val="0530AD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86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71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50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67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47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86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25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64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8F83DBD2-00A3-854E-96F6-5E38FF4C0458}"/>
              </a:ext>
            </a:extLst>
          </p:cNvPr>
          <p:cNvSpPr txBox="1">
            <a:spLocks/>
          </p:cNvSpPr>
          <p:nvPr userDrawn="1"/>
        </p:nvSpPr>
        <p:spPr>
          <a:xfrm>
            <a:off x="310897" y="219456"/>
            <a:ext cx="5480303" cy="3881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Click to edit Slide Title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AA9F01EB-A423-5742-9F6B-9BD2B204E8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348499" cy="5786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0679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B2CD0D1E-6CA6-18E1-141E-06679FB23D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8812" y="221657"/>
            <a:ext cx="10210800" cy="442486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86092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6131052" y="-1"/>
            <a:ext cx="3044952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86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71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50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67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47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86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25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64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9181881" y="-1"/>
            <a:ext cx="3054096" cy="3429000"/>
          </a:xfrm>
          <a:prstGeom prst="rect">
            <a:avLst/>
          </a:prstGeom>
          <a:solidFill>
            <a:srgbClr val="061F80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86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71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50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67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47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86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25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64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6126480" y="3429000"/>
            <a:ext cx="6099048" cy="3429000"/>
          </a:xfrm>
          <a:prstGeom prst="rect">
            <a:avLst/>
          </a:prstGeom>
          <a:solidFill>
            <a:srgbClr val="0530AD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86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71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50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67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47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86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25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64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C2BC28-3D8F-4848-85C9-A1B154F68C80}"/>
              </a:ext>
            </a:extLst>
          </p:cNvPr>
          <p:cNvSpPr/>
          <p:nvPr userDrawn="1"/>
        </p:nvSpPr>
        <p:spPr>
          <a:xfrm>
            <a:off x="0" y="-1"/>
            <a:ext cx="6126480" cy="6858001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D1B323F-CBFC-9F4D-B6C1-905775A4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7" y="219456"/>
            <a:ext cx="5477256" cy="4577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D0A69A66-003D-5B41-8BAF-49BF0C0C8DC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10896" y="832104"/>
            <a:ext cx="5477256" cy="5603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D73F77-936A-0D42-BF6B-FA42F36D0C9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383423907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title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3429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EAB59F22-63CC-4768-E836-A0B001D359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404" y="86261"/>
            <a:ext cx="1292265" cy="733252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C6D397-596E-9041-B49E-7725CFE5144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193271290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Large title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3429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C6D397-596E-9041-B49E-7725CFE5144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4FEB824-21AB-3145-A3C7-4ADA36A4BA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66788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Large title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3429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BA616A4-C36A-B95E-9391-9B7E2C0F1F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C6D397-596E-9041-B49E-7725CFE5144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393609639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arge title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3429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C6D397-596E-9041-B49E-7725CFE5144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D27ACF1B-469A-3FCA-68DF-9F5527E4D2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8043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174AF19-2F04-CE44-8699-ED2DE424CB45}"/>
              </a:ext>
            </a:extLst>
          </p:cNvPr>
          <p:cNvSpPr/>
          <p:nvPr userDrawn="1"/>
        </p:nvSpPr>
        <p:spPr>
          <a:xfrm>
            <a:off x="0" y="-1"/>
            <a:ext cx="12192000" cy="34289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7" name="Picture 16" descr="A black and white logo&#10;&#10;Description automatically generated">
            <a:extLst>
              <a:ext uri="{FF2B5EF4-FFF2-40B4-BE49-F238E27FC236}">
                <a16:creationId xmlns:a16="http://schemas.microsoft.com/office/drawing/2014/main" id="{810DA460-CE90-2827-09D3-0672C3C315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404" y="86261"/>
            <a:ext cx="1292265" cy="733252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DBEE715-5791-F048-9416-49E98CD6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271611" cy="4577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74EF8AF-37E2-414C-A114-F7420B0077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832104"/>
            <a:ext cx="11041466" cy="2357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D711F6-2D4A-5F48-841F-7D3D77D9EC82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365636412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with text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174AF19-2F04-CE44-8699-ED2DE424CB45}"/>
              </a:ext>
            </a:extLst>
          </p:cNvPr>
          <p:cNvSpPr/>
          <p:nvPr userDrawn="1"/>
        </p:nvSpPr>
        <p:spPr>
          <a:xfrm>
            <a:off x="0" y="-1"/>
            <a:ext cx="12192000" cy="34289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DBEE715-5791-F048-9416-49E98CD6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271611" cy="4577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74EF8AF-37E2-414C-A114-F7420B0077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832104"/>
            <a:ext cx="11041466" cy="2357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D711F6-2D4A-5F48-841F-7D3D77D9EC82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1EBB3C9-F565-1B74-21D3-03B85EA72C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3701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text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174AF19-2F04-CE44-8699-ED2DE424CB45}"/>
              </a:ext>
            </a:extLst>
          </p:cNvPr>
          <p:cNvSpPr/>
          <p:nvPr userDrawn="1"/>
        </p:nvSpPr>
        <p:spPr>
          <a:xfrm>
            <a:off x="0" y="-1"/>
            <a:ext cx="12192000" cy="34289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DBEE715-5791-F048-9416-49E98CD6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271611" cy="4577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74EF8AF-37E2-414C-A114-F7420B0077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832104"/>
            <a:ext cx="11041466" cy="2357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D711F6-2D4A-5F48-841F-7D3D77D9EC82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7A34A3B-DAD6-8340-9A21-8F1B221CF5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92969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with text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174AF19-2F04-CE44-8699-ED2DE424CB45}"/>
              </a:ext>
            </a:extLst>
          </p:cNvPr>
          <p:cNvSpPr/>
          <p:nvPr userDrawn="1"/>
        </p:nvSpPr>
        <p:spPr>
          <a:xfrm>
            <a:off x="0" y="-1"/>
            <a:ext cx="12192000" cy="34289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2B12783-095D-B053-B0E7-EB2459705C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DBEE715-5791-F048-9416-49E98CD6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271611" cy="4577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74EF8AF-37E2-414C-A114-F7420B0077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832104"/>
            <a:ext cx="11041466" cy="2357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D711F6-2D4A-5F48-841F-7D3D77D9EC82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293910075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; title &amp; others - image or text remainder image or bulleted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5"/>
            <a:ext cx="6096000" cy="342900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/>
          </p:nvPr>
        </p:nvSpPr>
        <p:spPr>
          <a:xfrm>
            <a:off x="6083809" y="0"/>
            <a:ext cx="3044952" cy="34289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92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8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70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9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522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9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3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730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6077713" y="3424673"/>
            <a:ext cx="6095998" cy="3429002"/>
          </a:xfrm>
          <a:prstGeom prst="rect">
            <a:avLst/>
          </a:prstGeom>
          <a:solidFill>
            <a:srgbClr val="061F80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92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8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70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9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522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9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3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730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/>
          </p:nvPr>
        </p:nvSpPr>
        <p:spPr>
          <a:xfrm>
            <a:off x="1" y="3429001"/>
            <a:ext cx="6095999" cy="3429000"/>
          </a:xfrm>
          <a:prstGeom prst="rect">
            <a:avLst/>
          </a:prstGeom>
          <a:solidFill>
            <a:schemeClr val="tx1"/>
          </a:solidFill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92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8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70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9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522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9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3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730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9125712" y="-5"/>
            <a:ext cx="3054096" cy="3428998"/>
          </a:xfrm>
          <a:prstGeom prst="rect">
            <a:avLst/>
          </a:prstGeom>
          <a:solidFill>
            <a:srgbClr val="0530AD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92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8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70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9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522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9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3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730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3ADD54-6398-4141-8062-DF36139F6FB2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178395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9D4075E-60E0-45EE-94F9-39ED7AE331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6" y="73938"/>
            <a:ext cx="1274428" cy="7072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63547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68042" y="758952"/>
            <a:ext cx="6587638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8041" y="4455620"/>
            <a:ext cx="6590409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6A231-FDA0-4934-8BA0-A596EDC9CBCD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D69-B410-4A87-803F-F1756018ADA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89BB82A1-3D13-9725-0685-697CAA0784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91698" y="6424295"/>
            <a:ext cx="1918213" cy="410209"/>
          </a:xfrm>
          <a:prstGeom prst="rect">
            <a:avLst/>
          </a:prstGeom>
        </p:spPr>
      </p:pic>
      <p:pic>
        <p:nvPicPr>
          <p:cNvPr id="11" name="Picture 10" descr="A white logo with a tower and a maple leaf&#10;&#10;Description automatically generated">
            <a:extLst>
              <a:ext uri="{FF2B5EF4-FFF2-40B4-BE49-F238E27FC236}">
                <a16:creationId xmlns:a16="http://schemas.microsoft.com/office/drawing/2014/main" id="{DDE3CDDC-04E3-13C0-D77A-678E0577B7A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89" y="6386707"/>
            <a:ext cx="1083242" cy="44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35529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68042" y="758952"/>
            <a:ext cx="6587638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8041" y="4455620"/>
            <a:ext cx="6590409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6A231-FDA0-4934-8BA0-A596EDC9CBCD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D69-B410-4A87-803F-F1756018ADA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89BB82A1-3D13-9725-0685-697CAA0784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91698" y="6424295"/>
            <a:ext cx="1918213" cy="410209"/>
          </a:xfrm>
          <a:prstGeom prst="rect">
            <a:avLst/>
          </a:prstGeom>
        </p:spPr>
      </p:pic>
      <p:pic>
        <p:nvPicPr>
          <p:cNvPr id="13" name="Picture 12" descr="A white logo with a tower and a maple leaf&#10;&#10;Description automatically generated">
            <a:extLst>
              <a:ext uri="{FF2B5EF4-FFF2-40B4-BE49-F238E27FC236}">
                <a16:creationId xmlns:a16="http://schemas.microsoft.com/office/drawing/2014/main" id="{03C0F74C-57E5-928F-488B-9086211C4E5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89" y="6386707"/>
            <a:ext cx="1083242" cy="44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60563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26BA65A-0D82-C69D-A551-D8F6A3B42A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" t="48578" r="228" b="10513"/>
          <a:stretch/>
        </p:blipFill>
        <p:spPr>
          <a:xfrm>
            <a:off x="-1125875" y="2409509"/>
            <a:ext cx="18540294" cy="530488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68042" y="758952"/>
            <a:ext cx="6587638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8041" y="4455620"/>
            <a:ext cx="6590409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6A231-FDA0-4934-8BA0-A596EDC9CBCD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D69-B410-4A87-803F-F1756018ADA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89BB82A1-3D13-9725-0685-697CAA0784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91698" y="6424295"/>
            <a:ext cx="1918213" cy="410209"/>
          </a:xfrm>
          <a:prstGeom prst="rect">
            <a:avLst/>
          </a:prstGeom>
        </p:spPr>
      </p:pic>
      <p:pic>
        <p:nvPicPr>
          <p:cNvPr id="13" name="Picture 12" descr="A white logo with a tower and a maple leaf&#10;&#10;Description automatically generated">
            <a:extLst>
              <a:ext uri="{FF2B5EF4-FFF2-40B4-BE49-F238E27FC236}">
                <a16:creationId xmlns:a16="http://schemas.microsoft.com/office/drawing/2014/main" id="{72FFE6D5-E2A5-5B11-8B13-E0D7E62373B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89" y="6386707"/>
            <a:ext cx="1083242" cy="44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95645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6A231-FDA0-4934-8BA0-A596EDC9CBCD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D69-B410-4A87-803F-F1756018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0826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6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6A231-FDA0-4934-8BA0-A596EDC9CBCD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D69-B410-4A87-803F-F1756018ADA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BF2F8CD7-A1E7-800B-C4FB-7A6624C861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91698" y="6424295"/>
            <a:ext cx="1918213" cy="410209"/>
          </a:xfrm>
          <a:prstGeom prst="rect">
            <a:avLst/>
          </a:prstGeom>
        </p:spPr>
      </p:pic>
      <p:pic>
        <p:nvPicPr>
          <p:cNvPr id="14" name="Picture 13" descr="A white logo with a tower and a maple leaf&#10;&#10;Description automatically generated">
            <a:extLst>
              <a:ext uri="{FF2B5EF4-FFF2-40B4-BE49-F238E27FC236}">
                <a16:creationId xmlns:a16="http://schemas.microsoft.com/office/drawing/2014/main" id="{3704DA94-87E6-1E98-C264-009BDF2FD6C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89" y="6386707"/>
            <a:ext cx="1083242" cy="44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06208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6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6A231-FDA0-4934-8BA0-A596EDC9CBCD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D69-B410-4A87-803F-F1756018ADA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C8A5AEBD-F3C1-2117-81D5-36BBEAF59D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91698" y="6424295"/>
            <a:ext cx="1918213" cy="410209"/>
          </a:xfrm>
          <a:prstGeom prst="rect">
            <a:avLst/>
          </a:prstGeom>
        </p:spPr>
      </p:pic>
      <p:pic>
        <p:nvPicPr>
          <p:cNvPr id="13" name="Picture 12" descr="A white logo with a tower and a maple leaf&#10;&#10;Description automatically generated">
            <a:extLst>
              <a:ext uri="{FF2B5EF4-FFF2-40B4-BE49-F238E27FC236}">
                <a16:creationId xmlns:a16="http://schemas.microsoft.com/office/drawing/2014/main" id="{A04D842E-E0B5-8B64-858A-E0492B95E30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89" y="6386707"/>
            <a:ext cx="1083242" cy="44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58561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6A231-FDA0-4934-8BA0-A596EDC9CBCD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D69-B410-4A87-803F-F1756018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4183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6A231-FDA0-4934-8BA0-A596EDC9CBCD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D69-B410-4A87-803F-F1756018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2020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5064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43" y="1903467"/>
            <a:ext cx="2692779" cy="43093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6A231-FDA0-4934-8BA0-A596EDC9CBCD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D69-B410-4A87-803F-F1756018ADA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83C68EFA-52A0-B2E2-E8FE-5939C5A2924A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331292" y="1903467"/>
            <a:ext cx="2692779" cy="43093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7B4AB74-E4FA-69B5-E4EE-793376979C3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53242" y="1903467"/>
            <a:ext cx="2692779" cy="43093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542E7D7-798B-3F09-3E6C-11E6F4DF365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75192" y="1903467"/>
            <a:ext cx="2692779" cy="43093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6275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5064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43" y="1903467"/>
            <a:ext cx="2692779" cy="43093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6A231-FDA0-4934-8BA0-A596EDC9CBCD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D69-B410-4A87-803F-F1756018ADA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83C68EFA-52A0-B2E2-E8FE-5939C5A2924A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331292" y="1903467"/>
            <a:ext cx="2692779" cy="43093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7B4AB74-E4FA-69B5-E4EE-793376979C3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53242" y="1903467"/>
            <a:ext cx="2692779" cy="43093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542E7D7-798B-3F09-3E6C-11E6F4DF365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75192" y="1903467"/>
            <a:ext cx="2692779" cy="43093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635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DA1B650E-A408-869F-FB85-CCF621260D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6334" y="33764"/>
            <a:ext cx="1213530" cy="7170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730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5064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72" y="2384274"/>
            <a:ext cx="3449083" cy="37558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6A231-FDA0-4934-8BA0-A596EDC9CBCD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D69-B410-4A87-803F-F1756018ADA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83C68EFA-52A0-B2E2-E8FE-5939C5A2924A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288350" y="2384274"/>
            <a:ext cx="3676259" cy="37558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7B4AB74-E4FA-69B5-E4EE-793376979C3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327604" y="2384274"/>
            <a:ext cx="3593779" cy="37558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9">
            <a:extLst>
              <a:ext uri="{FF2B5EF4-FFF2-40B4-BE49-F238E27FC236}">
                <a16:creationId xmlns:a16="http://schemas.microsoft.com/office/drawing/2014/main" id="{A9EDAF43-E5DE-F235-933A-23D16248D509}"/>
              </a:ext>
            </a:extLst>
          </p:cNvPr>
          <p:cNvSpPr txBox="1">
            <a:spLocks/>
          </p:cNvSpPr>
          <p:nvPr userDrawn="1"/>
        </p:nvSpPr>
        <p:spPr>
          <a:xfrm>
            <a:off x="476272" y="1821034"/>
            <a:ext cx="3449083" cy="5164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itle 9">
            <a:extLst>
              <a:ext uri="{FF2B5EF4-FFF2-40B4-BE49-F238E27FC236}">
                <a16:creationId xmlns:a16="http://schemas.microsoft.com/office/drawing/2014/main" id="{5D7E93C0-A374-6EBA-2EE0-1A84DB64B2E4}"/>
              </a:ext>
            </a:extLst>
          </p:cNvPr>
          <p:cNvSpPr txBox="1">
            <a:spLocks/>
          </p:cNvSpPr>
          <p:nvPr userDrawn="1"/>
        </p:nvSpPr>
        <p:spPr>
          <a:xfrm>
            <a:off x="4329001" y="1821034"/>
            <a:ext cx="3449083" cy="5164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itle 9">
            <a:extLst>
              <a:ext uri="{FF2B5EF4-FFF2-40B4-BE49-F238E27FC236}">
                <a16:creationId xmlns:a16="http://schemas.microsoft.com/office/drawing/2014/main" id="{814F3F8A-838D-35E9-587E-813E62EAED92}"/>
              </a:ext>
            </a:extLst>
          </p:cNvPr>
          <p:cNvSpPr txBox="1">
            <a:spLocks/>
          </p:cNvSpPr>
          <p:nvPr userDrawn="1"/>
        </p:nvSpPr>
        <p:spPr>
          <a:xfrm>
            <a:off x="8472300" y="1806425"/>
            <a:ext cx="3449083" cy="5164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47601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6A231-FDA0-4934-8BA0-A596EDC9CBCD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D69-B410-4A87-803F-F1756018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7779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6A231-FDA0-4934-8BA0-A596EDC9CBCD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D69-B410-4A87-803F-F1756018ADA1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 descr="A white logo with a tower and a maple leaf&#10;&#10;Description automatically generated">
            <a:extLst>
              <a:ext uri="{FF2B5EF4-FFF2-40B4-BE49-F238E27FC236}">
                <a16:creationId xmlns:a16="http://schemas.microsoft.com/office/drawing/2014/main" id="{49B39E8D-B066-03CF-F66E-A9087A4B9E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89" y="6386707"/>
            <a:ext cx="1083242" cy="44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58487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CB6A231-FDA0-4934-8BA0-A596EDC9CBCD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EEED69-B410-4A87-803F-F1756018ADA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F8CFBC5B-F134-5167-C695-3ACFDE9F82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198" y="6414701"/>
            <a:ext cx="1918213" cy="41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94649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CB6A231-FDA0-4934-8BA0-A596EDC9CBCD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EEED69-B410-4A87-803F-F1756018ADA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41305F64-96CE-C12E-51B4-F48B44A225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198" y="6405320"/>
            <a:ext cx="1918213" cy="41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77152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ity behind a bridge">
            <a:extLst>
              <a:ext uri="{FF2B5EF4-FFF2-40B4-BE49-F238E27FC236}">
                <a16:creationId xmlns:a16="http://schemas.microsoft.com/office/drawing/2014/main" id="{ED3C13F0-E02E-23E8-C7A3-49D7523AB5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09" y="-678642"/>
            <a:ext cx="12192000" cy="559371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6A231-FDA0-4934-8BA0-A596EDC9CBCD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D69-B410-4A87-803F-F1756018ADA1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A81E56B3-B08C-9895-CE0E-9E679158970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91698" y="6424295"/>
            <a:ext cx="1918213" cy="410209"/>
          </a:xfrm>
          <a:prstGeom prst="rect">
            <a:avLst/>
          </a:prstGeom>
        </p:spPr>
      </p:pic>
      <p:pic>
        <p:nvPicPr>
          <p:cNvPr id="13" name="Picture 12" descr="A white logo with a tower and a maple leaf&#10;&#10;Description automatically generated">
            <a:extLst>
              <a:ext uri="{FF2B5EF4-FFF2-40B4-BE49-F238E27FC236}">
                <a16:creationId xmlns:a16="http://schemas.microsoft.com/office/drawing/2014/main" id="{7601384D-582F-112C-C521-4D736807783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89" y="6386707"/>
            <a:ext cx="1083242" cy="44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22881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780" y="1242131"/>
            <a:ext cx="10113264" cy="2496654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6A231-FDA0-4934-8BA0-A596EDC9CBCD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D69-B410-4A87-803F-F1756018ADA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0E48FE65-4568-B537-8A22-8E3EB21E0F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91698" y="6424295"/>
            <a:ext cx="1918213" cy="410209"/>
          </a:xfrm>
          <a:prstGeom prst="rect">
            <a:avLst/>
          </a:prstGeom>
        </p:spPr>
      </p:pic>
      <p:pic>
        <p:nvPicPr>
          <p:cNvPr id="12" name="Picture 11" descr="A white logo with a tower and a maple leaf&#10;&#10;Description automatically generated">
            <a:extLst>
              <a:ext uri="{FF2B5EF4-FFF2-40B4-BE49-F238E27FC236}">
                <a16:creationId xmlns:a16="http://schemas.microsoft.com/office/drawing/2014/main" id="{1AA01071-82A1-E697-D427-15393F3DD14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89" y="6386707"/>
            <a:ext cx="1083242" cy="44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70355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6A231-FDA0-4934-8BA0-A596EDC9CBCD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D69-B410-4A87-803F-F1756018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839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6A231-FDA0-4934-8BA0-A596EDC9CBCD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EED69-B410-4A87-803F-F1756018ADA1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A white logo with a tower and a maple leaf&#10;&#10;Description automatically generated">
            <a:extLst>
              <a:ext uri="{FF2B5EF4-FFF2-40B4-BE49-F238E27FC236}">
                <a16:creationId xmlns:a16="http://schemas.microsoft.com/office/drawing/2014/main" id="{C339F9C2-2D5C-CDC8-F71A-1EB68CBC3E4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89" y="6386707"/>
            <a:ext cx="1083242" cy="44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629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33B78CF-3A51-1266-DFC6-C69FCFB635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119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ingle Bulleted list o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A43E6A9-0034-D1A0-F9BA-2CB5F14650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6" y="73938"/>
            <a:ext cx="1274428" cy="7072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8385" y="219944"/>
            <a:ext cx="10189853" cy="3664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8385" y="834999"/>
            <a:ext cx="10972800" cy="52338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 b="0" i="0">
                <a:latin typeface="Arial"/>
                <a:cs typeface="Arial"/>
              </a:defRPr>
            </a:lvl1pPr>
            <a:lvl2pPr marL="740664" indent="-228600">
              <a:lnSpc>
                <a:spcPct val="100000"/>
              </a:lnSpc>
              <a:defRPr sz="1800" b="0" i="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 b="0" i="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 b="0" i="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8290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2.xml"/><Relationship Id="rId18" Type="http://schemas.openxmlformats.org/officeDocument/2006/relationships/slideLayout" Target="../slideLayouts/slideLayout77.xml"/><Relationship Id="rId3" Type="http://schemas.openxmlformats.org/officeDocument/2006/relationships/slideLayout" Target="../slideLayouts/slideLayout62.xml"/><Relationship Id="rId21" Type="http://schemas.openxmlformats.org/officeDocument/2006/relationships/image" Target="../media/image15.png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17" Type="http://schemas.openxmlformats.org/officeDocument/2006/relationships/slideLayout" Target="../slideLayouts/slideLayout76.xml"/><Relationship Id="rId2" Type="http://schemas.openxmlformats.org/officeDocument/2006/relationships/slideLayout" Target="../slideLayouts/slideLayout61.xml"/><Relationship Id="rId16" Type="http://schemas.openxmlformats.org/officeDocument/2006/relationships/slideLayout" Target="../slideLayouts/slideLayout75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69.xml"/><Relationship Id="rId19" Type="http://schemas.openxmlformats.org/officeDocument/2006/relationships/slideLayout" Target="../slideLayouts/slideLayout78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73.xml"/><Relationship Id="rId22" Type="http://schemas.openxmlformats.org/officeDocument/2006/relationships/image" Target="../media/image1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FD422022-6CDA-8D45-8A8C-3AD6BBA65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805" y="173339"/>
            <a:ext cx="10515600" cy="413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D2955A-E0A9-C941-9DDE-22306C61263F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/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3413688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653" r:id="rId1"/>
    <p:sldLayoutId id="2147486677" r:id="rId2"/>
    <p:sldLayoutId id="2147486618" r:id="rId3"/>
    <p:sldLayoutId id="2147486678" r:id="rId4"/>
    <p:sldLayoutId id="2147486654" r:id="rId5"/>
    <p:sldLayoutId id="2147486641" r:id="rId6"/>
    <p:sldLayoutId id="2147486679" r:id="rId7"/>
    <p:sldLayoutId id="2147486655" r:id="rId8"/>
    <p:sldLayoutId id="2147486619" r:id="rId9"/>
    <p:sldLayoutId id="2147486680" r:id="rId10"/>
    <p:sldLayoutId id="2147486656" r:id="rId11"/>
    <p:sldLayoutId id="2147486620" r:id="rId12"/>
    <p:sldLayoutId id="2147486681" r:id="rId13"/>
    <p:sldLayoutId id="2147486657" r:id="rId14"/>
    <p:sldLayoutId id="2147486621" r:id="rId15"/>
    <p:sldLayoutId id="2147486682" r:id="rId16"/>
    <p:sldLayoutId id="2147486658" r:id="rId17"/>
    <p:sldLayoutId id="2147486622" r:id="rId18"/>
    <p:sldLayoutId id="2147486683" r:id="rId19"/>
    <p:sldLayoutId id="2147486659" r:id="rId20"/>
    <p:sldLayoutId id="2147486623" r:id="rId21"/>
    <p:sldLayoutId id="2147486625" r:id="rId22"/>
    <p:sldLayoutId id="2147486684" r:id="rId23"/>
    <p:sldLayoutId id="2147486669" r:id="rId24"/>
    <p:sldLayoutId id="2147486660" r:id="rId25"/>
    <p:sldLayoutId id="2147486648" r:id="rId26"/>
    <p:sldLayoutId id="2147486685" r:id="rId27"/>
    <p:sldLayoutId id="2147486670" r:id="rId28"/>
    <p:sldLayoutId id="2147486661" r:id="rId29"/>
    <p:sldLayoutId id="2147486651" r:id="rId30"/>
    <p:sldLayoutId id="2147486686" r:id="rId31"/>
    <p:sldLayoutId id="2147486671" r:id="rId32"/>
    <p:sldLayoutId id="2147486662" r:id="rId33"/>
    <p:sldLayoutId id="2147486627" r:id="rId34"/>
    <p:sldLayoutId id="2147486687" r:id="rId35"/>
    <p:sldLayoutId id="2147486663" r:id="rId36"/>
    <p:sldLayoutId id="2147486629" r:id="rId37"/>
    <p:sldLayoutId id="2147486688" r:id="rId38"/>
    <p:sldLayoutId id="2147486672" r:id="rId39"/>
    <p:sldLayoutId id="2147486664" r:id="rId40"/>
    <p:sldLayoutId id="2147486630" r:id="rId41"/>
    <p:sldLayoutId id="2147486689" r:id="rId42"/>
    <p:sldLayoutId id="2147486673" r:id="rId43"/>
    <p:sldLayoutId id="2147486665" r:id="rId44"/>
    <p:sldLayoutId id="2147486639" r:id="rId45"/>
    <p:sldLayoutId id="2147486690" r:id="rId46"/>
    <p:sldLayoutId id="2147486674" r:id="rId47"/>
    <p:sldLayoutId id="2147486666" r:id="rId48"/>
    <p:sldLayoutId id="2147486644" r:id="rId49"/>
    <p:sldLayoutId id="2147486647" r:id="rId50"/>
    <p:sldLayoutId id="2147486642" r:id="rId51"/>
    <p:sldLayoutId id="2147486691" r:id="rId52"/>
    <p:sldLayoutId id="2147486675" r:id="rId53"/>
    <p:sldLayoutId id="2147486667" r:id="rId54"/>
    <p:sldLayoutId id="2147486646" r:id="rId55"/>
    <p:sldLayoutId id="2147486692" r:id="rId56"/>
    <p:sldLayoutId id="2147486668" r:id="rId57"/>
    <p:sldLayoutId id="2147486676" r:id="rId58"/>
    <p:sldLayoutId id="2147486643" r:id="rId59"/>
  </p:sldLayoutIdLst>
  <p:hf hdr="0" ftr="0" dt="0"/>
  <p:txStyles>
    <p:titleStyle>
      <a:lvl1pPr algn="l" defTabSz="609570" rtl="0" eaLnBrk="1" latinLnBrk="0" hangingPunct="1">
        <a:lnSpc>
          <a:spcPct val="90000"/>
        </a:lnSpc>
        <a:spcBef>
          <a:spcPct val="0"/>
        </a:spcBef>
        <a:buNone/>
        <a:defRPr sz="2800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0" indent="0" algn="l" defTabSz="609570" rtl="0" eaLnBrk="1" latinLnBrk="0" hangingPunct="1">
        <a:lnSpc>
          <a:spcPct val="120000"/>
        </a:lnSpc>
        <a:spcBef>
          <a:spcPts val="0"/>
        </a:spcBef>
        <a:spcAft>
          <a:spcPts val="0"/>
        </a:spcAft>
        <a:buFont typeface="Arial"/>
        <a:buNone/>
        <a:defRPr sz="1800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230706" indent="-230706" algn="l" defTabSz="609570" rtl="0" eaLnBrk="1" latinLnBrk="0" hangingPunct="1">
        <a:lnSpc>
          <a:spcPct val="120000"/>
        </a:lnSpc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529140" indent="-230706" algn="l" defTabSz="609570" rtl="0" eaLnBrk="1" latinLnBrk="0" hangingPunct="1">
        <a:lnSpc>
          <a:spcPct val="120000"/>
        </a:lnSpc>
        <a:spcBef>
          <a:spcPts val="0"/>
        </a:spcBef>
        <a:spcAft>
          <a:spcPts val="0"/>
        </a:spcAft>
        <a:buFont typeface="Arial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833926" indent="-224356" algn="l" defTabSz="609570" rtl="0" eaLnBrk="1" latinLnBrk="0" hangingPunct="1">
        <a:lnSpc>
          <a:spcPct val="120000"/>
        </a:lnSpc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1070980" indent="-230706" algn="l" defTabSz="609570" rtl="0" eaLnBrk="1" latinLnBrk="0" hangingPunct="1">
        <a:lnSpc>
          <a:spcPct val="120000"/>
        </a:lnSpc>
        <a:spcBef>
          <a:spcPts val="0"/>
        </a:spcBef>
        <a:spcAft>
          <a:spcPts val="0"/>
        </a:spcAft>
        <a:buFont typeface="Arial"/>
        <a:buChar char="»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3352632" indent="-304784" algn="l" defTabSz="609570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609570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609570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609570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CB6A231-FDA0-4934-8BA0-A596EDC9CBCD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5EEED69-B410-4A87-803F-F1756018ADA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4DA4F634-49BD-E2B3-DD05-79677334A42D}"/>
              </a:ext>
            </a:extLst>
          </p:cNvPr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10091698" y="6424295"/>
            <a:ext cx="1918213" cy="410209"/>
          </a:xfrm>
          <a:prstGeom prst="rect">
            <a:avLst/>
          </a:prstGeom>
        </p:spPr>
      </p:pic>
      <p:pic>
        <p:nvPicPr>
          <p:cNvPr id="13" name="Picture 12" descr="A white logo with a tower and a maple leaf&#10;&#10;Description automatically generated">
            <a:extLst>
              <a:ext uri="{FF2B5EF4-FFF2-40B4-BE49-F238E27FC236}">
                <a16:creationId xmlns:a16="http://schemas.microsoft.com/office/drawing/2014/main" id="{06852321-FFB0-DA05-42B8-FA31398633CA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89" y="6386707"/>
            <a:ext cx="1083242" cy="44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204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714" r:id="rId1"/>
    <p:sldLayoutId id="2147486715" r:id="rId2"/>
    <p:sldLayoutId id="2147486716" r:id="rId3"/>
    <p:sldLayoutId id="2147486717" r:id="rId4"/>
    <p:sldLayoutId id="2147486718" r:id="rId5"/>
    <p:sldLayoutId id="2147486719" r:id="rId6"/>
    <p:sldLayoutId id="2147486720" r:id="rId7"/>
    <p:sldLayoutId id="2147486721" r:id="rId8"/>
    <p:sldLayoutId id="2147486722" r:id="rId9"/>
    <p:sldLayoutId id="2147486723" r:id="rId10"/>
    <p:sldLayoutId id="2147486724" r:id="rId11"/>
    <p:sldLayoutId id="2147486725" r:id="rId12"/>
    <p:sldLayoutId id="2147486726" r:id="rId13"/>
    <p:sldLayoutId id="2147486727" r:id="rId14"/>
    <p:sldLayoutId id="2147486728" r:id="rId15"/>
    <p:sldLayoutId id="2147486729" r:id="rId16"/>
    <p:sldLayoutId id="2147486730" r:id="rId17"/>
    <p:sldLayoutId id="2147486731" r:id="rId18"/>
    <p:sldLayoutId id="2147486732" r:id="rId19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anjula.ganepola@ibm.com" TargetMode="External"/><Relationship Id="rId1" Type="http://schemas.openxmlformats.org/officeDocument/2006/relationships/slideLayout" Target="../slideLayouts/slideLayout6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IBMSystems" TargetMode="External"/><Relationship Id="rId13" Type="http://schemas.openxmlformats.org/officeDocument/2006/relationships/hyperlink" Target="https://twitter.com/ITJungleNews" TargetMode="External"/><Relationship Id="rId3" Type="http://schemas.openxmlformats.org/officeDocument/2006/relationships/hyperlink" Target="https://www.ibm.com/it-infrastructure/us-en/resources/power/i-strategy-roadmap/" TargetMode="External"/><Relationship Id="rId7" Type="http://schemas.openxmlformats.org/officeDocument/2006/relationships/hyperlink" Target="https://www.fortra.com/resources/guides/ibm-i-marketplace-survey-results" TargetMode="External"/><Relationship Id="rId12" Type="http://schemas.openxmlformats.org/officeDocument/2006/relationships/hyperlink" Target="https://twitter.com/IBMimag" TargetMode="External"/><Relationship Id="rId2" Type="http://schemas.openxmlformats.org/officeDocument/2006/relationships/hyperlink" Target="https://www.ibm.com/it-infrastructure/power/os/ibm-i" TargetMode="Externa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-01.ibm.com/support/docview.wss?uid=nas8N1022087" TargetMode="External"/><Relationship Id="rId11" Type="http://schemas.openxmlformats.org/officeDocument/2006/relationships/hyperlink" Target="https://twitter.com/IBMSystemsISVs" TargetMode="External"/><Relationship Id="rId5" Type="http://schemas.openxmlformats.org/officeDocument/2006/relationships/hyperlink" Target="https://www.ibm.com/support/lifecycle/" TargetMode="External"/><Relationship Id="rId15" Type="http://schemas.openxmlformats.org/officeDocument/2006/relationships/hyperlink" Target="https://twitter.com/SiDforIBMi" TargetMode="External"/><Relationship Id="rId10" Type="http://schemas.openxmlformats.org/officeDocument/2006/relationships/hyperlink" Target="https://twitter.com/IBMChampions" TargetMode="External"/><Relationship Id="rId4" Type="http://schemas.openxmlformats.org/officeDocument/2006/relationships/hyperlink" Target="https://www.ibm.com/it-infrastructure/us-en/resources/power/ibm-i-customer-stories/" TargetMode="External"/><Relationship Id="rId9" Type="http://schemas.openxmlformats.org/officeDocument/2006/relationships/hyperlink" Target="https://twitter.com/COMMONug" TargetMode="External"/><Relationship Id="rId14" Type="http://schemas.openxmlformats.org/officeDocument/2006/relationships/hyperlink" Target="https://twitter.com/SAPonIBMi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3B8FA5-CBD7-A09C-3FC6-6691DEB507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300" dirty="0"/>
              <a:t>OSS Tools For System Management</a:t>
            </a:r>
          </a:p>
        </p:txBody>
      </p:sp>
      <p:sp>
        <p:nvSpPr>
          <p:cNvPr id="2" name="Subtitle 4">
            <a:extLst>
              <a:ext uri="{FF2B5EF4-FFF2-40B4-BE49-F238E27FC236}">
                <a16:creationId xmlns:a16="http://schemas.microsoft.com/office/drawing/2014/main" id="{F1FDEAF7-9AEA-FD8B-0EF2-068D5DDAD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68041" y="4455619"/>
            <a:ext cx="6590409" cy="1643429"/>
          </a:xfrm>
        </p:spPr>
        <p:txBody>
          <a:bodyPr>
            <a:noAutofit/>
          </a:bodyPr>
          <a:lstStyle/>
          <a:p>
            <a:pPr marL="0" marR="0" lvl="0" indent="0" algn="l" defTabSz="60957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Sanjula Ganepola, IBM</a:t>
            </a:r>
          </a:p>
          <a:p>
            <a:pPr marL="0" marR="0" lvl="0" indent="0" algn="l" defTabSz="60957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Software Developer</a:t>
            </a:r>
          </a:p>
          <a:p>
            <a:pPr marL="0" marR="0" lvl="0" indent="0" algn="l" defTabSz="60957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hlinkClick r:id="rId2"/>
              </a:rPr>
              <a:t>sanjula.ganepola@ibm.com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095223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Agenda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CA" dirty="0">
                <a:latin typeface="+mj-lt"/>
              </a:rPr>
              <a:t>Current State of System Management on IBM </a:t>
            </a:r>
            <a:r>
              <a:rPr lang="en-CA" dirty="0" err="1">
                <a:latin typeface="+mj-lt"/>
              </a:rPr>
              <a:t>i</a:t>
            </a:r>
            <a:endParaRPr lang="en-CA" dirty="0">
              <a:latin typeface="+mj-lt"/>
            </a:endParaRP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Operational Monitoring with Prometheus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Data Visualization with Grafana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Event Monitoring with </a:t>
            </a:r>
            <a:r>
              <a:rPr lang="en-CA" dirty="0" err="1">
                <a:latin typeface="+mj-lt"/>
              </a:rPr>
              <a:t>Manzan</a:t>
            </a:r>
            <a:endParaRPr lang="en-CA" dirty="0">
              <a:latin typeface="+mj-lt"/>
            </a:endParaRPr>
          </a:p>
          <a:p>
            <a:pPr lvl="1"/>
            <a:r>
              <a:rPr lang="en-CA" dirty="0">
                <a:latin typeface="+mj-lt"/>
              </a:rPr>
              <a:t>Understanding the Architecture</a:t>
            </a:r>
          </a:p>
          <a:p>
            <a:pPr lvl="1"/>
            <a:r>
              <a:rPr lang="en-CA" dirty="0">
                <a:latin typeface="+mj-lt"/>
              </a:rPr>
              <a:t>Sending Messages to Slack</a:t>
            </a:r>
          </a:p>
          <a:p>
            <a:pPr lvl="1"/>
            <a:r>
              <a:rPr lang="en-CA" dirty="0">
                <a:latin typeface="+mj-lt"/>
              </a:rPr>
              <a:t>Ingesting Logs into Grafana Loki</a:t>
            </a:r>
          </a:p>
          <a:p>
            <a:pPr lvl="1"/>
            <a:r>
              <a:rPr lang="en-CA" dirty="0">
                <a:latin typeface="+mj-lt"/>
              </a:rPr>
              <a:t>The Future and Beyond with AI</a:t>
            </a:r>
          </a:p>
          <a:p>
            <a:endParaRPr lang="en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2303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D1E0B2-0440-F85E-027D-40EBDA946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207757"/>
            <a:ext cx="10210800" cy="442486"/>
          </a:xfrm>
        </p:spPr>
        <p:txBody>
          <a:bodyPr>
            <a:noAutofit/>
          </a:bodyPr>
          <a:lstStyle/>
          <a:p>
            <a:pPr algn="ctr"/>
            <a:r>
              <a:rPr lang="en-US" sz="4500" b="1" dirty="0">
                <a:latin typeface="+mj-lt"/>
              </a:rPr>
              <a:t>Any Questions?</a:t>
            </a:r>
            <a:endParaRPr lang="en-CA" sz="45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72560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Important Links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896" y="832104"/>
            <a:ext cx="11473226" cy="5673471"/>
          </a:xfrm>
        </p:spPr>
        <p:txBody>
          <a:bodyPr/>
          <a:lstStyle/>
          <a:p>
            <a:pPr marL="0" indent="0">
              <a:buNone/>
            </a:pPr>
            <a:r>
              <a:rPr lang="en-CA" b="1" dirty="0">
                <a:latin typeface="+mj-lt"/>
              </a:rPr>
              <a:t>ABC</a:t>
            </a:r>
          </a:p>
          <a:p>
            <a:r>
              <a:rPr lang="en-CA" sz="1600" dirty="0">
                <a:latin typeface="+mj-lt"/>
              </a:rPr>
              <a:t>A					A</a:t>
            </a:r>
          </a:p>
        </p:txBody>
      </p:sp>
    </p:spTree>
    <p:extLst>
      <p:ext uri="{BB962C8B-B14F-4D97-AF65-F5344CB8AC3E}">
        <p14:creationId xmlns:p14="http://schemas.microsoft.com/office/powerpoint/2010/main" val="1214461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812" y="221657"/>
            <a:ext cx="10210800" cy="442486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>
                <a:latin typeface="+mj-lt"/>
              </a:rPr>
              <a:t>For More Information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77"/>
            <a:fld id="{C86DB6BA-D2A3-0548-99DE-7EA3F6D8C650}" type="slidenum"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pPr defTabSz="914377"/>
              <a:t>5</a:t>
            </a:fld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4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76964"/>
              </p:ext>
            </p:extLst>
          </p:nvPr>
        </p:nvGraphicFramePr>
        <p:xfrm>
          <a:off x="386178" y="809977"/>
          <a:ext cx="11241666" cy="5659344"/>
        </p:xfrm>
        <a:graphic>
          <a:graphicData uri="http://schemas.openxmlformats.org/drawingml/2006/table">
            <a:tbl>
              <a:tblPr/>
              <a:tblGrid>
                <a:gridCol w="73354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5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0523">
                <a:tc>
                  <a:txBody>
                    <a:bodyPr/>
                    <a:lstStyle/>
                    <a:p>
                      <a:pPr marL="176213" marR="0" lvl="0" indent="-176213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Links You Need</a:t>
                      </a:r>
                    </a:p>
                  </a:txBody>
                  <a:tcPr marL="121927" marR="121927" marT="45691" marB="456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E87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Twitter</a:t>
                      </a:r>
                    </a:p>
                  </a:txBody>
                  <a:tcPr marL="121927" marR="121927" marT="45691" marB="456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E87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#Hashtags</a:t>
                      </a:r>
                    </a:p>
                  </a:txBody>
                  <a:tcPr marL="121927" marR="121927" marT="45691" marB="456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E87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8821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IBM i Home Page:   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  <a:hlinkClick r:id="rId2"/>
                        </a:rPr>
                        <a:t>https://www.ibm.com/it-infrastructure/power/os/ibm-i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(find link to Forrester Study and updated IBM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i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 Strategy Whitepaper)</a:t>
                      </a: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IBM Strategy Whitepaper:  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  <a:hlinkClick r:id="rId3"/>
                        </a:rPr>
                        <a:t>https://www.ibm.com/it-infrastructure/us-en/resources/power/i-strategy-roadmap/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IBM Client Success:   </a:t>
                      </a:r>
                      <a:r>
                        <a:rPr lang="en-US" sz="1500" u="sng" dirty="0">
                          <a:latin typeface="+mj-lt"/>
                          <a:hlinkClick r:id="rId4"/>
                        </a:rPr>
                        <a:t>https://www.ibm.com/it-infrastructure/us-en/resources/power/ibm-i-customer-stories/</a:t>
                      </a:r>
                      <a:endParaRPr lang="en-US" sz="1500" u="sng" dirty="0">
                        <a:latin typeface="+mj-lt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Support Life Cycle:  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  <a:hlinkClick r:id="rId5"/>
                        </a:rPr>
                        <a:t>https://www.ibm.com/support/lifecycle/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License Topics:  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  <a:hlinkClick r:id="rId6"/>
                        </a:rPr>
                        <a:t>https://www-01.ibm.com/support/docview.wss?uid=nas8N1022087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Fortra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 IBM i Marketplace Survey </a:t>
                      </a:r>
                      <a:r>
                        <a:rPr lang="en-US" sz="1500" dirty="0">
                          <a:latin typeface="+mj-lt"/>
                          <a:hlinkClick r:id="rId7"/>
                        </a:rPr>
                        <a:t>https://</a:t>
                      </a:r>
                      <a:r>
                        <a:rPr lang="en-US" sz="1500" dirty="0" err="1">
                          <a:latin typeface="+mj-lt"/>
                          <a:hlinkClick r:id="rId7"/>
                        </a:rPr>
                        <a:t>www.fortra.com</a:t>
                      </a:r>
                      <a:r>
                        <a:rPr lang="en-US" sz="1500" dirty="0">
                          <a:latin typeface="+mj-lt"/>
                          <a:hlinkClick r:id="rId7"/>
                        </a:rPr>
                        <a:t>/resources/guides/</a:t>
                      </a:r>
                      <a:r>
                        <a:rPr lang="en-US" sz="1500" dirty="0" err="1">
                          <a:latin typeface="+mj-lt"/>
                          <a:hlinkClick r:id="rId7"/>
                        </a:rPr>
                        <a:t>ibm</a:t>
                      </a:r>
                      <a:r>
                        <a:rPr lang="en-US" sz="1500" dirty="0">
                          <a:latin typeface="+mj-lt"/>
                          <a:hlinkClick r:id="rId7"/>
                        </a:rPr>
                        <a:t>-i-marketplace-survey-results</a:t>
                      </a:r>
                      <a:endParaRPr lang="en-US" sz="1500" dirty="0">
                        <a:latin typeface="+mj-lt"/>
                      </a:endParaRPr>
                    </a:p>
                  </a:txBody>
                  <a:tcPr marL="121927" marR="121927"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  <a:hlinkClick r:id="rId8"/>
                        </a:rPr>
                        <a:t>@IBMSystems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  <a:hlinkClick r:id="rId9"/>
                        </a:rPr>
                        <a:t>@</a:t>
                      </a:r>
                      <a:r>
                        <a:rPr kumimoji="0" lang="en-US" sz="15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  <a:hlinkClick r:id="rId9"/>
                        </a:rPr>
                        <a:t>COMMONug</a:t>
                      </a:r>
                      <a:endParaRPr kumimoji="0" lang="en-US" sz="15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  <a:hlinkClick r:id="rId10"/>
                        </a:rPr>
                        <a:t>@</a:t>
                      </a:r>
                      <a:r>
                        <a:rPr kumimoji="0" lang="en-US" sz="15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  <a:hlinkClick r:id="rId10"/>
                        </a:rPr>
                        <a:t>IBMChampions</a:t>
                      </a:r>
                      <a:endParaRPr kumimoji="0" lang="en-US" sz="15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  <a:hlinkClick r:id="rId11"/>
                        </a:rPr>
                        <a:t>@</a:t>
                      </a:r>
                      <a:r>
                        <a:rPr kumimoji="0" lang="en-US" sz="15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  <a:hlinkClick r:id="rId11"/>
                        </a:rPr>
                        <a:t>IBMSystemsISVs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  <a:hlinkClick r:id="rId12"/>
                        </a:rPr>
                        <a:t>@IBMiMag</a:t>
                      </a:r>
                      <a:r>
                        <a:rPr kumimoji="0" lang="en-US" sz="15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  <a:hlinkClick r:id="rId13"/>
                        </a:rPr>
                        <a:t>@ITJungleNews</a:t>
                      </a:r>
                      <a:r>
                        <a:rPr kumimoji="0" lang="en-US" sz="15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  <a:hlinkClick r:id="rId14"/>
                        </a:rPr>
                        <a:t>@SAPonIBMi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 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  <a:hlinkClick r:id="rId15"/>
                        </a:rPr>
                        <a:t>@</a:t>
                      </a:r>
                      <a:r>
                        <a:rPr kumimoji="0" lang="en-US" sz="15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  <a:hlinkClick r:id="rId15"/>
                        </a:rPr>
                        <a:t>SiDforIBMi</a:t>
                      </a:r>
                      <a:endParaRPr kumimoji="0" lang="en-US" sz="15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charset="0"/>
                        <a:cs typeface="Arial" charset="0"/>
                      </a:endParaRPr>
                    </a:p>
                  </a:txBody>
                  <a:tcPr marL="121927" marR="121927" marT="45691" marB="456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#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PowerSystems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#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IBMi</a:t>
                      </a:r>
                      <a:b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</a:b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#IBMAIX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#POWER9</a:t>
                      </a:r>
                      <a:b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</a:b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#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LinuxonPower</a:t>
                      </a:r>
                      <a:b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</a:b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#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OpenPOWER</a:t>
                      </a:r>
                      <a:b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</a:b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#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HANAonPower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#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ITinfrastructure</a:t>
                      </a:r>
                      <a:b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</a:b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#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OpenSource</a:t>
                      </a:r>
                      <a:b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</a:b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#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HybridCloud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#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BigData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charset="0"/>
                        <a:cs typeface="Arial" charset="0"/>
                      </a:endParaRPr>
                    </a:p>
                  </a:txBody>
                  <a:tcPr marL="121927" marR="121927" marT="45691" marB="456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185" name="Picture 5"/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94700" y="1851948"/>
            <a:ext cx="540144" cy="490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082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3754911"/>
      </p:ext>
    </p:extLst>
  </p:cSld>
  <p:clrMapOvr>
    <a:masterClrMapping/>
  </p:clrMapOvr>
</p:sld>
</file>

<file path=ppt/theme/theme1.xml><?xml version="1.0" encoding="utf-8"?>
<a:theme xmlns:a="http://schemas.openxmlformats.org/drawingml/2006/main" name="2021 Layouts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20 Template" id="{944F3D93-08F7-2645-AE1A-0F73B8EAB8BC}" vid="{95C3C7E3-996D-EC48-94CF-D6CBFFDFE1C1}"/>
    </a:ext>
  </a:extLst>
</a:theme>
</file>

<file path=ppt/theme/theme2.xml><?xml version="1.0" encoding="utf-8"?>
<a:theme xmlns:a="http://schemas.openxmlformats.org/drawingml/2006/main" name="1_Retrospect">
  <a:themeElements>
    <a:clrScheme name="Custom 3">
      <a:dk1>
        <a:srgbClr val="000000"/>
      </a:dk1>
      <a:lt1>
        <a:sysClr val="window" lastClr="FFFFFF"/>
      </a:lt1>
      <a:dk2>
        <a:srgbClr val="475760"/>
      </a:dk2>
      <a:lt2>
        <a:srgbClr val="D1D1D1"/>
      </a:lt2>
      <a:accent1>
        <a:srgbClr val="E12A3E"/>
      </a:accent1>
      <a:accent2>
        <a:srgbClr val="009CB2"/>
      </a:accent2>
      <a:accent3>
        <a:srgbClr val="E12A3E"/>
      </a:accent3>
      <a:accent4>
        <a:srgbClr val="009CB2"/>
      </a:accent4>
      <a:accent5>
        <a:srgbClr val="475760"/>
      </a:accent5>
      <a:accent6>
        <a:srgbClr val="D1D1D1"/>
      </a:accent6>
      <a:hlink>
        <a:srgbClr val="009CB2"/>
      </a:hlink>
      <a:folHlink>
        <a:srgbClr val="E12A3E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23D573D-CB81-4D93-84F5-3F332E505160}" vid="{3F0FCCF4-F862-42D5-B82E-E18053DEB20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1_New IBM template</Template>
  <TotalTime>6753</TotalTime>
  <Words>255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.AppleSystemUIFont</vt:lpstr>
      <vt:lpstr>Arial</vt:lpstr>
      <vt:lpstr>Calibri</vt:lpstr>
      <vt:lpstr>Century Gothic</vt:lpstr>
      <vt:lpstr>IBM Plex Sans</vt:lpstr>
      <vt:lpstr>Wingdings</vt:lpstr>
      <vt:lpstr>2021 Layouts</vt:lpstr>
      <vt:lpstr>1_Retrospect</vt:lpstr>
      <vt:lpstr>OSS Tools For System Management</vt:lpstr>
      <vt:lpstr>Agenda</vt:lpstr>
      <vt:lpstr>Any Questions?</vt:lpstr>
      <vt:lpstr>Important Links</vt:lpstr>
      <vt:lpstr>For More Information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Alison Butterill</dc:creator>
  <cp:lastModifiedBy>Sanjula Ganepola</cp:lastModifiedBy>
  <cp:revision>157</cp:revision>
  <dcterms:created xsi:type="dcterms:W3CDTF">2021-01-11T03:24:53Z</dcterms:created>
  <dcterms:modified xsi:type="dcterms:W3CDTF">2025-01-15T19:53:52Z</dcterms:modified>
</cp:coreProperties>
</file>