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24"/>
  </p:notesMasterIdLst>
  <p:handoutMasterIdLst>
    <p:handoutMasterId r:id="rId25"/>
  </p:handoutMasterIdLst>
  <p:sldIdLst>
    <p:sldId id="2142534296" r:id="rId2"/>
    <p:sldId id="2142534305" r:id="rId3"/>
    <p:sldId id="2142534323" r:id="rId4"/>
    <p:sldId id="2142534341" r:id="rId5"/>
    <p:sldId id="2142534346" r:id="rId6"/>
    <p:sldId id="2142534347" r:id="rId7"/>
    <p:sldId id="2142534348" r:id="rId8"/>
    <p:sldId id="2142534342" r:id="rId9"/>
    <p:sldId id="2142534350" r:id="rId10"/>
    <p:sldId id="2142534349" r:id="rId11"/>
    <p:sldId id="2142534343" r:id="rId12"/>
    <p:sldId id="2142534355" r:id="rId13"/>
    <p:sldId id="2142534356" r:id="rId14"/>
    <p:sldId id="2142534344" r:id="rId15"/>
    <p:sldId id="2142534345" r:id="rId16"/>
    <p:sldId id="2142534351" r:id="rId17"/>
    <p:sldId id="2142534352" r:id="rId18"/>
    <p:sldId id="2142534353" r:id="rId19"/>
    <p:sldId id="2142534354" r:id="rId20"/>
    <p:sldId id="2142534321" r:id="rId21"/>
    <p:sldId id="2142534301" r:id="rId22"/>
    <p:sldId id="2142534340" r:id="rId2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244EFF"/>
    <a:srgbClr val="1254FF"/>
    <a:srgbClr val="F05A28"/>
    <a:srgbClr val="9B4C9C"/>
    <a:srgbClr val="6DC8D7"/>
    <a:srgbClr val="FFB600"/>
    <a:srgbClr val="4E87C0"/>
    <a:srgbClr val="244E95"/>
    <a:srgbClr val="38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978" autoAdjust="0"/>
  </p:normalViewPr>
  <p:slideViewPr>
    <p:cSldViewPr snapToGrid="0">
      <p:cViewPr varScale="1">
        <p:scale>
          <a:sx n="87" d="100"/>
          <a:sy n="87" d="100"/>
        </p:scale>
        <p:origin x="540" y="4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ibmi-ci" TargetMode="External"/><Relationship Id="rId2" Type="http://schemas.openxmlformats.org/officeDocument/2006/relationships/hyperlink" Target="https://www.npmjs.com/package/@ibm/ibmi-ci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IBM/sourceorbit" TargetMode="External"/><Relationship Id="rId4" Type="http://schemas.openxmlformats.org/officeDocument/2006/relationships/hyperlink" Target="https://ibm.github.io/sourceorbit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Automating Builds</a:t>
            </a:r>
            <a:br>
              <a:rPr lang="en-US" sz="3700" b="1" dirty="0">
                <a:latin typeface="+mj-lt"/>
              </a:rPr>
            </a:br>
            <a:r>
              <a:rPr lang="en-US" dirty="0">
                <a:latin typeface="+mj-lt"/>
              </a:rPr>
              <a:t>in Git on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665612"/>
            <a:ext cx="5596465" cy="952500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2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Unlock Automated Builds with</a:t>
            </a:r>
            <a:br>
              <a:rPr lang="en-US" sz="4500" b="1" dirty="0">
                <a:latin typeface="+mj-lt"/>
              </a:rPr>
            </a:br>
            <a:r>
              <a:rPr lang="en-US" sz="4500" b="1" dirty="0" err="1">
                <a:latin typeface="+mj-lt"/>
              </a:rPr>
              <a:t>ibmi</a:t>
            </a:r>
            <a:r>
              <a:rPr lang="en-US" sz="4500" b="1" dirty="0">
                <a:latin typeface="+mj-lt"/>
              </a:rPr>
              <a:t>-ci</a:t>
            </a:r>
          </a:p>
        </p:txBody>
      </p:sp>
    </p:spTree>
    <p:extLst>
      <p:ext uri="{BB962C8B-B14F-4D97-AF65-F5344CB8AC3E}">
        <p14:creationId xmlns:p14="http://schemas.microsoft.com/office/powerpoint/2010/main" val="6280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823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CLI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6050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GitHub Action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7169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ILE Dependency Analysis with Source Orbit</a:t>
            </a:r>
          </a:p>
        </p:txBody>
      </p:sp>
    </p:spTree>
    <p:extLst>
      <p:ext uri="{BB962C8B-B14F-4D97-AF65-F5344CB8AC3E}">
        <p14:creationId xmlns:p14="http://schemas.microsoft.com/office/powerpoint/2010/main" val="211461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2210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Repository Cleanup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961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Impact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81397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CLI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19560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Usage in GitHub 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30017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The Modern Development Lifecycle with Git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Git Tooling and Automation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Unlock Automated Builds with </a:t>
            </a:r>
            <a:r>
              <a:rPr lang="en-CA" dirty="0" err="1">
                <a:latin typeface="+mj-lt"/>
              </a:rPr>
              <a:t>ibmi</a:t>
            </a:r>
            <a:r>
              <a:rPr lang="en-CA" dirty="0">
                <a:latin typeface="+mj-lt"/>
              </a:rPr>
              <a:t>-ci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ILE Dependency Analysis with Source Orbit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>
                <a:latin typeface="+mj-lt"/>
              </a:rPr>
              <a:t>ibmi</a:t>
            </a:r>
            <a:r>
              <a:rPr lang="en-CA" b="1" dirty="0">
                <a:latin typeface="+mj-lt"/>
              </a:rPr>
              <a:t>-ci</a:t>
            </a:r>
          </a:p>
          <a:p>
            <a:r>
              <a:rPr lang="en-CA" sz="1600" dirty="0">
                <a:latin typeface="+mj-lt"/>
              </a:rPr>
              <a:t>NPM				</a:t>
            </a:r>
            <a:r>
              <a:rPr lang="en-CA" sz="1600" dirty="0">
                <a:latin typeface="+mj-lt"/>
                <a:hlinkClick r:id="rId2"/>
              </a:rPr>
              <a:t>https://www.npmjs.com/package/@ibm/ibmi-ci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3"/>
              </a:rPr>
              <a:t>https://github.com/IBM/ibmi-ci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Source Orbit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4"/>
              </a:rPr>
              <a:t>https://ibm.github.io/sourceorbit/#/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5"/>
              </a:rPr>
              <a:t>https://github.com/IBM/sourceorbit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The Modern Development Lifecycle with Git</a:t>
            </a: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Does Modern Development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0583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Git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39907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Local Development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2598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4218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Git Tooling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32105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Available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59336342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5894</TotalTime>
  <Words>174</Words>
  <Application>Microsoft Office PowerPoint</Application>
  <PresentationFormat>Widescreen</PresentationFormat>
  <Paragraphs>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.AppleSystemUIFont</vt:lpstr>
      <vt:lpstr>Arial</vt:lpstr>
      <vt:lpstr>Calibri</vt:lpstr>
      <vt:lpstr>IBM Plex Sans</vt:lpstr>
      <vt:lpstr>Wingdings</vt:lpstr>
      <vt:lpstr>2021 Layouts</vt:lpstr>
      <vt:lpstr>Automating Builds in Git on IBM i</vt:lpstr>
      <vt:lpstr>Agenda</vt:lpstr>
      <vt:lpstr>The Modern Development Lifecycle with Git</vt:lpstr>
      <vt:lpstr>What Does Modern Development Look Like?</vt:lpstr>
      <vt:lpstr>Git Repository</vt:lpstr>
      <vt:lpstr>Local Development Experience</vt:lpstr>
      <vt:lpstr>Build Server</vt:lpstr>
      <vt:lpstr>Git Tooling and Automation</vt:lpstr>
      <vt:lpstr>Available Tools</vt:lpstr>
      <vt:lpstr>Unlock Automated Builds with ibmi-ci</vt:lpstr>
      <vt:lpstr>Overview</vt:lpstr>
      <vt:lpstr>CLI Usage</vt:lpstr>
      <vt:lpstr>GitHub Action Usage</vt:lpstr>
      <vt:lpstr>ILE Dependency Analysis with Source Orbit</vt:lpstr>
      <vt:lpstr>Overview</vt:lpstr>
      <vt:lpstr>Repository Cleanup</vt:lpstr>
      <vt:lpstr>Impact Analysis</vt:lpstr>
      <vt:lpstr>CLI Usage</vt:lpstr>
      <vt:lpstr>Usage in GitHub Action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129</cp:revision>
  <dcterms:created xsi:type="dcterms:W3CDTF">2021-01-11T03:24:53Z</dcterms:created>
  <dcterms:modified xsi:type="dcterms:W3CDTF">2024-09-09T21:00:35Z</dcterms:modified>
</cp:coreProperties>
</file>