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96" r:id="rId3"/>
    <p:sldId id="297" r:id="rId4"/>
    <p:sldId id="303" r:id="rId5"/>
    <p:sldId id="307" r:id="rId6"/>
    <p:sldId id="306" r:id="rId7"/>
    <p:sldId id="316" r:id="rId8"/>
    <p:sldId id="309" r:id="rId9"/>
    <p:sldId id="308" r:id="rId10"/>
    <p:sldId id="27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876" y="-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AFA7-6C75-45F7-8224-D385588B9AC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788F-D88E-4F97-8ECB-2D5FEFF87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514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AFA7-6C75-45F7-8224-D385588B9AC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788F-D88E-4F97-8ECB-2D5FEFF87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48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AFA7-6C75-45F7-8224-D385588B9AC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788F-D88E-4F97-8ECB-2D5FEFF87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09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MyData\LIDUAN\Documents\WeChat Files\Sodakevin\Files\美的标志PNG格式\美的标志PNG格式 (1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618" y="-166581"/>
            <a:ext cx="2708743" cy="191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524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AFA7-6C75-45F7-8224-D385588B9AC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788F-D88E-4F97-8ECB-2D5FEFF87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50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AFA7-6C75-45F7-8224-D385588B9AC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788F-D88E-4F97-8ECB-2D5FEFF87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98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AFA7-6C75-45F7-8224-D385588B9AC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788F-D88E-4F97-8ECB-2D5FEFF87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45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AFA7-6C75-45F7-8224-D385588B9AC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788F-D88E-4F97-8ECB-2D5FEFF87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84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AFA7-6C75-45F7-8224-D385588B9AC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788F-D88E-4F97-8ECB-2D5FEFF87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44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AFA7-6C75-45F7-8224-D385588B9AC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788F-D88E-4F97-8ECB-2D5FEFF87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80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AFA7-6C75-45F7-8224-D385588B9AC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788F-D88E-4F97-8ECB-2D5FEFF87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07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AFA7-6C75-45F7-8224-D385588B9AC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788F-D88E-4F97-8ECB-2D5FEFF87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15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AAFA7-6C75-45F7-8224-D385588B9AC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2788F-D88E-4F97-8ECB-2D5FEFF87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1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1508" y="1994252"/>
            <a:ext cx="10424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CARAFE: Content-Aware </a:t>
            </a:r>
            <a:r>
              <a:rPr lang="en-US" altLang="zh-CN" sz="4800" dirty="0" err="1"/>
              <a:t>ReAssembly</a:t>
            </a:r>
            <a:r>
              <a:rPr lang="en-US" altLang="zh-CN" sz="4800" dirty="0"/>
              <a:t> of </a:t>
            </a:r>
            <a:r>
              <a:rPr lang="en-US" altLang="zh-CN" sz="4800" dirty="0" err="1"/>
              <a:t>FEatures</a:t>
            </a:r>
            <a:endParaRPr lang="en-US" altLang="zh-CN" sz="48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23025" y="3890824"/>
            <a:ext cx="9854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/>
              <a:t>AI Vision Team</a:t>
            </a:r>
          </a:p>
          <a:p>
            <a:pPr algn="ctr"/>
            <a:r>
              <a:rPr lang="en-US" altLang="zh-CN" sz="3600" b="1" dirty="0" smtClean="0"/>
              <a:t>2019.11.27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7601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54003" y="3090448"/>
            <a:ext cx="2830256" cy="677104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  <a:endParaRPr lang="en-US" altLang="zh-CN" sz="37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020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8249" y="2124789"/>
            <a:ext cx="940685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Contents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endParaRPr lang="en-US" altLang="zh-CN" sz="320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Framework</a:t>
            </a:r>
            <a:endParaRPr lang="en-US" altLang="zh-CN" sz="320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32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966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5053" y="2440572"/>
            <a:ext cx="7724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2400" b="1" dirty="0"/>
              <a:t>P</a:t>
            </a:r>
            <a:r>
              <a:rPr lang="en-US" altLang="zh-CN" sz="2400" b="1" dirty="0"/>
              <a:t>roperties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5053" y="2902237"/>
            <a:ext cx="11242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2400" dirty="0" smtClean="0"/>
              <a:t>1</a:t>
            </a:r>
            <a:r>
              <a:rPr lang="en-US" altLang="zh-CN" sz="2400" dirty="0"/>
              <a:t>, Large </a:t>
            </a:r>
            <a:r>
              <a:rPr lang="en-US" altLang="zh-CN" sz="2400" dirty="0"/>
              <a:t>field of </a:t>
            </a:r>
            <a:r>
              <a:rPr lang="en-US" altLang="zh-CN" sz="2400" dirty="0"/>
              <a:t>view;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en-US" altLang="zh-CN" sz="2400" dirty="0" smtClean="0"/>
              <a:t>, Content-aware handling;</a:t>
            </a:r>
          </a:p>
          <a:p>
            <a:r>
              <a:rPr lang="en-US" altLang="zh-CN" sz="2400" dirty="0" smtClean="0"/>
              <a:t>3, </a:t>
            </a:r>
            <a:r>
              <a:rPr lang="en-US" altLang="zh-CN" sz="2400" dirty="0"/>
              <a:t>Lightweight and fast to </a:t>
            </a:r>
            <a:r>
              <a:rPr lang="en-US" altLang="zh-CN" sz="2400" dirty="0" smtClean="0"/>
              <a:t>compute;</a:t>
            </a:r>
            <a:endParaRPr lang="en-US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35053" y="1732687"/>
            <a:ext cx="7724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2400" b="1" dirty="0"/>
              <a:t>Aims</a:t>
            </a:r>
            <a:r>
              <a:rPr lang="en-US" altLang="zh-CN" sz="2400" dirty="0"/>
              <a:t>:</a:t>
            </a:r>
            <a:r>
              <a:rPr lang="en-US" altLang="zh-CN" sz="3200" dirty="0" smtClean="0"/>
              <a:t> </a:t>
            </a:r>
            <a:r>
              <a:rPr lang="en-US" altLang="zh-CN" sz="2400" dirty="0"/>
              <a:t>replace </a:t>
            </a:r>
            <a:r>
              <a:rPr lang="en-US" altLang="zh-CN" sz="2400" dirty="0"/>
              <a:t>f</a:t>
            </a:r>
            <a:r>
              <a:rPr lang="en-US" altLang="zh-CN" sz="2400" dirty="0"/>
              <a:t>eature </a:t>
            </a:r>
            <a:r>
              <a:rPr lang="en-US" altLang="zh-CN" sz="2400" dirty="0" err="1" smtClean="0"/>
              <a:t>upsampling</a:t>
            </a:r>
            <a:r>
              <a:rPr lang="en-US" altLang="zh-CN" sz="2400" dirty="0" smtClean="0"/>
              <a:t> module</a:t>
            </a:r>
            <a:endParaRPr lang="en-US" altLang="zh-C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59795" y="927769"/>
            <a:ext cx="7724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3200" dirty="0"/>
              <a:t>Abstract</a:t>
            </a:r>
            <a:endParaRPr lang="en-US" altLang="zh-CN" sz="3200" b="1" dirty="0" smtClean="0">
              <a:solidFill>
                <a:prstClr val="black"/>
              </a:solidFill>
              <a:latin typeface="Arial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93768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9795" y="927769"/>
            <a:ext cx="7724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3200" dirty="0" smtClean="0"/>
              <a:t>Framework </a:t>
            </a:r>
            <a:r>
              <a:rPr lang="en-US" altLang="zh-CN" sz="3200" dirty="0"/>
              <a:t>of </a:t>
            </a:r>
            <a:r>
              <a:rPr lang="en-US" altLang="zh-CN" sz="3200" dirty="0" smtClean="0"/>
              <a:t>CARAFE</a:t>
            </a:r>
            <a:endParaRPr lang="en-US" altLang="zh-CN" sz="3200" b="1" dirty="0" smtClean="0">
              <a:solidFill>
                <a:prstClr val="black"/>
              </a:solidFill>
              <a:latin typeface="Arial"/>
              <a:ea typeface="黑体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" y="1512544"/>
            <a:ext cx="8047037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71725" y="5800725"/>
            <a:ext cx="359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overall framework of CARAFE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37549" y="1807908"/>
            <a:ext cx="38544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Kernel Prediction </a:t>
            </a:r>
            <a:r>
              <a:rPr lang="en-US" altLang="zh-CN" b="1" dirty="0" smtClean="0"/>
              <a:t>Module</a:t>
            </a:r>
          </a:p>
          <a:p>
            <a:r>
              <a:rPr lang="en-US" altLang="zh-CN" dirty="0" smtClean="0">
                <a:latin typeface="+mj-lt"/>
              </a:rPr>
              <a:t>1,Channel </a:t>
            </a:r>
            <a:r>
              <a:rPr lang="en-US" altLang="zh-CN" dirty="0">
                <a:latin typeface="+mj-lt"/>
              </a:rPr>
              <a:t>C</a:t>
            </a:r>
            <a:r>
              <a:rPr lang="en-US" altLang="zh-CN" dirty="0">
                <a:latin typeface="+mj-lt"/>
              </a:rPr>
              <a:t>ompressor;(1*1 *Cm </a:t>
            </a:r>
            <a:r>
              <a:rPr lang="en-US" altLang="zh-CN" dirty="0" err="1">
                <a:latin typeface="+mj-lt"/>
              </a:rPr>
              <a:t>conv</a:t>
            </a:r>
            <a:r>
              <a:rPr lang="en-US" altLang="zh-CN" dirty="0">
                <a:latin typeface="+mj-lt"/>
              </a:rPr>
              <a:t>)</a:t>
            </a:r>
          </a:p>
          <a:p>
            <a:r>
              <a:rPr lang="en-US" altLang="zh-CN" dirty="0">
                <a:latin typeface="+mj-lt"/>
              </a:rPr>
              <a:t>2,Content </a:t>
            </a:r>
            <a:r>
              <a:rPr lang="en-US" altLang="zh-CN" dirty="0">
                <a:latin typeface="+mj-lt"/>
              </a:rPr>
              <a:t>E</a:t>
            </a:r>
            <a:r>
              <a:rPr lang="en-US" altLang="zh-CN" dirty="0">
                <a:latin typeface="+mj-lt"/>
              </a:rPr>
              <a:t>ncoder;(k*k*Cup)</a:t>
            </a:r>
          </a:p>
          <a:p>
            <a:r>
              <a:rPr lang="en-US" altLang="zh-CN" dirty="0">
                <a:latin typeface="+mj-lt"/>
              </a:rPr>
              <a:t>3,Kernel Normalizer; (channels </a:t>
            </a:r>
            <a:r>
              <a:rPr lang="en-US" altLang="zh-CN" dirty="0" err="1" smtClean="0">
                <a:latin typeface="+mj-lt"/>
              </a:rPr>
              <a:t>softmax</a:t>
            </a:r>
            <a:r>
              <a:rPr lang="en-US" altLang="zh-CN" dirty="0" smtClean="0">
                <a:latin typeface="+mj-lt"/>
              </a:rPr>
              <a:t>)</a:t>
            </a:r>
            <a:endParaRPr lang="en-US" altLang="zh-CN" b="1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93047" y="3730109"/>
            <a:ext cx="3397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Content-aware </a:t>
            </a:r>
            <a:r>
              <a:rPr lang="en-US" altLang="zh-CN" b="1" dirty="0" err="1"/>
              <a:t>Reassebly</a:t>
            </a:r>
            <a:r>
              <a:rPr lang="en-US" altLang="zh-CN" b="1" dirty="0"/>
              <a:t> Module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324" y="4108966"/>
            <a:ext cx="29908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340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9795" y="861094"/>
            <a:ext cx="7724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3200" dirty="0" smtClean="0"/>
              <a:t>Sample</a:t>
            </a:r>
            <a:endParaRPr lang="en-US" altLang="zh-CN" sz="3200" b="1" dirty="0" smtClean="0">
              <a:solidFill>
                <a:prstClr val="black"/>
              </a:solidFill>
              <a:latin typeface="Arial"/>
              <a:ea typeface="黑体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802" y="1681163"/>
            <a:ext cx="441007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284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9795" y="851569"/>
            <a:ext cx="7724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3200" dirty="0"/>
              <a:t>Benchmarking Results</a:t>
            </a:r>
            <a:endParaRPr lang="en-US" altLang="zh-CN" sz="3200" b="1" dirty="0" smtClean="0">
              <a:solidFill>
                <a:prstClr val="black"/>
              </a:solidFill>
              <a:latin typeface="Arial"/>
              <a:ea typeface="黑体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" y="1417294"/>
            <a:ext cx="62198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3581400"/>
            <a:ext cx="44196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4" y="1350619"/>
            <a:ext cx="437197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138" y="3920438"/>
            <a:ext cx="43529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936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90500"/>
            <a:ext cx="11092933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22" y="3881438"/>
            <a:ext cx="10952163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39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1436344"/>
            <a:ext cx="42291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" y="2531719"/>
            <a:ext cx="52101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3924300"/>
            <a:ext cx="4933950" cy="255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59795" y="851569"/>
            <a:ext cx="7724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3200" dirty="0"/>
              <a:t>Benchmarking Results</a:t>
            </a:r>
            <a:endParaRPr lang="en-US" altLang="zh-CN" sz="3200" b="1" dirty="0" smtClean="0">
              <a:solidFill>
                <a:prstClr val="black"/>
              </a:solidFill>
              <a:latin typeface="Arial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76764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9795" y="842044"/>
            <a:ext cx="7724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3200" dirty="0"/>
              <a:t>Model Design &amp; Hyper-parameters.</a:t>
            </a:r>
            <a:endParaRPr lang="en-US" altLang="zh-CN" sz="3200" b="1" dirty="0" smtClean="0">
              <a:solidFill>
                <a:prstClr val="black"/>
              </a:solidFill>
              <a:latin typeface="Arial"/>
              <a:ea typeface="黑体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1436344"/>
            <a:ext cx="519112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363" y="1512544"/>
            <a:ext cx="52578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4624388"/>
            <a:ext cx="52578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1390650" y="3333750"/>
            <a:ext cx="285750" cy="0"/>
          </a:xfrm>
          <a:prstGeom prst="line">
            <a:avLst/>
          </a:prstGeom>
          <a:ln w="3492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38200" y="6496050"/>
            <a:ext cx="695325" cy="0"/>
          </a:xfrm>
          <a:prstGeom prst="line">
            <a:avLst/>
          </a:prstGeom>
          <a:ln w="3492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610350" y="3657600"/>
            <a:ext cx="971550" cy="0"/>
          </a:xfrm>
          <a:prstGeom prst="line">
            <a:avLst/>
          </a:prstGeom>
          <a:ln w="3492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89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9624</TotalTime>
  <Words>89</Words>
  <Application>Microsoft Office PowerPoint</Application>
  <PresentationFormat>自定义</PresentationFormat>
  <Paragraphs>25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彥吟 陳</dc:creator>
  <cp:lastModifiedBy>Midea</cp:lastModifiedBy>
  <cp:revision>185</cp:revision>
  <dcterms:created xsi:type="dcterms:W3CDTF">2018-10-29T06:26:46Z</dcterms:created>
  <dcterms:modified xsi:type="dcterms:W3CDTF">2019-11-27T11:54:14Z</dcterms:modified>
</cp:coreProperties>
</file>