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249E173-C44B-4171-9827-5DF0F584057C}" v="6" dt="2020-11-23T01:54:45.44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03" d="100"/>
          <a:sy n="103" d="100"/>
        </p:scale>
        <p:origin x="126" y="3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48"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sher Ryan Sprigler" userId="b5b6158a-5f92-4637-9a8d-c116c9ac787c" providerId="ADAL" clId="{F249E173-C44B-4171-9827-5DF0F584057C}"/>
    <pc:docChg chg="undo custSel mod addSld delSld modSld">
      <pc:chgData name="Asher Ryan Sprigler" userId="b5b6158a-5f92-4637-9a8d-c116c9ac787c" providerId="ADAL" clId="{F249E173-C44B-4171-9827-5DF0F584057C}" dt="2020-11-23T01:54:54.333" v="21248" actId="14100"/>
      <pc:docMkLst>
        <pc:docMk/>
      </pc:docMkLst>
      <pc:sldChg chg="addSp modSp mod">
        <pc:chgData name="Asher Ryan Sprigler" userId="b5b6158a-5f92-4637-9a8d-c116c9ac787c" providerId="ADAL" clId="{F249E173-C44B-4171-9827-5DF0F584057C}" dt="2020-11-23T01:48:37.504" v="21215" actId="1076"/>
        <pc:sldMkLst>
          <pc:docMk/>
          <pc:sldMk cId="2817689216" sldId="256"/>
        </pc:sldMkLst>
        <pc:spChg chg="mod">
          <ac:chgData name="Asher Ryan Sprigler" userId="b5b6158a-5f92-4637-9a8d-c116c9ac787c" providerId="ADAL" clId="{F249E173-C44B-4171-9827-5DF0F584057C}" dt="2020-11-22T17:36:20.520" v="10849" actId="20577"/>
          <ac:spMkLst>
            <pc:docMk/>
            <pc:sldMk cId="2817689216" sldId="256"/>
            <ac:spMk id="2" creationId="{1AEB7FF4-DC48-4404-9719-CE09CFD16FD5}"/>
          </ac:spMkLst>
        </pc:spChg>
        <pc:spChg chg="mod">
          <ac:chgData name="Asher Ryan Sprigler" userId="b5b6158a-5f92-4637-9a8d-c116c9ac787c" providerId="ADAL" clId="{F249E173-C44B-4171-9827-5DF0F584057C}" dt="2020-11-23T01:36:19.822" v="20245" actId="20577"/>
          <ac:spMkLst>
            <pc:docMk/>
            <pc:sldMk cId="2817689216" sldId="256"/>
            <ac:spMk id="3" creationId="{E0FF5D4A-B77B-47DD-92E6-423CE30C059D}"/>
          </ac:spMkLst>
        </pc:spChg>
        <pc:picChg chg="add mod">
          <ac:chgData name="Asher Ryan Sprigler" userId="b5b6158a-5f92-4637-9a8d-c116c9ac787c" providerId="ADAL" clId="{F249E173-C44B-4171-9827-5DF0F584057C}" dt="2020-11-23T01:48:37.504" v="21215" actId="1076"/>
          <ac:picMkLst>
            <pc:docMk/>
            <pc:sldMk cId="2817689216" sldId="256"/>
            <ac:picMk id="4" creationId="{2F2CDE49-25A3-4457-82E7-525FF77C04A2}"/>
          </ac:picMkLst>
        </pc:picChg>
      </pc:sldChg>
      <pc:sldChg chg="addSp delSp modSp mod">
        <pc:chgData name="Asher Ryan Sprigler" userId="b5b6158a-5f92-4637-9a8d-c116c9ac787c" providerId="ADAL" clId="{F249E173-C44B-4171-9827-5DF0F584057C}" dt="2020-11-23T01:53:32.875" v="21237" actId="21"/>
        <pc:sldMkLst>
          <pc:docMk/>
          <pc:sldMk cId="3396811824" sldId="259"/>
        </pc:sldMkLst>
        <pc:picChg chg="add del mod">
          <ac:chgData name="Asher Ryan Sprigler" userId="b5b6158a-5f92-4637-9a8d-c116c9ac787c" providerId="ADAL" clId="{F249E173-C44B-4171-9827-5DF0F584057C}" dt="2020-11-23T01:53:32.875" v="21237" actId="21"/>
          <ac:picMkLst>
            <pc:docMk/>
            <pc:sldMk cId="3396811824" sldId="259"/>
            <ac:picMk id="4" creationId="{AC9208F5-8C27-4CDC-B2A0-7B33936FC948}"/>
          </ac:picMkLst>
        </pc:picChg>
      </pc:sldChg>
      <pc:sldChg chg="addSp modSp mod">
        <pc:chgData name="Asher Ryan Sprigler" userId="b5b6158a-5f92-4637-9a8d-c116c9ac787c" providerId="ADAL" clId="{F249E173-C44B-4171-9827-5DF0F584057C}" dt="2020-11-23T01:54:54.333" v="21248" actId="14100"/>
        <pc:sldMkLst>
          <pc:docMk/>
          <pc:sldMk cId="2348192195" sldId="260"/>
        </pc:sldMkLst>
        <pc:spChg chg="mod">
          <ac:chgData name="Asher Ryan Sprigler" userId="b5b6158a-5f92-4637-9a8d-c116c9ac787c" providerId="ADAL" clId="{F249E173-C44B-4171-9827-5DF0F584057C}" dt="2020-11-23T01:53:41.516" v="21240" actId="14100"/>
          <ac:spMkLst>
            <pc:docMk/>
            <pc:sldMk cId="2348192195" sldId="260"/>
            <ac:spMk id="3" creationId="{DB7CE1A4-20BB-4E61-8F52-09412697775B}"/>
          </ac:spMkLst>
        </pc:spChg>
        <pc:picChg chg="add mod">
          <ac:chgData name="Asher Ryan Sprigler" userId="b5b6158a-5f92-4637-9a8d-c116c9ac787c" providerId="ADAL" clId="{F249E173-C44B-4171-9827-5DF0F584057C}" dt="2020-11-23T01:53:44.452" v="21242" actId="1076"/>
          <ac:picMkLst>
            <pc:docMk/>
            <pc:sldMk cId="2348192195" sldId="260"/>
            <ac:picMk id="4" creationId="{63F5AE79-76B6-41BB-B477-B7E0381B0103}"/>
          </ac:picMkLst>
        </pc:picChg>
        <pc:picChg chg="add mod">
          <ac:chgData name="Asher Ryan Sprigler" userId="b5b6158a-5f92-4637-9a8d-c116c9ac787c" providerId="ADAL" clId="{F249E173-C44B-4171-9827-5DF0F584057C}" dt="2020-11-23T01:54:54.333" v="21248" actId="14100"/>
          <ac:picMkLst>
            <pc:docMk/>
            <pc:sldMk cId="2348192195" sldId="260"/>
            <ac:picMk id="5" creationId="{0DB94CF4-D702-4941-AC65-02A61EC5DAAD}"/>
          </ac:picMkLst>
        </pc:picChg>
      </pc:sldChg>
      <pc:sldChg chg="modSp mod">
        <pc:chgData name="Asher Ryan Sprigler" userId="b5b6158a-5f92-4637-9a8d-c116c9ac787c" providerId="ADAL" clId="{F249E173-C44B-4171-9827-5DF0F584057C}" dt="2020-11-22T16:08:52.002" v="48" actId="20577"/>
        <pc:sldMkLst>
          <pc:docMk/>
          <pc:sldMk cId="63796481" sldId="262"/>
        </pc:sldMkLst>
        <pc:spChg chg="mod">
          <ac:chgData name="Asher Ryan Sprigler" userId="b5b6158a-5f92-4637-9a8d-c116c9ac787c" providerId="ADAL" clId="{F249E173-C44B-4171-9827-5DF0F584057C}" dt="2020-11-22T16:08:52.002" v="48" actId="20577"/>
          <ac:spMkLst>
            <pc:docMk/>
            <pc:sldMk cId="63796481" sldId="262"/>
            <ac:spMk id="2" creationId="{AD8FF959-83DF-4AB9-A021-79215A842B22}"/>
          </ac:spMkLst>
        </pc:spChg>
      </pc:sldChg>
      <pc:sldChg chg="modSp new mod">
        <pc:chgData name="Asher Ryan Sprigler" userId="b5b6158a-5f92-4637-9a8d-c116c9ac787c" providerId="ADAL" clId="{F249E173-C44B-4171-9827-5DF0F584057C}" dt="2020-11-23T01:50:13.979" v="21230" actId="20577"/>
        <pc:sldMkLst>
          <pc:docMk/>
          <pc:sldMk cId="2930835987" sldId="263"/>
        </pc:sldMkLst>
        <pc:spChg chg="mod">
          <ac:chgData name="Asher Ryan Sprigler" userId="b5b6158a-5f92-4637-9a8d-c116c9ac787c" providerId="ADAL" clId="{F249E173-C44B-4171-9827-5DF0F584057C}" dt="2020-11-22T16:09:05.227" v="63" actId="20577"/>
          <ac:spMkLst>
            <pc:docMk/>
            <pc:sldMk cId="2930835987" sldId="263"/>
            <ac:spMk id="2" creationId="{245D180B-DE93-48A5-994C-B50955D6D764}"/>
          </ac:spMkLst>
        </pc:spChg>
        <pc:spChg chg="mod">
          <ac:chgData name="Asher Ryan Sprigler" userId="b5b6158a-5f92-4637-9a8d-c116c9ac787c" providerId="ADAL" clId="{F249E173-C44B-4171-9827-5DF0F584057C}" dt="2020-11-23T01:50:13.979" v="21230" actId="20577"/>
          <ac:spMkLst>
            <pc:docMk/>
            <pc:sldMk cId="2930835987" sldId="263"/>
            <ac:spMk id="3" creationId="{61D0008B-AD09-4637-9728-373CBEF67E9E}"/>
          </ac:spMkLst>
        </pc:spChg>
      </pc:sldChg>
      <pc:sldChg chg="modSp new mod">
        <pc:chgData name="Asher Ryan Sprigler" userId="b5b6158a-5f92-4637-9a8d-c116c9ac787c" providerId="ADAL" clId="{F249E173-C44B-4171-9827-5DF0F584057C}" dt="2020-11-22T16:16:08.381" v="1364" actId="313"/>
        <pc:sldMkLst>
          <pc:docMk/>
          <pc:sldMk cId="4270815541" sldId="264"/>
        </pc:sldMkLst>
        <pc:spChg chg="mod">
          <ac:chgData name="Asher Ryan Sprigler" userId="b5b6158a-5f92-4637-9a8d-c116c9ac787c" providerId="ADAL" clId="{F249E173-C44B-4171-9827-5DF0F584057C}" dt="2020-11-22T16:16:08.381" v="1364" actId="313"/>
          <ac:spMkLst>
            <pc:docMk/>
            <pc:sldMk cId="4270815541" sldId="264"/>
            <ac:spMk id="2" creationId="{FDDBA02D-AE5C-4D89-946D-A0E387410FB5}"/>
          </ac:spMkLst>
        </pc:spChg>
        <pc:spChg chg="mod">
          <ac:chgData name="Asher Ryan Sprigler" userId="b5b6158a-5f92-4637-9a8d-c116c9ac787c" providerId="ADAL" clId="{F249E173-C44B-4171-9827-5DF0F584057C}" dt="2020-11-22T16:16:05.182" v="1363" actId="20577"/>
          <ac:spMkLst>
            <pc:docMk/>
            <pc:sldMk cId="4270815541" sldId="264"/>
            <ac:spMk id="3" creationId="{13090A34-9C52-4B12-83FC-38AD1078BA17}"/>
          </ac:spMkLst>
        </pc:spChg>
      </pc:sldChg>
      <pc:sldChg chg="addSp delSp modSp new del mod">
        <pc:chgData name="Asher Ryan Sprigler" userId="b5b6158a-5f92-4637-9a8d-c116c9ac787c" providerId="ADAL" clId="{F249E173-C44B-4171-9827-5DF0F584057C}" dt="2020-11-22T16:16:40.007" v="1382" actId="2696"/>
        <pc:sldMkLst>
          <pc:docMk/>
          <pc:sldMk cId="3691593574" sldId="265"/>
        </pc:sldMkLst>
        <pc:spChg chg="del">
          <ac:chgData name="Asher Ryan Sprigler" userId="b5b6158a-5f92-4637-9a8d-c116c9ac787c" providerId="ADAL" clId="{F249E173-C44B-4171-9827-5DF0F584057C}" dt="2020-11-22T16:16:24.922" v="1367" actId="478"/>
          <ac:spMkLst>
            <pc:docMk/>
            <pc:sldMk cId="3691593574" sldId="265"/>
            <ac:spMk id="2" creationId="{5341857D-F798-4FBD-8176-F281103FB232}"/>
          </ac:spMkLst>
        </pc:spChg>
        <pc:spChg chg="del">
          <ac:chgData name="Asher Ryan Sprigler" userId="b5b6158a-5f92-4637-9a8d-c116c9ac787c" providerId="ADAL" clId="{F249E173-C44B-4171-9827-5DF0F584057C}" dt="2020-11-22T16:16:23.515" v="1366" actId="478"/>
          <ac:spMkLst>
            <pc:docMk/>
            <pc:sldMk cId="3691593574" sldId="265"/>
            <ac:spMk id="3" creationId="{3426721C-3FD5-4C5B-B87E-AA1FF9692B38}"/>
          </ac:spMkLst>
        </pc:spChg>
        <pc:spChg chg="add del mod">
          <ac:chgData name="Asher Ryan Sprigler" userId="b5b6158a-5f92-4637-9a8d-c116c9ac787c" providerId="ADAL" clId="{F249E173-C44B-4171-9827-5DF0F584057C}" dt="2020-11-22T16:16:37.002" v="1381" actId="478"/>
          <ac:spMkLst>
            <pc:docMk/>
            <pc:sldMk cId="3691593574" sldId="265"/>
            <ac:spMk id="4" creationId="{E1E44A30-D3C6-4572-8088-BE23FC6DC54F}"/>
          </ac:spMkLst>
        </pc:spChg>
      </pc:sldChg>
      <pc:sldChg chg="addSp delSp modSp new mod setBg">
        <pc:chgData name="Asher Ryan Sprigler" userId="b5b6158a-5f92-4637-9a8d-c116c9ac787c" providerId="ADAL" clId="{F249E173-C44B-4171-9827-5DF0F584057C}" dt="2020-11-22T16:17:40.695" v="1413" actId="27614"/>
        <pc:sldMkLst>
          <pc:docMk/>
          <pc:sldMk cId="4166559707" sldId="265"/>
        </pc:sldMkLst>
        <pc:spChg chg="mod">
          <ac:chgData name="Asher Ryan Sprigler" userId="b5b6158a-5f92-4637-9a8d-c116c9ac787c" providerId="ADAL" clId="{F249E173-C44B-4171-9827-5DF0F584057C}" dt="2020-11-22T16:17:35.700" v="1412" actId="26606"/>
          <ac:spMkLst>
            <pc:docMk/>
            <pc:sldMk cId="4166559707" sldId="265"/>
            <ac:spMk id="2" creationId="{4434F0C7-4CF6-4C99-9E96-57E8C7E8E6BF}"/>
          </ac:spMkLst>
        </pc:spChg>
        <pc:spChg chg="del">
          <ac:chgData name="Asher Ryan Sprigler" userId="b5b6158a-5f92-4637-9a8d-c116c9ac787c" providerId="ADAL" clId="{F249E173-C44B-4171-9827-5DF0F584057C}" dt="2020-11-22T16:16:59.690" v="1394" actId="478"/>
          <ac:spMkLst>
            <pc:docMk/>
            <pc:sldMk cId="4166559707" sldId="265"/>
            <ac:spMk id="3" creationId="{BC1FD70E-2C7E-4F95-95DF-0475A9AF8456}"/>
          </ac:spMkLst>
        </pc:spChg>
        <pc:picChg chg="add del">
          <ac:chgData name="Asher Ryan Sprigler" userId="b5b6158a-5f92-4637-9a8d-c116c9ac787c" providerId="ADAL" clId="{F249E173-C44B-4171-9827-5DF0F584057C}" dt="2020-11-22T16:17:11.421" v="1396" actId="26606"/>
          <ac:picMkLst>
            <pc:docMk/>
            <pc:sldMk cId="4166559707" sldId="265"/>
            <ac:picMk id="4" creationId="{200639BA-66E3-4A81-9D69-60BC7C4BCE43}"/>
          </ac:picMkLst>
        </pc:picChg>
        <pc:picChg chg="add">
          <ac:chgData name="Asher Ryan Sprigler" userId="b5b6158a-5f92-4637-9a8d-c116c9ac787c" providerId="ADAL" clId="{F249E173-C44B-4171-9827-5DF0F584057C}" dt="2020-11-22T16:17:35.700" v="1412" actId="26606"/>
          <ac:picMkLst>
            <pc:docMk/>
            <pc:sldMk cId="4166559707" sldId="265"/>
            <ac:picMk id="5" creationId="{CBECFFDC-94DB-4DA3-94FE-22FEDDA8FA30}"/>
          </ac:picMkLst>
        </pc:picChg>
        <pc:picChg chg="add">
          <ac:chgData name="Asher Ryan Sprigler" userId="b5b6158a-5f92-4637-9a8d-c116c9ac787c" providerId="ADAL" clId="{F249E173-C44B-4171-9827-5DF0F584057C}" dt="2020-11-22T16:17:35.700" v="1412" actId="26606"/>
          <ac:picMkLst>
            <pc:docMk/>
            <pc:sldMk cId="4166559707" sldId="265"/>
            <ac:picMk id="6" creationId="{C2D75EE2-CF15-45F1-A961-37B449E21483}"/>
          </ac:picMkLst>
        </pc:picChg>
        <pc:picChg chg="add mod">
          <ac:chgData name="Asher Ryan Sprigler" userId="b5b6158a-5f92-4637-9a8d-c116c9ac787c" providerId="ADAL" clId="{F249E173-C44B-4171-9827-5DF0F584057C}" dt="2020-11-22T16:17:40.695" v="1413" actId="27614"/>
          <ac:picMkLst>
            <pc:docMk/>
            <pc:sldMk cId="4166559707" sldId="265"/>
            <ac:picMk id="7" creationId="{F694B63B-8CD1-4FC1-BCAB-413E8724DA5A}"/>
          </ac:picMkLst>
        </pc:picChg>
        <pc:picChg chg="add del">
          <ac:chgData name="Asher Ryan Sprigler" userId="b5b6158a-5f92-4637-9a8d-c116c9ac787c" providerId="ADAL" clId="{F249E173-C44B-4171-9827-5DF0F584057C}" dt="2020-11-22T16:17:11.421" v="1396" actId="26606"/>
          <ac:picMkLst>
            <pc:docMk/>
            <pc:sldMk cId="4166559707" sldId="265"/>
            <ac:picMk id="8" creationId="{CBECFFDC-94DB-4DA3-94FE-22FEDDA8FA30}"/>
          </ac:picMkLst>
        </pc:picChg>
        <pc:picChg chg="add del">
          <ac:chgData name="Asher Ryan Sprigler" userId="b5b6158a-5f92-4637-9a8d-c116c9ac787c" providerId="ADAL" clId="{F249E173-C44B-4171-9827-5DF0F584057C}" dt="2020-11-22T16:17:11.421" v="1396" actId="26606"/>
          <ac:picMkLst>
            <pc:docMk/>
            <pc:sldMk cId="4166559707" sldId="265"/>
            <ac:picMk id="10" creationId="{C2D75EE2-CF15-45F1-A961-37B449E21483}"/>
          </ac:picMkLst>
        </pc:picChg>
      </pc:sldChg>
      <pc:sldChg chg="addSp modSp new mod">
        <pc:chgData name="Asher Ryan Sprigler" userId="b5b6158a-5f92-4637-9a8d-c116c9ac787c" providerId="ADAL" clId="{F249E173-C44B-4171-9827-5DF0F584057C}" dt="2020-11-23T01:52:00.285" v="21233" actId="1076"/>
        <pc:sldMkLst>
          <pc:docMk/>
          <pc:sldMk cId="122820004" sldId="266"/>
        </pc:sldMkLst>
        <pc:spChg chg="mod">
          <ac:chgData name="Asher Ryan Sprigler" userId="b5b6158a-5f92-4637-9a8d-c116c9ac787c" providerId="ADAL" clId="{F249E173-C44B-4171-9827-5DF0F584057C}" dt="2020-11-22T16:17:57.291" v="1422" actId="20577"/>
          <ac:spMkLst>
            <pc:docMk/>
            <pc:sldMk cId="122820004" sldId="266"/>
            <ac:spMk id="2" creationId="{C8179181-CEBD-4934-9480-FD8479242D02}"/>
          </ac:spMkLst>
        </pc:spChg>
        <pc:spChg chg="mod">
          <ac:chgData name="Asher Ryan Sprigler" userId="b5b6158a-5f92-4637-9a8d-c116c9ac787c" providerId="ADAL" clId="{F249E173-C44B-4171-9827-5DF0F584057C}" dt="2020-11-22T16:55:08.645" v="4625" actId="5793"/>
          <ac:spMkLst>
            <pc:docMk/>
            <pc:sldMk cId="122820004" sldId="266"/>
            <ac:spMk id="3" creationId="{7098C73F-EBF0-419A-8E46-BBD648B4CBD0}"/>
          </ac:spMkLst>
        </pc:spChg>
        <pc:picChg chg="add mod">
          <ac:chgData name="Asher Ryan Sprigler" userId="b5b6158a-5f92-4637-9a8d-c116c9ac787c" providerId="ADAL" clId="{F249E173-C44B-4171-9827-5DF0F584057C}" dt="2020-11-23T01:52:00.285" v="21233" actId="1076"/>
          <ac:picMkLst>
            <pc:docMk/>
            <pc:sldMk cId="122820004" sldId="266"/>
            <ac:picMk id="4" creationId="{F8FB2BBC-0332-48E7-A5E3-50A00E96F766}"/>
          </ac:picMkLst>
        </pc:picChg>
      </pc:sldChg>
      <pc:sldChg chg="modSp new mod">
        <pc:chgData name="Asher Ryan Sprigler" userId="b5b6158a-5f92-4637-9a8d-c116c9ac787c" providerId="ADAL" clId="{F249E173-C44B-4171-9827-5DF0F584057C}" dt="2020-11-22T16:23:06.087" v="2705" actId="20577"/>
        <pc:sldMkLst>
          <pc:docMk/>
          <pc:sldMk cId="3776385054" sldId="267"/>
        </pc:sldMkLst>
        <pc:spChg chg="mod">
          <ac:chgData name="Asher Ryan Sprigler" userId="b5b6158a-5f92-4637-9a8d-c116c9ac787c" providerId="ADAL" clId="{F249E173-C44B-4171-9827-5DF0F584057C}" dt="2020-11-22T16:20:50.363" v="2068" actId="20577"/>
          <ac:spMkLst>
            <pc:docMk/>
            <pc:sldMk cId="3776385054" sldId="267"/>
            <ac:spMk id="2" creationId="{DB7B1A4C-5B2C-4358-94C2-22CC35AC9A99}"/>
          </ac:spMkLst>
        </pc:spChg>
        <pc:spChg chg="mod">
          <ac:chgData name="Asher Ryan Sprigler" userId="b5b6158a-5f92-4637-9a8d-c116c9ac787c" providerId="ADAL" clId="{F249E173-C44B-4171-9827-5DF0F584057C}" dt="2020-11-22T16:23:06.087" v="2705" actId="20577"/>
          <ac:spMkLst>
            <pc:docMk/>
            <pc:sldMk cId="3776385054" sldId="267"/>
            <ac:spMk id="3" creationId="{D2504620-C33E-49D6-B3A4-54E5D159B7E8}"/>
          </ac:spMkLst>
        </pc:spChg>
      </pc:sldChg>
      <pc:sldChg chg="modSp new mod">
        <pc:chgData name="Asher Ryan Sprigler" userId="b5b6158a-5f92-4637-9a8d-c116c9ac787c" providerId="ADAL" clId="{F249E173-C44B-4171-9827-5DF0F584057C}" dt="2020-11-22T16:27:53.840" v="3829" actId="21"/>
        <pc:sldMkLst>
          <pc:docMk/>
          <pc:sldMk cId="3748912738" sldId="268"/>
        </pc:sldMkLst>
        <pc:spChg chg="mod">
          <ac:chgData name="Asher Ryan Sprigler" userId="b5b6158a-5f92-4637-9a8d-c116c9ac787c" providerId="ADAL" clId="{F249E173-C44B-4171-9827-5DF0F584057C}" dt="2020-11-22T16:27:36.426" v="3793" actId="20577"/>
          <ac:spMkLst>
            <pc:docMk/>
            <pc:sldMk cId="3748912738" sldId="268"/>
            <ac:spMk id="2" creationId="{E82959DD-D5FC-42AA-8190-2781A87A68E2}"/>
          </ac:spMkLst>
        </pc:spChg>
        <pc:spChg chg="mod">
          <ac:chgData name="Asher Ryan Sprigler" userId="b5b6158a-5f92-4637-9a8d-c116c9ac787c" providerId="ADAL" clId="{F249E173-C44B-4171-9827-5DF0F584057C}" dt="2020-11-22T16:27:53.840" v="3829" actId="21"/>
          <ac:spMkLst>
            <pc:docMk/>
            <pc:sldMk cId="3748912738" sldId="268"/>
            <ac:spMk id="3" creationId="{8B3BEB44-D327-4812-85FB-DB71E9ECC6AC}"/>
          </ac:spMkLst>
        </pc:spChg>
      </pc:sldChg>
      <pc:sldChg chg="modSp new mod">
        <pc:chgData name="Asher Ryan Sprigler" userId="b5b6158a-5f92-4637-9a8d-c116c9ac787c" providerId="ADAL" clId="{F249E173-C44B-4171-9827-5DF0F584057C}" dt="2020-11-22T16:32:24.539" v="4506" actId="20577"/>
        <pc:sldMkLst>
          <pc:docMk/>
          <pc:sldMk cId="2895743407" sldId="269"/>
        </pc:sldMkLst>
        <pc:spChg chg="mod">
          <ac:chgData name="Asher Ryan Sprigler" userId="b5b6158a-5f92-4637-9a8d-c116c9ac787c" providerId="ADAL" clId="{F249E173-C44B-4171-9827-5DF0F584057C}" dt="2020-11-22T16:27:47.034" v="3828" actId="20577"/>
          <ac:spMkLst>
            <pc:docMk/>
            <pc:sldMk cId="2895743407" sldId="269"/>
            <ac:spMk id="2" creationId="{FEF17DCA-8859-4EA0-B587-7C3FE8F448E3}"/>
          </ac:spMkLst>
        </pc:spChg>
        <pc:spChg chg="mod">
          <ac:chgData name="Asher Ryan Sprigler" userId="b5b6158a-5f92-4637-9a8d-c116c9ac787c" providerId="ADAL" clId="{F249E173-C44B-4171-9827-5DF0F584057C}" dt="2020-11-22T16:32:24.539" v="4506" actId="20577"/>
          <ac:spMkLst>
            <pc:docMk/>
            <pc:sldMk cId="2895743407" sldId="269"/>
            <ac:spMk id="3" creationId="{14FD753F-B774-4484-9C54-48DA88DAC3F6}"/>
          </ac:spMkLst>
        </pc:spChg>
      </pc:sldChg>
      <pc:sldChg chg="modSp new mod">
        <pc:chgData name="Asher Ryan Sprigler" userId="b5b6158a-5f92-4637-9a8d-c116c9ac787c" providerId="ADAL" clId="{F249E173-C44B-4171-9827-5DF0F584057C}" dt="2020-11-22T17:07:35.925" v="6364" actId="20577"/>
        <pc:sldMkLst>
          <pc:docMk/>
          <pc:sldMk cId="1607163416" sldId="270"/>
        </pc:sldMkLst>
        <pc:spChg chg="mod">
          <ac:chgData name="Asher Ryan Sprigler" userId="b5b6158a-5f92-4637-9a8d-c116c9ac787c" providerId="ADAL" clId="{F249E173-C44B-4171-9827-5DF0F584057C}" dt="2020-11-22T16:55:40.632" v="4635" actId="20577"/>
          <ac:spMkLst>
            <pc:docMk/>
            <pc:sldMk cId="1607163416" sldId="270"/>
            <ac:spMk id="2" creationId="{9C4B4F76-B039-4E99-986F-3F5C0231058A}"/>
          </ac:spMkLst>
        </pc:spChg>
        <pc:spChg chg="mod">
          <ac:chgData name="Asher Ryan Sprigler" userId="b5b6158a-5f92-4637-9a8d-c116c9ac787c" providerId="ADAL" clId="{F249E173-C44B-4171-9827-5DF0F584057C}" dt="2020-11-22T17:07:35.925" v="6364" actId="20577"/>
          <ac:spMkLst>
            <pc:docMk/>
            <pc:sldMk cId="1607163416" sldId="270"/>
            <ac:spMk id="3" creationId="{1E9FB3A8-5F87-4492-A6E7-A735CC62A270}"/>
          </ac:spMkLst>
        </pc:spChg>
      </pc:sldChg>
      <pc:sldChg chg="modSp new mod">
        <pc:chgData name="Asher Ryan Sprigler" userId="b5b6158a-5f92-4637-9a8d-c116c9ac787c" providerId="ADAL" clId="{F249E173-C44B-4171-9827-5DF0F584057C}" dt="2020-11-22T17:37:18.360" v="11042" actId="20577"/>
        <pc:sldMkLst>
          <pc:docMk/>
          <pc:sldMk cId="1321294630" sldId="271"/>
        </pc:sldMkLst>
        <pc:spChg chg="mod">
          <ac:chgData name="Asher Ryan Sprigler" userId="b5b6158a-5f92-4637-9a8d-c116c9ac787c" providerId="ADAL" clId="{F249E173-C44B-4171-9827-5DF0F584057C}" dt="2020-11-22T17:24:39.985" v="9261" actId="20577"/>
          <ac:spMkLst>
            <pc:docMk/>
            <pc:sldMk cId="1321294630" sldId="271"/>
            <ac:spMk id="2" creationId="{3D7019C1-D805-4836-8451-44D8C17903DC}"/>
          </ac:spMkLst>
        </pc:spChg>
        <pc:spChg chg="mod">
          <ac:chgData name="Asher Ryan Sprigler" userId="b5b6158a-5f92-4637-9a8d-c116c9ac787c" providerId="ADAL" clId="{F249E173-C44B-4171-9827-5DF0F584057C}" dt="2020-11-22T17:37:18.360" v="11042" actId="20577"/>
          <ac:spMkLst>
            <pc:docMk/>
            <pc:sldMk cId="1321294630" sldId="271"/>
            <ac:spMk id="3" creationId="{CD66A2BE-97C0-4C67-B513-E8B972607F80}"/>
          </ac:spMkLst>
        </pc:spChg>
      </pc:sldChg>
      <pc:sldChg chg="modSp new mod">
        <pc:chgData name="Asher Ryan Sprigler" userId="b5b6158a-5f92-4637-9a8d-c116c9ac787c" providerId="ADAL" clId="{F249E173-C44B-4171-9827-5DF0F584057C}" dt="2020-11-22T17:03:24.060" v="5762" actId="20577"/>
        <pc:sldMkLst>
          <pc:docMk/>
          <pc:sldMk cId="3401047413" sldId="272"/>
        </pc:sldMkLst>
        <pc:spChg chg="mod">
          <ac:chgData name="Asher Ryan Sprigler" userId="b5b6158a-5f92-4637-9a8d-c116c9ac787c" providerId="ADAL" clId="{F249E173-C44B-4171-9827-5DF0F584057C}" dt="2020-11-22T17:00:54.440" v="5281" actId="20577"/>
          <ac:spMkLst>
            <pc:docMk/>
            <pc:sldMk cId="3401047413" sldId="272"/>
            <ac:spMk id="2" creationId="{8646F94C-4425-4439-851C-4E37E92F330F}"/>
          </ac:spMkLst>
        </pc:spChg>
        <pc:spChg chg="mod">
          <ac:chgData name="Asher Ryan Sprigler" userId="b5b6158a-5f92-4637-9a8d-c116c9ac787c" providerId="ADAL" clId="{F249E173-C44B-4171-9827-5DF0F584057C}" dt="2020-11-22T17:03:24.060" v="5762" actId="20577"/>
          <ac:spMkLst>
            <pc:docMk/>
            <pc:sldMk cId="3401047413" sldId="272"/>
            <ac:spMk id="3" creationId="{8F4DE144-C04F-43E9-BE9A-3CFD8D83F873}"/>
          </ac:spMkLst>
        </pc:spChg>
      </pc:sldChg>
      <pc:sldChg chg="modSp new mod">
        <pc:chgData name="Asher Ryan Sprigler" userId="b5b6158a-5f92-4637-9a8d-c116c9ac787c" providerId="ADAL" clId="{F249E173-C44B-4171-9827-5DF0F584057C}" dt="2020-11-23T01:24:39.438" v="18393" actId="20577"/>
        <pc:sldMkLst>
          <pc:docMk/>
          <pc:sldMk cId="3487605460" sldId="273"/>
        </pc:sldMkLst>
        <pc:spChg chg="mod">
          <ac:chgData name="Asher Ryan Sprigler" userId="b5b6158a-5f92-4637-9a8d-c116c9ac787c" providerId="ADAL" clId="{F249E173-C44B-4171-9827-5DF0F584057C}" dt="2020-11-22T17:11:01.253" v="6991" actId="20577"/>
          <ac:spMkLst>
            <pc:docMk/>
            <pc:sldMk cId="3487605460" sldId="273"/>
            <ac:spMk id="2" creationId="{BAE85E75-A884-41AF-80EB-E9217C4676E6}"/>
          </ac:spMkLst>
        </pc:spChg>
        <pc:spChg chg="mod">
          <ac:chgData name="Asher Ryan Sprigler" userId="b5b6158a-5f92-4637-9a8d-c116c9ac787c" providerId="ADAL" clId="{F249E173-C44B-4171-9827-5DF0F584057C}" dt="2020-11-23T01:24:39.438" v="18393" actId="20577"/>
          <ac:spMkLst>
            <pc:docMk/>
            <pc:sldMk cId="3487605460" sldId="273"/>
            <ac:spMk id="3" creationId="{C7250AA2-96E0-45A5-AA11-3F1BBA826FE8}"/>
          </ac:spMkLst>
        </pc:spChg>
      </pc:sldChg>
      <pc:sldChg chg="modSp new mod">
        <pc:chgData name="Asher Ryan Sprigler" userId="b5b6158a-5f92-4637-9a8d-c116c9ac787c" providerId="ADAL" clId="{F249E173-C44B-4171-9827-5DF0F584057C}" dt="2020-11-22T17:10:54.538" v="6987" actId="20577"/>
        <pc:sldMkLst>
          <pc:docMk/>
          <pc:sldMk cId="112108222" sldId="274"/>
        </pc:sldMkLst>
        <pc:spChg chg="mod">
          <ac:chgData name="Asher Ryan Sprigler" userId="b5b6158a-5f92-4637-9a8d-c116c9ac787c" providerId="ADAL" clId="{F249E173-C44B-4171-9827-5DF0F584057C}" dt="2020-11-22T17:07:40.446" v="6379" actId="20577"/>
          <ac:spMkLst>
            <pc:docMk/>
            <pc:sldMk cId="112108222" sldId="274"/>
            <ac:spMk id="2" creationId="{FF33BBA1-C8B9-4239-92A2-EE557D29F8E4}"/>
          </ac:spMkLst>
        </pc:spChg>
        <pc:spChg chg="mod">
          <ac:chgData name="Asher Ryan Sprigler" userId="b5b6158a-5f92-4637-9a8d-c116c9ac787c" providerId="ADAL" clId="{F249E173-C44B-4171-9827-5DF0F584057C}" dt="2020-11-22T17:10:54.538" v="6987" actId="20577"/>
          <ac:spMkLst>
            <pc:docMk/>
            <pc:sldMk cId="112108222" sldId="274"/>
            <ac:spMk id="3" creationId="{29F3B6DC-D0FA-4922-A961-CB3DD9FECFE6}"/>
          </ac:spMkLst>
        </pc:spChg>
      </pc:sldChg>
      <pc:sldChg chg="modSp new mod">
        <pc:chgData name="Asher Ryan Sprigler" userId="b5b6158a-5f92-4637-9a8d-c116c9ac787c" providerId="ADAL" clId="{F249E173-C44B-4171-9827-5DF0F584057C}" dt="2020-11-22T17:18:03.181" v="8225" actId="15"/>
        <pc:sldMkLst>
          <pc:docMk/>
          <pc:sldMk cId="2095299441" sldId="275"/>
        </pc:sldMkLst>
        <pc:spChg chg="mod">
          <ac:chgData name="Asher Ryan Sprigler" userId="b5b6158a-5f92-4637-9a8d-c116c9ac787c" providerId="ADAL" clId="{F249E173-C44B-4171-9827-5DF0F584057C}" dt="2020-11-22T17:13:03.832" v="7469" actId="20577"/>
          <ac:spMkLst>
            <pc:docMk/>
            <pc:sldMk cId="2095299441" sldId="275"/>
            <ac:spMk id="2" creationId="{F1B3484A-021A-4DBF-A38B-68094434859A}"/>
          </ac:spMkLst>
        </pc:spChg>
        <pc:spChg chg="mod">
          <ac:chgData name="Asher Ryan Sprigler" userId="b5b6158a-5f92-4637-9a8d-c116c9ac787c" providerId="ADAL" clId="{F249E173-C44B-4171-9827-5DF0F584057C}" dt="2020-11-22T17:18:03.181" v="8225" actId="15"/>
          <ac:spMkLst>
            <pc:docMk/>
            <pc:sldMk cId="2095299441" sldId="275"/>
            <ac:spMk id="3" creationId="{91D8533A-CFC6-4349-9882-29F6D993E3FF}"/>
          </ac:spMkLst>
        </pc:spChg>
      </pc:sldChg>
      <pc:sldChg chg="modSp new mod">
        <pc:chgData name="Asher Ryan Sprigler" userId="b5b6158a-5f92-4637-9a8d-c116c9ac787c" providerId="ADAL" clId="{F249E173-C44B-4171-9827-5DF0F584057C}" dt="2020-11-22T17:20:15.923" v="8580" actId="5793"/>
        <pc:sldMkLst>
          <pc:docMk/>
          <pc:sldMk cId="2421429675" sldId="276"/>
        </pc:sldMkLst>
        <pc:spChg chg="mod">
          <ac:chgData name="Asher Ryan Sprigler" userId="b5b6158a-5f92-4637-9a8d-c116c9ac787c" providerId="ADAL" clId="{F249E173-C44B-4171-9827-5DF0F584057C}" dt="2020-11-22T17:18:21.704" v="8249" actId="20577"/>
          <ac:spMkLst>
            <pc:docMk/>
            <pc:sldMk cId="2421429675" sldId="276"/>
            <ac:spMk id="2" creationId="{06F16321-2B83-4F74-89A7-535878809295}"/>
          </ac:spMkLst>
        </pc:spChg>
        <pc:spChg chg="mod">
          <ac:chgData name="Asher Ryan Sprigler" userId="b5b6158a-5f92-4637-9a8d-c116c9ac787c" providerId="ADAL" clId="{F249E173-C44B-4171-9827-5DF0F584057C}" dt="2020-11-22T17:20:15.923" v="8580" actId="5793"/>
          <ac:spMkLst>
            <pc:docMk/>
            <pc:sldMk cId="2421429675" sldId="276"/>
            <ac:spMk id="3" creationId="{A03212C4-4B92-4F92-9F97-D2C499CA571A}"/>
          </ac:spMkLst>
        </pc:spChg>
      </pc:sldChg>
      <pc:sldChg chg="modSp new mod">
        <pc:chgData name="Asher Ryan Sprigler" userId="b5b6158a-5f92-4637-9a8d-c116c9ac787c" providerId="ADAL" clId="{F249E173-C44B-4171-9827-5DF0F584057C}" dt="2020-11-22T17:32:16.180" v="10312" actId="20577"/>
        <pc:sldMkLst>
          <pc:docMk/>
          <pc:sldMk cId="806634867" sldId="277"/>
        </pc:sldMkLst>
        <pc:spChg chg="mod">
          <ac:chgData name="Asher Ryan Sprigler" userId="b5b6158a-5f92-4637-9a8d-c116c9ac787c" providerId="ADAL" clId="{F249E173-C44B-4171-9827-5DF0F584057C}" dt="2020-11-22T17:20:48.363" v="8593" actId="20577"/>
          <ac:spMkLst>
            <pc:docMk/>
            <pc:sldMk cId="806634867" sldId="277"/>
            <ac:spMk id="2" creationId="{826F2CF9-3E98-4F3F-B507-7E4163BFBB09}"/>
          </ac:spMkLst>
        </pc:spChg>
        <pc:spChg chg="mod">
          <ac:chgData name="Asher Ryan Sprigler" userId="b5b6158a-5f92-4637-9a8d-c116c9ac787c" providerId="ADAL" clId="{F249E173-C44B-4171-9827-5DF0F584057C}" dt="2020-11-22T17:32:16.180" v="10312" actId="20577"/>
          <ac:spMkLst>
            <pc:docMk/>
            <pc:sldMk cId="806634867" sldId="277"/>
            <ac:spMk id="3" creationId="{B51F39A1-D3ED-4A5C-93CA-8F6AA6A26D14}"/>
          </ac:spMkLst>
        </pc:spChg>
      </pc:sldChg>
      <pc:sldChg chg="modSp new mod">
        <pc:chgData name="Asher Ryan Sprigler" userId="b5b6158a-5f92-4637-9a8d-c116c9ac787c" providerId="ADAL" clId="{F249E173-C44B-4171-9827-5DF0F584057C}" dt="2020-11-22T17:34:08.201" v="10759" actId="313"/>
        <pc:sldMkLst>
          <pc:docMk/>
          <pc:sldMk cId="2250969745" sldId="278"/>
        </pc:sldMkLst>
        <pc:spChg chg="mod">
          <ac:chgData name="Asher Ryan Sprigler" userId="b5b6158a-5f92-4637-9a8d-c116c9ac787c" providerId="ADAL" clId="{F249E173-C44B-4171-9827-5DF0F584057C}" dt="2020-11-22T17:32:57.112" v="10370" actId="313"/>
          <ac:spMkLst>
            <pc:docMk/>
            <pc:sldMk cId="2250969745" sldId="278"/>
            <ac:spMk id="2" creationId="{67D5CA50-662E-4D96-B9B3-19DAA56794A8}"/>
          </ac:spMkLst>
        </pc:spChg>
        <pc:spChg chg="mod">
          <ac:chgData name="Asher Ryan Sprigler" userId="b5b6158a-5f92-4637-9a8d-c116c9ac787c" providerId="ADAL" clId="{F249E173-C44B-4171-9827-5DF0F584057C}" dt="2020-11-22T17:34:08.201" v="10759" actId="313"/>
          <ac:spMkLst>
            <pc:docMk/>
            <pc:sldMk cId="2250969745" sldId="278"/>
            <ac:spMk id="3" creationId="{888876BC-664C-4C63-8ED3-E038C6F3CED4}"/>
          </ac:spMkLst>
        </pc:spChg>
      </pc:sldChg>
      <pc:sldChg chg="addSp delSp modSp new mod setBg">
        <pc:chgData name="Asher Ryan Sprigler" userId="b5b6158a-5f92-4637-9a8d-c116c9ac787c" providerId="ADAL" clId="{F249E173-C44B-4171-9827-5DF0F584057C}" dt="2020-11-22T17:35:15.363" v="10802" actId="26606"/>
        <pc:sldMkLst>
          <pc:docMk/>
          <pc:sldMk cId="353893499" sldId="279"/>
        </pc:sldMkLst>
        <pc:spChg chg="mod">
          <ac:chgData name="Asher Ryan Sprigler" userId="b5b6158a-5f92-4637-9a8d-c116c9ac787c" providerId="ADAL" clId="{F249E173-C44B-4171-9827-5DF0F584057C}" dt="2020-11-22T17:35:15.363" v="10802" actId="26606"/>
          <ac:spMkLst>
            <pc:docMk/>
            <pc:sldMk cId="353893499" sldId="279"/>
            <ac:spMk id="2" creationId="{212A9F22-76E9-40ED-B530-1D013A387ECD}"/>
          </ac:spMkLst>
        </pc:spChg>
        <pc:spChg chg="del">
          <ac:chgData name="Asher Ryan Sprigler" userId="b5b6158a-5f92-4637-9a8d-c116c9ac787c" providerId="ADAL" clId="{F249E173-C44B-4171-9827-5DF0F584057C}" dt="2020-11-22T17:34:43.336" v="10794" actId="478"/>
          <ac:spMkLst>
            <pc:docMk/>
            <pc:sldMk cId="353893499" sldId="279"/>
            <ac:spMk id="3" creationId="{EC763F50-FE5E-40B9-9870-00E2EEFD6CAC}"/>
          </ac:spMkLst>
        </pc:spChg>
        <pc:picChg chg="add del">
          <ac:chgData name="Asher Ryan Sprigler" userId="b5b6158a-5f92-4637-9a8d-c116c9ac787c" providerId="ADAL" clId="{F249E173-C44B-4171-9827-5DF0F584057C}" dt="2020-11-22T17:34:56.281" v="10796" actId="26606"/>
          <ac:picMkLst>
            <pc:docMk/>
            <pc:sldMk cId="353893499" sldId="279"/>
            <ac:picMk id="4" creationId="{F435DAD1-3FFE-4F0C-B3B9-5F6627C1B4B5}"/>
          </ac:picMkLst>
        </pc:picChg>
        <pc:picChg chg="add">
          <ac:chgData name="Asher Ryan Sprigler" userId="b5b6158a-5f92-4637-9a8d-c116c9ac787c" providerId="ADAL" clId="{F249E173-C44B-4171-9827-5DF0F584057C}" dt="2020-11-22T17:35:15.363" v="10802" actId="26606"/>
          <ac:picMkLst>
            <pc:docMk/>
            <pc:sldMk cId="353893499" sldId="279"/>
            <ac:picMk id="5" creationId="{CBECFFDC-94DB-4DA3-94FE-22FEDDA8FA30}"/>
          </ac:picMkLst>
        </pc:picChg>
        <pc:picChg chg="add">
          <ac:chgData name="Asher Ryan Sprigler" userId="b5b6158a-5f92-4637-9a8d-c116c9ac787c" providerId="ADAL" clId="{F249E173-C44B-4171-9827-5DF0F584057C}" dt="2020-11-22T17:35:15.363" v="10802" actId="26606"/>
          <ac:picMkLst>
            <pc:docMk/>
            <pc:sldMk cId="353893499" sldId="279"/>
            <ac:picMk id="6" creationId="{C2D75EE2-CF15-45F1-A961-37B449E21483}"/>
          </ac:picMkLst>
        </pc:picChg>
        <pc:picChg chg="add">
          <ac:chgData name="Asher Ryan Sprigler" userId="b5b6158a-5f92-4637-9a8d-c116c9ac787c" providerId="ADAL" clId="{F249E173-C44B-4171-9827-5DF0F584057C}" dt="2020-11-22T17:35:15.363" v="10802" actId="26606"/>
          <ac:picMkLst>
            <pc:docMk/>
            <pc:sldMk cId="353893499" sldId="279"/>
            <ac:picMk id="7" creationId="{ED71984B-893C-425F-B8B0-A079541D7F6D}"/>
          </ac:picMkLst>
        </pc:picChg>
        <pc:picChg chg="add del">
          <ac:chgData name="Asher Ryan Sprigler" userId="b5b6158a-5f92-4637-9a8d-c116c9ac787c" providerId="ADAL" clId="{F249E173-C44B-4171-9827-5DF0F584057C}" dt="2020-11-22T17:34:56.281" v="10796" actId="26606"/>
          <ac:picMkLst>
            <pc:docMk/>
            <pc:sldMk cId="353893499" sldId="279"/>
            <ac:picMk id="8" creationId="{CBECFFDC-94DB-4DA3-94FE-22FEDDA8FA30}"/>
          </ac:picMkLst>
        </pc:picChg>
        <pc:picChg chg="add del">
          <ac:chgData name="Asher Ryan Sprigler" userId="b5b6158a-5f92-4637-9a8d-c116c9ac787c" providerId="ADAL" clId="{F249E173-C44B-4171-9827-5DF0F584057C}" dt="2020-11-22T17:34:56.281" v="10796" actId="26606"/>
          <ac:picMkLst>
            <pc:docMk/>
            <pc:sldMk cId="353893499" sldId="279"/>
            <ac:picMk id="10" creationId="{C2D75EE2-CF15-45F1-A961-37B449E21483}"/>
          </ac:picMkLst>
        </pc:picChg>
        <pc:picChg chg="add del">
          <ac:chgData name="Asher Ryan Sprigler" userId="b5b6158a-5f92-4637-9a8d-c116c9ac787c" providerId="ADAL" clId="{F249E173-C44B-4171-9827-5DF0F584057C}" dt="2020-11-22T17:35:08.369" v="10800" actId="26606"/>
          <ac:picMkLst>
            <pc:docMk/>
            <pc:sldMk cId="353893499" sldId="279"/>
            <ac:picMk id="12" creationId="{CBECFFDC-94DB-4DA3-94FE-22FEDDA8FA30}"/>
          </ac:picMkLst>
        </pc:picChg>
        <pc:picChg chg="add del">
          <ac:chgData name="Asher Ryan Sprigler" userId="b5b6158a-5f92-4637-9a8d-c116c9ac787c" providerId="ADAL" clId="{F249E173-C44B-4171-9827-5DF0F584057C}" dt="2020-11-22T17:35:08.369" v="10800" actId="26606"/>
          <ac:picMkLst>
            <pc:docMk/>
            <pc:sldMk cId="353893499" sldId="279"/>
            <ac:picMk id="13" creationId="{CAD5A0F0-3E7A-411E-9C7D-1AF1DD3B0F1B}"/>
          </ac:picMkLst>
        </pc:picChg>
        <pc:picChg chg="add del">
          <ac:chgData name="Asher Ryan Sprigler" userId="b5b6158a-5f92-4637-9a8d-c116c9ac787c" providerId="ADAL" clId="{F249E173-C44B-4171-9827-5DF0F584057C}" dt="2020-11-22T17:35:08.369" v="10800" actId="26606"/>
          <ac:picMkLst>
            <pc:docMk/>
            <pc:sldMk cId="353893499" sldId="279"/>
            <ac:picMk id="14" creationId="{F7057E50-1D91-4453-BBA0-DD604B5CDAE4}"/>
          </ac:picMkLst>
        </pc:picChg>
      </pc:sldChg>
      <pc:sldChg chg="modSp new mod">
        <pc:chgData name="Asher Ryan Sprigler" userId="b5b6158a-5f92-4637-9a8d-c116c9ac787c" providerId="ADAL" clId="{F249E173-C44B-4171-9827-5DF0F584057C}" dt="2020-11-22T17:51:11.031" v="12731" actId="20577"/>
        <pc:sldMkLst>
          <pc:docMk/>
          <pc:sldMk cId="1964837886" sldId="280"/>
        </pc:sldMkLst>
        <pc:spChg chg="mod">
          <ac:chgData name="Asher Ryan Sprigler" userId="b5b6158a-5f92-4637-9a8d-c116c9ac787c" providerId="ADAL" clId="{F249E173-C44B-4171-9827-5DF0F584057C}" dt="2020-11-22T17:35:48.950" v="10822" actId="20577"/>
          <ac:spMkLst>
            <pc:docMk/>
            <pc:sldMk cId="1964837886" sldId="280"/>
            <ac:spMk id="2" creationId="{3A161EAB-0957-4C7E-9B4D-9DC252082622}"/>
          </ac:spMkLst>
        </pc:spChg>
        <pc:spChg chg="mod">
          <ac:chgData name="Asher Ryan Sprigler" userId="b5b6158a-5f92-4637-9a8d-c116c9ac787c" providerId="ADAL" clId="{F249E173-C44B-4171-9827-5DF0F584057C}" dt="2020-11-22T17:51:11.031" v="12731" actId="20577"/>
          <ac:spMkLst>
            <pc:docMk/>
            <pc:sldMk cId="1964837886" sldId="280"/>
            <ac:spMk id="3" creationId="{F2AEE098-F934-4AFB-9697-C16AD27361D1}"/>
          </ac:spMkLst>
        </pc:spChg>
      </pc:sldChg>
      <pc:sldChg chg="modSp new mod">
        <pc:chgData name="Asher Ryan Sprigler" userId="b5b6158a-5f92-4637-9a8d-c116c9ac787c" providerId="ADAL" clId="{F249E173-C44B-4171-9827-5DF0F584057C}" dt="2020-11-22T17:54:56.231" v="13163" actId="20577"/>
        <pc:sldMkLst>
          <pc:docMk/>
          <pc:sldMk cId="4116528681" sldId="281"/>
        </pc:sldMkLst>
        <pc:spChg chg="mod">
          <ac:chgData name="Asher Ryan Sprigler" userId="b5b6158a-5f92-4637-9a8d-c116c9ac787c" providerId="ADAL" clId="{F249E173-C44B-4171-9827-5DF0F584057C}" dt="2020-11-22T17:52:05.843" v="12747" actId="20577"/>
          <ac:spMkLst>
            <pc:docMk/>
            <pc:sldMk cId="4116528681" sldId="281"/>
            <ac:spMk id="2" creationId="{4AAFDF04-6D4B-4285-9CCE-7BDD1373409C}"/>
          </ac:spMkLst>
        </pc:spChg>
        <pc:spChg chg="mod">
          <ac:chgData name="Asher Ryan Sprigler" userId="b5b6158a-5f92-4637-9a8d-c116c9ac787c" providerId="ADAL" clId="{F249E173-C44B-4171-9827-5DF0F584057C}" dt="2020-11-22T17:54:56.231" v="13163" actId="20577"/>
          <ac:spMkLst>
            <pc:docMk/>
            <pc:sldMk cId="4116528681" sldId="281"/>
            <ac:spMk id="3" creationId="{C4EB4B7D-D0B4-4CCD-A4FE-DAA78AEAC84A}"/>
          </ac:spMkLst>
        </pc:spChg>
      </pc:sldChg>
      <pc:sldChg chg="modSp new mod">
        <pc:chgData name="Asher Ryan Sprigler" userId="b5b6158a-5f92-4637-9a8d-c116c9ac787c" providerId="ADAL" clId="{F249E173-C44B-4171-9827-5DF0F584057C}" dt="2020-11-23T01:07:51.425" v="14642" actId="20577"/>
        <pc:sldMkLst>
          <pc:docMk/>
          <pc:sldMk cId="1523063815" sldId="282"/>
        </pc:sldMkLst>
        <pc:spChg chg="mod">
          <ac:chgData name="Asher Ryan Sprigler" userId="b5b6158a-5f92-4637-9a8d-c116c9ac787c" providerId="ADAL" clId="{F249E173-C44B-4171-9827-5DF0F584057C}" dt="2020-11-22T17:55:50.180" v="13272" actId="20577"/>
          <ac:spMkLst>
            <pc:docMk/>
            <pc:sldMk cId="1523063815" sldId="282"/>
            <ac:spMk id="2" creationId="{5145F23B-D229-4B94-BC1F-8F7A1807B939}"/>
          </ac:spMkLst>
        </pc:spChg>
        <pc:spChg chg="mod">
          <ac:chgData name="Asher Ryan Sprigler" userId="b5b6158a-5f92-4637-9a8d-c116c9ac787c" providerId="ADAL" clId="{F249E173-C44B-4171-9827-5DF0F584057C}" dt="2020-11-23T01:07:51.425" v="14642" actId="20577"/>
          <ac:spMkLst>
            <pc:docMk/>
            <pc:sldMk cId="1523063815" sldId="282"/>
            <ac:spMk id="3" creationId="{5B8A1C0F-9DC3-40DD-AD01-3CCF486C4A27}"/>
          </ac:spMkLst>
        </pc:spChg>
      </pc:sldChg>
      <pc:sldChg chg="addSp delSp modSp new mod setBg">
        <pc:chgData name="Asher Ryan Sprigler" userId="b5b6158a-5f92-4637-9a8d-c116c9ac787c" providerId="ADAL" clId="{F249E173-C44B-4171-9827-5DF0F584057C}" dt="2020-11-22T17:59:54.759" v="13319" actId="20577"/>
        <pc:sldMkLst>
          <pc:docMk/>
          <pc:sldMk cId="3653780616" sldId="283"/>
        </pc:sldMkLst>
        <pc:spChg chg="mod">
          <ac:chgData name="Asher Ryan Sprigler" userId="b5b6158a-5f92-4637-9a8d-c116c9ac787c" providerId="ADAL" clId="{F249E173-C44B-4171-9827-5DF0F584057C}" dt="2020-11-22T17:59:54.759" v="13319" actId="20577"/>
          <ac:spMkLst>
            <pc:docMk/>
            <pc:sldMk cId="3653780616" sldId="283"/>
            <ac:spMk id="2" creationId="{57BA232C-E7D9-4E3F-8339-6366224D4513}"/>
          </ac:spMkLst>
        </pc:spChg>
        <pc:spChg chg="del">
          <ac:chgData name="Asher Ryan Sprigler" userId="b5b6158a-5f92-4637-9a8d-c116c9ac787c" providerId="ADAL" clId="{F249E173-C44B-4171-9827-5DF0F584057C}" dt="2020-11-22T17:58:41.922" v="13280" actId="478"/>
          <ac:spMkLst>
            <pc:docMk/>
            <pc:sldMk cId="3653780616" sldId="283"/>
            <ac:spMk id="3" creationId="{9B2475E2-5FF8-4D7E-8475-0EF02464B107}"/>
          </ac:spMkLst>
        </pc:spChg>
        <pc:picChg chg="add">
          <ac:chgData name="Asher Ryan Sprigler" userId="b5b6158a-5f92-4637-9a8d-c116c9ac787c" providerId="ADAL" clId="{F249E173-C44B-4171-9827-5DF0F584057C}" dt="2020-11-22T17:59:35.971" v="13305" actId="26606"/>
          <ac:picMkLst>
            <pc:docMk/>
            <pc:sldMk cId="3653780616" sldId="283"/>
            <ac:picMk id="4" creationId="{D2BF2865-C430-4024-906E-6A18260488AC}"/>
          </ac:picMkLst>
        </pc:picChg>
        <pc:picChg chg="add">
          <ac:chgData name="Asher Ryan Sprigler" userId="b5b6158a-5f92-4637-9a8d-c116c9ac787c" providerId="ADAL" clId="{F249E173-C44B-4171-9827-5DF0F584057C}" dt="2020-11-22T17:59:35.971" v="13305" actId="26606"/>
          <ac:picMkLst>
            <pc:docMk/>
            <pc:sldMk cId="3653780616" sldId="283"/>
            <ac:picMk id="8" creationId="{CBECFFDC-94DB-4DA3-94FE-22FEDDA8FA30}"/>
          </ac:picMkLst>
        </pc:picChg>
        <pc:picChg chg="add">
          <ac:chgData name="Asher Ryan Sprigler" userId="b5b6158a-5f92-4637-9a8d-c116c9ac787c" providerId="ADAL" clId="{F249E173-C44B-4171-9827-5DF0F584057C}" dt="2020-11-22T17:59:35.971" v="13305" actId="26606"/>
          <ac:picMkLst>
            <pc:docMk/>
            <pc:sldMk cId="3653780616" sldId="283"/>
            <ac:picMk id="10" creationId="{98BF0107-3463-486E-B9EE-5A5727B4F7FB}"/>
          </ac:picMkLst>
        </pc:picChg>
      </pc:sldChg>
      <pc:sldChg chg="modSp new mod">
        <pc:chgData name="Asher Ryan Sprigler" userId="b5b6158a-5f92-4637-9a8d-c116c9ac787c" providerId="ADAL" clId="{F249E173-C44B-4171-9827-5DF0F584057C}" dt="2020-11-22T18:01:43.556" v="13483" actId="20577"/>
        <pc:sldMkLst>
          <pc:docMk/>
          <pc:sldMk cId="3022387446" sldId="284"/>
        </pc:sldMkLst>
        <pc:spChg chg="mod">
          <ac:chgData name="Asher Ryan Sprigler" userId="b5b6158a-5f92-4637-9a8d-c116c9ac787c" providerId="ADAL" clId="{F249E173-C44B-4171-9827-5DF0F584057C}" dt="2020-11-22T18:00:13.971" v="13347" actId="20577"/>
          <ac:spMkLst>
            <pc:docMk/>
            <pc:sldMk cId="3022387446" sldId="284"/>
            <ac:spMk id="2" creationId="{10057CE7-D00E-456E-BAD2-4A323ADF6905}"/>
          </ac:spMkLst>
        </pc:spChg>
        <pc:spChg chg="mod">
          <ac:chgData name="Asher Ryan Sprigler" userId="b5b6158a-5f92-4637-9a8d-c116c9ac787c" providerId="ADAL" clId="{F249E173-C44B-4171-9827-5DF0F584057C}" dt="2020-11-22T18:01:43.556" v="13483" actId="20577"/>
          <ac:spMkLst>
            <pc:docMk/>
            <pc:sldMk cId="3022387446" sldId="284"/>
            <ac:spMk id="3" creationId="{63522ECD-7EC9-4BC5-BDF9-3EBA2A4C4E91}"/>
          </ac:spMkLst>
        </pc:spChg>
      </pc:sldChg>
      <pc:sldChg chg="modSp new mod">
        <pc:chgData name="Asher Ryan Sprigler" userId="b5b6158a-5f92-4637-9a8d-c116c9ac787c" providerId="ADAL" clId="{F249E173-C44B-4171-9827-5DF0F584057C}" dt="2020-11-23T01:10:29.694" v="15286" actId="20577"/>
        <pc:sldMkLst>
          <pc:docMk/>
          <pc:sldMk cId="3361231759" sldId="285"/>
        </pc:sldMkLst>
        <pc:spChg chg="mod">
          <ac:chgData name="Asher Ryan Sprigler" userId="b5b6158a-5f92-4637-9a8d-c116c9ac787c" providerId="ADAL" clId="{F249E173-C44B-4171-9827-5DF0F584057C}" dt="2020-11-22T18:01:05.959" v="13438" actId="20577"/>
          <ac:spMkLst>
            <pc:docMk/>
            <pc:sldMk cId="3361231759" sldId="285"/>
            <ac:spMk id="2" creationId="{956C1269-2926-4E76-B245-09CC7C6D210E}"/>
          </ac:spMkLst>
        </pc:spChg>
        <pc:spChg chg="mod">
          <ac:chgData name="Asher Ryan Sprigler" userId="b5b6158a-5f92-4637-9a8d-c116c9ac787c" providerId="ADAL" clId="{F249E173-C44B-4171-9827-5DF0F584057C}" dt="2020-11-23T01:10:29.694" v="15286" actId="20577"/>
          <ac:spMkLst>
            <pc:docMk/>
            <pc:sldMk cId="3361231759" sldId="285"/>
            <ac:spMk id="3" creationId="{5D1F14A2-A0B6-499E-97E7-11D41756770F}"/>
          </ac:spMkLst>
        </pc:spChg>
      </pc:sldChg>
      <pc:sldChg chg="modSp new mod">
        <pc:chgData name="Asher Ryan Sprigler" userId="b5b6158a-5f92-4637-9a8d-c116c9ac787c" providerId="ADAL" clId="{F249E173-C44B-4171-9827-5DF0F584057C}" dt="2020-11-23T01:13:05.816" v="15821" actId="20577"/>
        <pc:sldMkLst>
          <pc:docMk/>
          <pc:sldMk cId="3914975438" sldId="286"/>
        </pc:sldMkLst>
        <pc:spChg chg="mod">
          <ac:chgData name="Asher Ryan Sprigler" userId="b5b6158a-5f92-4637-9a8d-c116c9ac787c" providerId="ADAL" clId="{F249E173-C44B-4171-9827-5DF0F584057C}" dt="2020-11-22T18:01:22.003" v="13453" actId="20577"/>
          <ac:spMkLst>
            <pc:docMk/>
            <pc:sldMk cId="3914975438" sldId="286"/>
            <ac:spMk id="2" creationId="{FA9AFD75-9ACC-4C5F-B4E2-03329677FBBF}"/>
          </ac:spMkLst>
        </pc:spChg>
        <pc:spChg chg="mod">
          <ac:chgData name="Asher Ryan Sprigler" userId="b5b6158a-5f92-4637-9a8d-c116c9ac787c" providerId="ADAL" clId="{F249E173-C44B-4171-9827-5DF0F584057C}" dt="2020-11-23T01:13:05.816" v="15821" actId="20577"/>
          <ac:spMkLst>
            <pc:docMk/>
            <pc:sldMk cId="3914975438" sldId="286"/>
            <ac:spMk id="3" creationId="{3C27A076-FA41-4E17-8893-0C74E567C81D}"/>
          </ac:spMkLst>
        </pc:spChg>
      </pc:sldChg>
      <pc:sldChg chg="modSp new mod">
        <pc:chgData name="Asher Ryan Sprigler" userId="b5b6158a-5f92-4637-9a8d-c116c9ac787c" providerId="ADAL" clId="{F249E173-C44B-4171-9827-5DF0F584057C}" dt="2020-11-23T01:15:02.657" v="16279" actId="313"/>
        <pc:sldMkLst>
          <pc:docMk/>
          <pc:sldMk cId="866907916" sldId="287"/>
        </pc:sldMkLst>
        <pc:spChg chg="mod">
          <ac:chgData name="Asher Ryan Sprigler" userId="b5b6158a-5f92-4637-9a8d-c116c9ac787c" providerId="ADAL" clId="{F249E173-C44B-4171-9827-5DF0F584057C}" dt="2020-11-22T18:01:27.542" v="13461" actId="20577"/>
          <ac:spMkLst>
            <pc:docMk/>
            <pc:sldMk cId="866907916" sldId="287"/>
            <ac:spMk id="2" creationId="{7681069A-6EC1-4A1F-A20E-6DED9CC4BBD3}"/>
          </ac:spMkLst>
        </pc:spChg>
        <pc:spChg chg="mod">
          <ac:chgData name="Asher Ryan Sprigler" userId="b5b6158a-5f92-4637-9a8d-c116c9ac787c" providerId="ADAL" clId="{F249E173-C44B-4171-9827-5DF0F584057C}" dt="2020-11-23T01:15:02.657" v="16279" actId="313"/>
          <ac:spMkLst>
            <pc:docMk/>
            <pc:sldMk cId="866907916" sldId="287"/>
            <ac:spMk id="3" creationId="{0D1452F8-9569-4435-9FA9-B253AAC8B31C}"/>
          </ac:spMkLst>
        </pc:spChg>
      </pc:sldChg>
      <pc:sldChg chg="modSp new mod">
        <pc:chgData name="Asher Ryan Sprigler" userId="b5b6158a-5f92-4637-9a8d-c116c9ac787c" providerId="ADAL" clId="{F249E173-C44B-4171-9827-5DF0F584057C}" dt="2020-11-23T01:17:04.783" v="16727" actId="20577"/>
        <pc:sldMkLst>
          <pc:docMk/>
          <pc:sldMk cId="2557619504" sldId="288"/>
        </pc:sldMkLst>
        <pc:spChg chg="mod">
          <ac:chgData name="Asher Ryan Sprigler" userId="b5b6158a-5f92-4637-9a8d-c116c9ac787c" providerId="ADAL" clId="{F249E173-C44B-4171-9827-5DF0F584057C}" dt="2020-11-22T18:01:48.884" v="13491" actId="20577"/>
          <ac:spMkLst>
            <pc:docMk/>
            <pc:sldMk cId="2557619504" sldId="288"/>
            <ac:spMk id="2" creationId="{AEF9A583-C542-4E00-A67E-C34DEC1091F2}"/>
          </ac:spMkLst>
        </pc:spChg>
        <pc:spChg chg="mod">
          <ac:chgData name="Asher Ryan Sprigler" userId="b5b6158a-5f92-4637-9a8d-c116c9ac787c" providerId="ADAL" clId="{F249E173-C44B-4171-9827-5DF0F584057C}" dt="2020-11-23T01:17:04.783" v="16727" actId="20577"/>
          <ac:spMkLst>
            <pc:docMk/>
            <pc:sldMk cId="2557619504" sldId="288"/>
            <ac:spMk id="3" creationId="{AC66C6B6-C56E-472C-9651-7E64199A8F8C}"/>
          </ac:spMkLst>
        </pc:spChg>
      </pc:sldChg>
      <pc:sldChg chg="modSp new mod">
        <pc:chgData name="Asher Ryan Sprigler" userId="b5b6158a-5f92-4637-9a8d-c116c9ac787c" providerId="ADAL" clId="{F249E173-C44B-4171-9827-5DF0F584057C}" dt="2020-11-23T01:18:13.904" v="17109" actId="20577"/>
        <pc:sldMkLst>
          <pc:docMk/>
          <pc:sldMk cId="1828948883" sldId="289"/>
        </pc:sldMkLst>
        <pc:spChg chg="mod">
          <ac:chgData name="Asher Ryan Sprigler" userId="b5b6158a-5f92-4637-9a8d-c116c9ac787c" providerId="ADAL" clId="{F249E173-C44B-4171-9827-5DF0F584057C}" dt="2020-11-22T18:01:55.878" v="13511" actId="20577"/>
          <ac:spMkLst>
            <pc:docMk/>
            <pc:sldMk cId="1828948883" sldId="289"/>
            <ac:spMk id="2" creationId="{B849522F-E748-4728-B50F-67424B511863}"/>
          </ac:spMkLst>
        </pc:spChg>
        <pc:spChg chg="mod">
          <ac:chgData name="Asher Ryan Sprigler" userId="b5b6158a-5f92-4637-9a8d-c116c9ac787c" providerId="ADAL" clId="{F249E173-C44B-4171-9827-5DF0F584057C}" dt="2020-11-23T01:18:13.904" v="17109" actId="20577"/>
          <ac:spMkLst>
            <pc:docMk/>
            <pc:sldMk cId="1828948883" sldId="289"/>
            <ac:spMk id="3" creationId="{2A86111D-D88A-46F9-AB8A-6B6653707444}"/>
          </ac:spMkLst>
        </pc:spChg>
      </pc:sldChg>
      <pc:sldChg chg="modSp new mod">
        <pc:chgData name="Asher Ryan Sprigler" userId="b5b6158a-5f92-4637-9a8d-c116c9ac787c" providerId="ADAL" clId="{F249E173-C44B-4171-9827-5DF0F584057C}" dt="2020-11-23T01:27:38.363" v="18956" actId="20577"/>
        <pc:sldMkLst>
          <pc:docMk/>
          <pc:sldMk cId="178501903" sldId="290"/>
        </pc:sldMkLst>
        <pc:spChg chg="mod">
          <ac:chgData name="Asher Ryan Sprigler" userId="b5b6158a-5f92-4637-9a8d-c116c9ac787c" providerId="ADAL" clId="{F249E173-C44B-4171-9827-5DF0F584057C}" dt="2020-11-22T18:02:36.663" v="13520" actId="20577"/>
          <ac:spMkLst>
            <pc:docMk/>
            <pc:sldMk cId="178501903" sldId="290"/>
            <ac:spMk id="2" creationId="{6CAAF427-21CD-4F83-BC50-2D22CA5FEB19}"/>
          </ac:spMkLst>
        </pc:spChg>
        <pc:spChg chg="mod">
          <ac:chgData name="Asher Ryan Sprigler" userId="b5b6158a-5f92-4637-9a8d-c116c9ac787c" providerId="ADAL" clId="{F249E173-C44B-4171-9827-5DF0F584057C}" dt="2020-11-23T01:27:38.363" v="18956" actId="20577"/>
          <ac:spMkLst>
            <pc:docMk/>
            <pc:sldMk cId="178501903" sldId="290"/>
            <ac:spMk id="3" creationId="{ECA69B10-F10A-49AA-BDAD-D9BCF94481AF}"/>
          </ac:spMkLst>
        </pc:spChg>
      </pc:sldChg>
      <pc:sldChg chg="modSp new mod">
        <pc:chgData name="Asher Ryan Sprigler" userId="b5b6158a-5f92-4637-9a8d-c116c9ac787c" providerId="ADAL" clId="{F249E173-C44B-4171-9827-5DF0F584057C}" dt="2020-11-23T01:22:09.568" v="18030" actId="20577"/>
        <pc:sldMkLst>
          <pc:docMk/>
          <pc:sldMk cId="2496247931" sldId="291"/>
        </pc:sldMkLst>
        <pc:spChg chg="mod">
          <ac:chgData name="Asher Ryan Sprigler" userId="b5b6158a-5f92-4637-9a8d-c116c9ac787c" providerId="ADAL" clId="{F249E173-C44B-4171-9827-5DF0F584057C}" dt="2020-11-22T18:03:03.832" v="13604" actId="20577"/>
          <ac:spMkLst>
            <pc:docMk/>
            <pc:sldMk cId="2496247931" sldId="291"/>
            <ac:spMk id="2" creationId="{797D1C28-7F06-4B99-BD10-8121A1832DF0}"/>
          </ac:spMkLst>
        </pc:spChg>
        <pc:spChg chg="mod">
          <ac:chgData name="Asher Ryan Sprigler" userId="b5b6158a-5f92-4637-9a8d-c116c9ac787c" providerId="ADAL" clId="{F249E173-C44B-4171-9827-5DF0F584057C}" dt="2020-11-23T01:22:09.568" v="18030" actId="20577"/>
          <ac:spMkLst>
            <pc:docMk/>
            <pc:sldMk cId="2496247931" sldId="291"/>
            <ac:spMk id="3" creationId="{42D60DD8-F13D-4986-9C86-D25B6F9D958B}"/>
          </ac:spMkLst>
        </pc:spChg>
      </pc:sldChg>
      <pc:sldChg chg="addSp delSp modSp new mod setBg">
        <pc:chgData name="Asher Ryan Sprigler" userId="b5b6158a-5f92-4637-9a8d-c116c9ac787c" providerId="ADAL" clId="{F249E173-C44B-4171-9827-5DF0F584057C}" dt="2020-11-22T18:03:42.306" v="13618" actId="26606"/>
        <pc:sldMkLst>
          <pc:docMk/>
          <pc:sldMk cId="463594567" sldId="292"/>
        </pc:sldMkLst>
        <pc:spChg chg="mod">
          <ac:chgData name="Asher Ryan Sprigler" userId="b5b6158a-5f92-4637-9a8d-c116c9ac787c" providerId="ADAL" clId="{F249E173-C44B-4171-9827-5DF0F584057C}" dt="2020-11-22T18:03:42.306" v="13618" actId="26606"/>
          <ac:spMkLst>
            <pc:docMk/>
            <pc:sldMk cId="463594567" sldId="292"/>
            <ac:spMk id="2" creationId="{0B10CDB8-783E-46C4-8A11-E26AC88A316B}"/>
          </ac:spMkLst>
        </pc:spChg>
        <pc:spChg chg="del">
          <ac:chgData name="Asher Ryan Sprigler" userId="b5b6158a-5f92-4637-9a8d-c116c9ac787c" providerId="ADAL" clId="{F249E173-C44B-4171-9827-5DF0F584057C}" dt="2020-11-22T18:03:37.751" v="13617" actId="478"/>
          <ac:spMkLst>
            <pc:docMk/>
            <pc:sldMk cId="463594567" sldId="292"/>
            <ac:spMk id="3" creationId="{8C85B2BF-C81F-4437-80DE-CEF603AB036F}"/>
          </ac:spMkLst>
        </pc:spChg>
        <pc:picChg chg="add">
          <ac:chgData name="Asher Ryan Sprigler" userId="b5b6158a-5f92-4637-9a8d-c116c9ac787c" providerId="ADAL" clId="{F249E173-C44B-4171-9827-5DF0F584057C}" dt="2020-11-22T18:03:42.306" v="13618" actId="26606"/>
          <ac:picMkLst>
            <pc:docMk/>
            <pc:sldMk cId="463594567" sldId="292"/>
            <ac:picMk id="4" creationId="{D209866D-58ED-482E-84EF-60A116FB984B}"/>
          </ac:picMkLst>
        </pc:picChg>
        <pc:picChg chg="add">
          <ac:chgData name="Asher Ryan Sprigler" userId="b5b6158a-5f92-4637-9a8d-c116c9ac787c" providerId="ADAL" clId="{F249E173-C44B-4171-9827-5DF0F584057C}" dt="2020-11-22T18:03:42.306" v="13618" actId="26606"/>
          <ac:picMkLst>
            <pc:docMk/>
            <pc:sldMk cId="463594567" sldId="292"/>
            <ac:picMk id="8" creationId="{CBECFFDC-94DB-4DA3-94FE-22FEDDA8FA30}"/>
          </ac:picMkLst>
        </pc:picChg>
        <pc:picChg chg="add">
          <ac:chgData name="Asher Ryan Sprigler" userId="b5b6158a-5f92-4637-9a8d-c116c9ac787c" providerId="ADAL" clId="{F249E173-C44B-4171-9827-5DF0F584057C}" dt="2020-11-22T18:03:42.306" v="13618" actId="26606"/>
          <ac:picMkLst>
            <pc:docMk/>
            <pc:sldMk cId="463594567" sldId="292"/>
            <ac:picMk id="10" creationId="{F7057E50-1D91-4453-BBA0-DD604B5CDAE4}"/>
          </ac:picMkLst>
        </pc:picChg>
      </pc:sldChg>
      <pc:sldChg chg="modSp new mod">
        <pc:chgData name="Asher Ryan Sprigler" userId="b5b6158a-5f92-4637-9a8d-c116c9ac787c" providerId="ADAL" clId="{F249E173-C44B-4171-9827-5DF0F584057C}" dt="2020-11-23T01:34:39.322" v="20007" actId="20577"/>
        <pc:sldMkLst>
          <pc:docMk/>
          <pc:sldMk cId="3382258425" sldId="293"/>
        </pc:sldMkLst>
        <pc:spChg chg="mod">
          <ac:chgData name="Asher Ryan Sprigler" userId="b5b6158a-5f92-4637-9a8d-c116c9ac787c" providerId="ADAL" clId="{F249E173-C44B-4171-9827-5DF0F584057C}" dt="2020-11-22T18:05:09.620" v="13634" actId="20577"/>
          <ac:spMkLst>
            <pc:docMk/>
            <pc:sldMk cId="3382258425" sldId="293"/>
            <ac:spMk id="2" creationId="{8B7E04E9-B041-4DA2-B991-880851B5C33C}"/>
          </ac:spMkLst>
        </pc:spChg>
        <pc:spChg chg="mod">
          <ac:chgData name="Asher Ryan Sprigler" userId="b5b6158a-5f92-4637-9a8d-c116c9ac787c" providerId="ADAL" clId="{F249E173-C44B-4171-9827-5DF0F584057C}" dt="2020-11-23T01:34:39.322" v="20007" actId="20577"/>
          <ac:spMkLst>
            <pc:docMk/>
            <pc:sldMk cId="3382258425" sldId="293"/>
            <ac:spMk id="3" creationId="{034C8E00-C3C0-46CC-9512-61B7D2936C64}"/>
          </ac:spMkLst>
        </pc:spChg>
      </pc:sldChg>
      <pc:sldChg chg="modSp new mod">
        <pc:chgData name="Asher Ryan Sprigler" userId="b5b6158a-5f92-4637-9a8d-c116c9ac787c" providerId="ADAL" clId="{F249E173-C44B-4171-9827-5DF0F584057C}" dt="2020-11-23T01:35:42.704" v="20232" actId="20577"/>
        <pc:sldMkLst>
          <pc:docMk/>
          <pc:sldMk cId="3053706171" sldId="294"/>
        </pc:sldMkLst>
        <pc:spChg chg="mod">
          <ac:chgData name="Asher Ryan Sprigler" userId="b5b6158a-5f92-4637-9a8d-c116c9ac787c" providerId="ADAL" clId="{F249E173-C44B-4171-9827-5DF0F584057C}" dt="2020-11-22T18:05:15.704" v="13649" actId="20577"/>
          <ac:spMkLst>
            <pc:docMk/>
            <pc:sldMk cId="3053706171" sldId="294"/>
            <ac:spMk id="2" creationId="{3C9391E0-C001-4570-8D53-0A861219B3AA}"/>
          </ac:spMkLst>
        </pc:spChg>
        <pc:spChg chg="mod">
          <ac:chgData name="Asher Ryan Sprigler" userId="b5b6158a-5f92-4637-9a8d-c116c9ac787c" providerId="ADAL" clId="{F249E173-C44B-4171-9827-5DF0F584057C}" dt="2020-11-23T01:35:42.704" v="20232" actId="20577"/>
          <ac:spMkLst>
            <pc:docMk/>
            <pc:sldMk cId="3053706171" sldId="294"/>
            <ac:spMk id="3" creationId="{90D90CE0-BB1B-407D-981F-9D1756ED2C73}"/>
          </ac:spMkLst>
        </pc:spChg>
      </pc:sldChg>
      <pc:sldChg chg="modSp new mod">
        <pc:chgData name="Asher Ryan Sprigler" userId="b5b6158a-5f92-4637-9a8d-c116c9ac787c" providerId="ADAL" clId="{F249E173-C44B-4171-9827-5DF0F584057C}" dt="2020-11-23T01:42:54.106" v="21047" actId="20577"/>
        <pc:sldMkLst>
          <pc:docMk/>
          <pc:sldMk cId="927079397" sldId="295"/>
        </pc:sldMkLst>
        <pc:spChg chg="mod">
          <ac:chgData name="Asher Ryan Sprigler" userId="b5b6158a-5f92-4637-9a8d-c116c9ac787c" providerId="ADAL" clId="{F249E173-C44B-4171-9827-5DF0F584057C}" dt="2020-11-22T18:05:27.026" v="13677" actId="20577"/>
          <ac:spMkLst>
            <pc:docMk/>
            <pc:sldMk cId="927079397" sldId="295"/>
            <ac:spMk id="2" creationId="{ECCDC0BE-870E-4E6A-B389-0316E7FC3EA0}"/>
          </ac:spMkLst>
        </pc:spChg>
        <pc:spChg chg="mod">
          <ac:chgData name="Asher Ryan Sprigler" userId="b5b6158a-5f92-4637-9a8d-c116c9ac787c" providerId="ADAL" clId="{F249E173-C44B-4171-9827-5DF0F584057C}" dt="2020-11-23T01:42:54.106" v="21047" actId="20577"/>
          <ac:spMkLst>
            <pc:docMk/>
            <pc:sldMk cId="927079397" sldId="295"/>
            <ac:spMk id="3" creationId="{FF79A467-B3B0-4D2D-BEB4-3AFFEEF148D5}"/>
          </ac:spMkLst>
        </pc:spChg>
      </pc:sldChg>
      <pc:sldChg chg="modSp new mod">
        <pc:chgData name="Asher Ryan Sprigler" userId="b5b6158a-5f92-4637-9a8d-c116c9ac787c" providerId="ADAL" clId="{F249E173-C44B-4171-9827-5DF0F584057C}" dt="2020-11-23T01:44:13.372" v="21211" actId="20577"/>
        <pc:sldMkLst>
          <pc:docMk/>
          <pc:sldMk cId="2639745062" sldId="296"/>
        </pc:sldMkLst>
        <pc:spChg chg="mod">
          <ac:chgData name="Asher Ryan Sprigler" userId="b5b6158a-5f92-4637-9a8d-c116c9ac787c" providerId="ADAL" clId="{F249E173-C44B-4171-9827-5DF0F584057C}" dt="2020-11-22T18:05:35.144" v="13689" actId="20577"/>
          <ac:spMkLst>
            <pc:docMk/>
            <pc:sldMk cId="2639745062" sldId="296"/>
            <ac:spMk id="2" creationId="{8CCEB6DD-C30F-4EBC-9E36-D2383675AEED}"/>
          </ac:spMkLst>
        </pc:spChg>
        <pc:spChg chg="mod">
          <ac:chgData name="Asher Ryan Sprigler" userId="b5b6158a-5f92-4637-9a8d-c116c9ac787c" providerId="ADAL" clId="{F249E173-C44B-4171-9827-5DF0F584057C}" dt="2020-11-23T01:44:13.372" v="21211" actId="20577"/>
          <ac:spMkLst>
            <pc:docMk/>
            <pc:sldMk cId="2639745062" sldId="296"/>
            <ac:spMk id="3" creationId="{C7B618C1-4085-446D-B744-A068F09E75FC}"/>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11/22/2020</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11/22/2020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11/22/2020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11/22/2020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11/22/2020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11/22/2020</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8.jpe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10.jpeg"/><Relationship Id="rId4" Type="http://schemas.openxmlformats.org/officeDocument/2006/relationships/image" Target="../media/image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11.jpe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12.jpe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EB7FF4-DC48-4404-9719-CE09CFD16FD5}"/>
              </a:ext>
            </a:extLst>
          </p:cNvPr>
          <p:cNvSpPr>
            <a:spLocks noGrp="1"/>
          </p:cNvSpPr>
          <p:nvPr>
            <p:ph type="ctrTitle"/>
          </p:nvPr>
        </p:nvSpPr>
        <p:spPr/>
        <p:txBody>
          <a:bodyPr/>
          <a:lstStyle/>
          <a:p>
            <a:r>
              <a:rPr lang="en-US" dirty="0"/>
              <a:t>Why Are You Flying A Mothership?</a:t>
            </a:r>
          </a:p>
        </p:txBody>
      </p:sp>
      <p:sp>
        <p:nvSpPr>
          <p:cNvPr id="3" name="Subtitle 2">
            <a:extLst>
              <a:ext uri="{FF2B5EF4-FFF2-40B4-BE49-F238E27FC236}">
                <a16:creationId xmlns:a16="http://schemas.microsoft.com/office/drawing/2014/main" id="{E0FF5D4A-B77B-47DD-92E6-423CE30C059D}"/>
              </a:ext>
            </a:extLst>
          </p:cNvPr>
          <p:cNvSpPr>
            <a:spLocks noGrp="1"/>
          </p:cNvSpPr>
          <p:nvPr>
            <p:ph type="subTitle" idx="1"/>
          </p:nvPr>
        </p:nvSpPr>
        <p:spPr/>
        <p:txBody>
          <a:bodyPr/>
          <a:lstStyle/>
          <a:p>
            <a:r>
              <a:rPr lang="en-US" dirty="0"/>
              <a:t>AN outpost and troop management RTS that allows Multitasking without becoming too complicated</a:t>
            </a:r>
          </a:p>
        </p:txBody>
      </p:sp>
      <p:pic>
        <p:nvPicPr>
          <p:cNvPr id="4" name="Picture 3">
            <a:extLst>
              <a:ext uri="{FF2B5EF4-FFF2-40B4-BE49-F238E27FC236}">
                <a16:creationId xmlns:a16="http://schemas.microsoft.com/office/drawing/2014/main" id="{2F2CDE49-25A3-4457-82E7-525FF77C04A2}"/>
              </a:ext>
            </a:extLst>
          </p:cNvPr>
          <p:cNvPicPr>
            <a:picLocks noChangeAspect="1"/>
          </p:cNvPicPr>
          <p:nvPr/>
        </p:nvPicPr>
        <p:blipFill>
          <a:blip r:embed="rId2"/>
          <a:stretch>
            <a:fillRect/>
          </a:stretch>
        </p:blipFill>
        <p:spPr>
          <a:xfrm>
            <a:off x="454963" y="2169834"/>
            <a:ext cx="3943313" cy="2518331"/>
          </a:xfrm>
          <a:prstGeom prst="rect">
            <a:avLst/>
          </a:prstGeom>
        </p:spPr>
      </p:pic>
    </p:spTree>
    <p:extLst>
      <p:ext uri="{BB962C8B-B14F-4D97-AF65-F5344CB8AC3E}">
        <p14:creationId xmlns:p14="http://schemas.microsoft.com/office/powerpoint/2010/main" val="28176892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5" name="Picture 7">
            <a:extLst>
              <a:ext uri="{FF2B5EF4-FFF2-40B4-BE49-F238E27FC236}">
                <a16:creationId xmlns:a16="http://schemas.microsoft.com/office/drawing/2014/main" id="{CBECFFDC-94DB-4DA3-94FE-22FEDDA8FA3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pic>
        <p:nvPicPr>
          <p:cNvPr id="6" name="Picture 9">
            <a:extLst>
              <a:ext uri="{FF2B5EF4-FFF2-40B4-BE49-F238E27FC236}">
                <a16:creationId xmlns:a16="http://schemas.microsoft.com/office/drawing/2014/main" id="{C2D75EE2-CF15-45F1-A961-37B449E2148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a:extLst>
              <a:ext uri="{FF2B5EF4-FFF2-40B4-BE49-F238E27FC236}">
                <a16:creationId xmlns:a16="http://schemas.microsoft.com/office/drawing/2014/main" id="{4434F0C7-4CF6-4C99-9E96-57E8C7E8E6BF}"/>
              </a:ext>
            </a:extLst>
          </p:cNvPr>
          <p:cNvSpPr>
            <a:spLocks noGrp="1"/>
          </p:cNvSpPr>
          <p:nvPr>
            <p:ph type="title"/>
          </p:nvPr>
        </p:nvSpPr>
        <p:spPr>
          <a:xfrm>
            <a:off x="4916129" y="1964267"/>
            <a:ext cx="6243996" cy="2421464"/>
          </a:xfrm>
        </p:spPr>
        <p:txBody>
          <a:bodyPr vert="horz" lIns="91440" tIns="45720" rIns="91440" bIns="45720" rtlCol="0" anchor="b">
            <a:normAutofit/>
          </a:bodyPr>
          <a:lstStyle/>
          <a:p>
            <a:pPr algn="r"/>
            <a:r>
              <a:rPr lang="en-US" sz="4800" dirty="0"/>
              <a:t>Gameplay and Mechanics</a:t>
            </a:r>
          </a:p>
        </p:txBody>
      </p:sp>
      <p:pic>
        <p:nvPicPr>
          <p:cNvPr id="7" name="Picture 3" descr="A close up of a watch&#10;&#10;Description automatically generated">
            <a:extLst>
              <a:ext uri="{FF2B5EF4-FFF2-40B4-BE49-F238E27FC236}">
                <a16:creationId xmlns:a16="http://schemas.microsoft.com/office/drawing/2014/main" id="{F694B63B-8CD1-4FC1-BCAB-413E8724DA5A}"/>
              </a:ext>
            </a:extLst>
          </p:cNvPr>
          <p:cNvPicPr>
            <a:picLocks noChangeAspect="1"/>
          </p:cNvPicPr>
          <p:nvPr/>
        </p:nvPicPr>
        <p:blipFill rotWithShape="1">
          <a:blip r:embed="rId5"/>
          <a:srcRect l="23295" r="31752"/>
          <a:stretch/>
        </p:blipFill>
        <p:spPr>
          <a:xfrm>
            <a:off x="20" y="975"/>
            <a:ext cx="4635988" cy="6858000"/>
          </a:xfrm>
          <a:prstGeom prst="rect">
            <a:avLst/>
          </a:prstGeom>
        </p:spPr>
      </p:pic>
    </p:spTree>
    <p:extLst>
      <p:ext uri="{BB962C8B-B14F-4D97-AF65-F5344CB8AC3E}">
        <p14:creationId xmlns:p14="http://schemas.microsoft.com/office/powerpoint/2010/main" val="41665597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79181-CEBD-4934-9480-FD8479242D02}"/>
              </a:ext>
            </a:extLst>
          </p:cNvPr>
          <p:cNvSpPr>
            <a:spLocks noGrp="1"/>
          </p:cNvSpPr>
          <p:nvPr>
            <p:ph type="title"/>
          </p:nvPr>
        </p:nvSpPr>
        <p:spPr/>
        <p:txBody>
          <a:bodyPr/>
          <a:lstStyle/>
          <a:p>
            <a:r>
              <a:rPr lang="en-US" dirty="0" err="1"/>
              <a:t>gamePlay</a:t>
            </a:r>
            <a:endParaRPr lang="en-US" dirty="0"/>
          </a:p>
        </p:txBody>
      </p:sp>
      <p:sp>
        <p:nvSpPr>
          <p:cNvPr id="3" name="Content Placeholder 2">
            <a:extLst>
              <a:ext uri="{FF2B5EF4-FFF2-40B4-BE49-F238E27FC236}">
                <a16:creationId xmlns:a16="http://schemas.microsoft.com/office/drawing/2014/main" id="{7098C73F-EBF0-419A-8E46-BBD648B4CBD0}"/>
              </a:ext>
            </a:extLst>
          </p:cNvPr>
          <p:cNvSpPr>
            <a:spLocks noGrp="1"/>
          </p:cNvSpPr>
          <p:nvPr>
            <p:ph idx="1"/>
          </p:nvPr>
        </p:nvSpPr>
        <p:spPr/>
        <p:txBody>
          <a:bodyPr/>
          <a:lstStyle/>
          <a:p>
            <a:pPr lvl="1"/>
            <a:r>
              <a:rPr lang="en-US" dirty="0"/>
              <a:t>Elements</a:t>
            </a:r>
          </a:p>
          <a:p>
            <a:pPr lvl="1"/>
            <a:r>
              <a:rPr lang="en-US" dirty="0"/>
              <a:t>Mothership</a:t>
            </a:r>
          </a:p>
          <a:p>
            <a:pPr lvl="1"/>
            <a:r>
              <a:rPr lang="en-US" dirty="0"/>
              <a:t>Outposts</a:t>
            </a:r>
          </a:p>
          <a:p>
            <a:pPr marL="457200" lvl="1" indent="0">
              <a:buNone/>
            </a:pPr>
            <a:endParaRPr lang="en-US" dirty="0"/>
          </a:p>
        </p:txBody>
      </p:sp>
      <p:pic>
        <p:nvPicPr>
          <p:cNvPr id="4" name="Picture 3">
            <a:extLst>
              <a:ext uri="{FF2B5EF4-FFF2-40B4-BE49-F238E27FC236}">
                <a16:creationId xmlns:a16="http://schemas.microsoft.com/office/drawing/2014/main" id="{F8FB2BBC-0332-48E7-A5E3-50A00E96F766}"/>
              </a:ext>
            </a:extLst>
          </p:cNvPr>
          <p:cNvPicPr>
            <a:picLocks noChangeAspect="1"/>
          </p:cNvPicPr>
          <p:nvPr/>
        </p:nvPicPr>
        <p:blipFill>
          <a:blip r:embed="rId2"/>
          <a:stretch>
            <a:fillRect/>
          </a:stretch>
        </p:blipFill>
        <p:spPr>
          <a:xfrm>
            <a:off x="4320269" y="2713920"/>
            <a:ext cx="6496957" cy="2505425"/>
          </a:xfrm>
          <a:prstGeom prst="rect">
            <a:avLst/>
          </a:prstGeom>
        </p:spPr>
      </p:pic>
    </p:spTree>
    <p:extLst>
      <p:ext uri="{BB962C8B-B14F-4D97-AF65-F5344CB8AC3E}">
        <p14:creationId xmlns:p14="http://schemas.microsoft.com/office/powerpoint/2010/main" val="1228200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B1A4C-5B2C-4358-94C2-22CC35AC9A99}"/>
              </a:ext>
            </a:extLst>
          </p:cNvPr>
          <p:cNvSpPr>
            <a:spLocks noGrp="1"/>
          </p:cNvSpPr>
          <p:nvPr>
            <p:ph type="title"/>
          </p:nvPr>
        </p:nvSpPr>
        <p:spPr/>
        <p:txBody>
          <a:bodyPr/>
          <a:lstStyle/>
          <a:p>
            <a:r>
              <a:rPr lang="en-US" dirty="0"/>
              <a:t>Mothership</a:t>
            </a:r>
          </a:p>
        </p:txBody>
      </p:sp>
      <p:sp>
        <p:nvSpPr>
          <p:cNvPr id="3" name="Content Placeholder 2">
            <a:extLst>
              <a:ext uri="{FF2B5EF4-FFF2-40B4-BE49-F238E27FC236}">
                <a16:creationId xmlns:a16="http://schemas.microsoft.com/office/drawing/2014/main" id="{D2504620-C33E-49D6-B3A4-54E5D159B7E8}"/>
              </a:ext>
            </a:extLst>
          </p:cNvPr>
          <p:cNvSpPr>
            <a:spLocks noGrp="1"/>
          </p:cNvSpPr>
          <p:nvPr>
            <p:ph idx="1"/>
          </p:nvPr>
        </p:nvSpPr>
        <p:spPr/>
        <p:txBody>
          <a:bodyPr/>
          <a:lstStyle/>
          <a:p>
            <a:r>
              <a:rPr lang="en-US" dirty="0"/>
              <a:t>The player controls a central mothership that they can fly around the field. if it dies, you’re out of the game. The special abilities of the mothership can only be used in its vicinity however, so it’s placement (or misplacement) can mean everything in a skirmish</a:t>
            </a:r>
          </a:p>
          <a:p>
            <a:r>
              <a:rPr lang="en-US" dirty="0"/>
              <a:t>For example, there’s a tense battle going on next to one of your outposts, and the mothership comes in to offer firepower support and use the unique ability of placing a mobile support drone to shoot approaching ships. This means that the enemy can launch an opposite attack to a weaker outpost the mothership was guarding previously.</a:t>
            </a:r>
          </a:p>
        </p:txBody>
      </p:sp>
    </p:spTree>
    <p:extLst>
      <p:ext uri="{BB962C8B-B14F-4D97-AF65-F5344CB8AC3E}">
        <p14:creationId xmlns:p14="http://schemas.microsoft.com/office/powerpoint/2010/main" val="37763850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959DD-D5FC-42AA-8190-2781A87A68E2}"/>
              </a:ext>
            </a:extLst>
          </p:cNvPr>
          <p:cNvSpPr>
            <a:spLocks noGrp="1"/>
          </p:cNvSpPr>
          <p:nvPr>
            <p:ph type="title"/>
          </p:nvPr>
        </p:nvSpPr>
        <p:spPr/>
        <p:txBody>
          <a:bodyPr/>
          <a:lstStyle/>
          <a:p>
            <a:r>
              <a:rPr lang="en-US" dirty="0"/>
              <a:t>Outposts (main functions)</a:t>
            </a:r>
          </a:p>
        </p:txBody>
      </p:sp>
      <p:sp>
        <p:nvSpPr>
          <p:cNvPr id="3" name="Content Placeholder 2">
            <a:extLst>
              <a:ext uri="{FF2B5EF4-FFF2-40B4-BE49-F238E27FC236}">
                <a16:creationId xmlns:a16="http://schemas.microsoft.com/office/drawing/2014/main" id="{8B3BEB44-D327-4812-85FB-DB71E9ECC6AC}"/>
              </a:ext>
            </a:extLst>
          </p:cNvPr>
          <p:cNvSpPr>
            <a:spLocks noGrp="1"/>
          </p:cNvSpPr>
          <p:nvPr>
            <p:ph idx="1"/>
          </p:nvPr>
        </p:nvSpPr>
        <p:spPr/>
        <p:txBody>
          <a:bodyPr/>
          <a:lstStyle/>
          <a:p>
            <a:r>
              <a:rPr lang="en-US" dirty="0"/>
              <a:t>The mothership is moving among various outposts which can be claimed by sending fighter ships to take them over. This outposts can do the following:</a:t>
            </a:r>
          </a:p>
          <a:p>
            <a:pPr lvl="1"/>
            <a:r>
              <a:rPr lang="en-US" dirty="0"/>
              <a:t>Serve as a place to produce troops that can be sent to friendly or enemy outposts. You have a set capacity for ships that is based on the number and size of outposts you control</a:t>
            </a:r>
          </a:p>
          <a:p>
            <a:pPr lvl="1"/>
            <a:r>
              <a:rPr lang="en-US" dirty="0"/>
              <a:t>Sacrifice a set amount of ships for parts in order to upgrade itself to be able to produce more ships. (Each time a base is taken over and flipped from one color to another it will lose an upgrade level)</a:t>
            </a:r>
          </a:p>
          <a:p>
            <a:pPr lvl="1"/>
            <a:endParaRPr lang="en-US" dirty="0"/>
          </a:p>
          <a:p>
            <a:endParaRPr lang="en-US" dirty="0"/>
          </a:p>
        </p:txBody>
      </p:sp>
    </p:spTree>
    <p:extLst>
      <p:ext uri="{BB962C8B-B14F-4D97-AF65-F5344CB8AC3E}">
        <p14:creationId xmlns:p14="http://schemas.microsoft.com/office/powerpoint/2010/main" val="37489127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F17DCA-8859-4EA0-B587-7C3FE8F448E3}"/>
              </a:ext>
            </a:extLst>
          </p:cNvPr>
          <p:cNvSpPr>
            <a:spLocks noGrp="1"/>
          </p:cNvSpPr>
          <p:nvPr>
            <p:ph type="title"/>
          </p:nvPr>
        </p:nvSpPr>
        <p:spPr/>
        <p:txBody>
          <a:bodyPr/>
          <a:lstStyle/>
          <a:p>
            <a:r>
              <a:rPr lang="en-US" dirty="0"/>
              <a:t>Outposts (Specializations)</a:t>
            </a:r>
          </a:p>
        </p:txBody>
      </p:sp>
      <p:sp>
        <p:nvSpPr>
          <p:cNvPr id="3" name="Content Placeholder 2">
            <a:extLst>
              <a:ext uri="{FF2B5EF4-FFF2-40B4-BE49-F238E27FC236}">
                <a16:creationId xmlns:a16="http://schemas.microsoft.com/office/drawing/2014/main" id="{14FD753F-B774-4484-9C54-48DA88DAC3F6}"/>
              </a:ext>
            </a:extLst>
          </p:cNvPr>
          <p:cNvSpPr>
            <a:spLocks noGrp="1"/>
          </p:cNvSpPr>
          <p:nvPr>
            <p:ph idx="1"/>
          </p:nvPr>
        </p:nvSpPr>
        <p:spPr/>
        <p:txBody>
          <a:bodyPr/>
          <a:lstStyle/>
          <a:p>
            <a:r>
              <a:rPr lang="en-US" dirty="0"/>
              <a:t>The outposts can be upgraded to with one of the following upgrades (Different factions will have different specialties and you can use it against them if you complete missions in their sector)</a:t>
            </a:r>
          </a:p>
          <a:p>
            <a:pPr lvl="1"/>
            <a:r>
              <a:rPr lang="en-US" dirty="0"/>
              <a:t>Supply depot- allows for the creation of a greater total number of ship</a:t>
            </a:r>
          </a:p>
          <a:p>
            <a:pPr lvl="1"/>
            <a:r>
              <a:rPr lang="en-US" dirty="0"/>
              <a:t>Pulse -creates a set range laser tower on top of the outpost that can attack enemy ships approaching the outpost</a:t>
            </a:r>
          </a:p>
          <a:p>
            <a:pPr lvl="1"/>
            <a:r>
              <a:rPr lang="en-US" dirty="0"/>
              <a:t>Recon outpost- allows you to see the amount of ships (normally hidden from view) in outposts within a specific range</a:t>
            </a:r>
          </a:p>
          <a:p>
            <a:pPr lvl="1"/>
            <a:r>
              <a:rPr lang="en-US" dirty="0"/>
              <a:t>Shield beacon- gives it and nearby outposts a chance to take out an attacking spaceships without sacrificing one for defense.</a:t>
            </a:r>
          </a:p>
          <a:p>
            <a:pPr lvl="1"/>
            <a:endParaRPr lang="en-US" dirty="0"/>
          </a:p>
          <a:p>
            <a:pPr marL="0" indent="0">
              <a:buNone/>
            </a:pPr>
            <a:endParaRPr lang="en-US" dirty="0"/>
          </a:p>
        </p:txBody>
      </p:sp>
    </p:spTree>
    <p:extLst>
      <p:ext uri="{BB962C8B-B14F-4D97-AF65-F5344CB8AC3E}">
        <p14:creationId xmlns:p14="http://schemas.microsoft.com/office/powerpoint/2010/main" val="28957434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4B4F76-B039-4E99-986F-3F5C0231058A}"/>
              </a:ext>
            </a:extLst>
          </p:cNvPr>
          <p:cNvSpPr>
            <a:spLocks noGrp="1"/>
          </p:cNvSpPr>
          <p:nvPr>
            <p:ph type="title"/>
          </p:nvPr>
        </p:nvSpPr>
        <p:spPr/>
        <p:txBody>
          <a:bodyPr/>
          <a:lstStyle/>
          <a:p>
            <a:r>
              <a:rPr lang="en-US" dirty="0"/>
              <a:t>mechanics</a:t>
            </a:r>
          </a:p>
        </p:txBody>
      </p:sp>
      <p:sp>
        <p:nvSpPr>
          <p:cNvPr id="3" name="Content Placeholder 2">
            <a:extLst>
              <a:ext uri="{FF2B5EF4-FFF2-40B4-BE49-F238E27FC236}">
                <a16:creationId xmlns:a16="http://schemas.microsoft.com/office/drawing/2014/main" id="{1E9FB3A8-5F87-4492-A6E7-A735CC62A270}"/>
              </a:ext>
            </a:extLst>
          </p:cNvPr>
          <p:cNvSpPr>
            <a:spLocks noGrp="1"/>
          </p:cNvSpPr>
          <p:nvPr>
            <p:ph idx="1"/>
          </p:nvPr>
        </p:nvSpPr>
        <p:spPr/>
        <p:txBody>
          <a:bodyPr/>
          <a:lstStyle/>
          <a:p>
            <a:r>
              <a:rPr lang="en-US" dirty="0"/>
              <a:t>Moving the mothership and its abilities</a:t>
            </a:r>
          </a:p>
          <a:p>
            <a:r>
              <a:rPr lang="en-US" dirty="0"/>
              <a:t>Generating Spaceships</a:t>
            </a:r>
          </a:p>
          <a:p>
            <a:r>
              <a:rPr lang="en-US" dirty="0"/>
              <a:t>Sending Spaceships from one place to another</a:t>
            </a:r>
          </a:p>
          <a:p>
            <a:r>
              <a:rPr lang="en-US" dirty="0"/>
              <a:t>Attacking bases</a:t>
            </a:r>
          </a:p>
          <a:p>
            <a:r>
              <a:rPr lang="en-US" dirty="0"/>
              <a:t>Upgrading bases</a:t>
            </a:r>
          </a:p>
          <a:p>
            <a:r>
              <a:rPr lang="en-US" dirty="0"/>
              <a:t>Win conditions</a:t>
            </a:r>
          </a:p>
          <a:p>
            <a:endParaRPr lang="en-US" dirty="0"/>
          </a:p>
        </p:txBody>
      </p:sp>
    </p:spTree>
    <p:extLst>
      <p:ext uri="{BB962C8B-B14F-4D97-AF65-F5344CB8AC3E}">
        <p14:creationId xmlns:p14="http://schemas.microsoft.com/office/powerpoint/2010/main" val="16071634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7019C1-D805-4836-8451-44D8C17903DC}"/>
              </a:ext>
            </a:extLst>
          </p:cNvPr>
          <p:cNvSpPr>
            <a:spLocks noGrp="1"/>
          </p:cNvSpPr>
          <p:nvPr>
            <p:ph type="title"/>
          </p:nvPr>
        </p:nvSpPr>
        <p:spPr/>
        <p:txBody>
          <a:bodyPr/>
          <a:lstStyle/>
          <a:p>
            <a:r>
              <a:rPr lang="en-US" dirty="0"/>
              <a:t>the mothership</a:t>
            </a:r>
          </a:p>
        </p:txBody>
      </p:sp>
      <p:sp>
        <p:nvSpPr>
          <p:cNvPr id="3" name="Content Placeholder 2">
            <a:extLst>
              <a:ext uri="{FF2B5EF4-FFF2-40B4-BE49-F238E27FC236}">
                <a16:creationId xmlns:a16="http://schemas.microsoft.com/office/drawing/2014/main" id="{CD66A2BE-97C0-4C67-B513-E8B972607F80}"/>
              </a:ext>
            </a:extLst>
          </p:cNvPr>
          <p:cNvSpPr>
            <a:spLocks noGrp="1"/>
          </p:cNvSpPr>
          <p:nvPr>
            <p:ph idx="1"/>
          </p:nvPr>
        </p:nvSpPr>
        <p:spPr/>
        <p:txBody>
          <a:bodyPr/>
          <a:lstStyle/>
          <a:p>
            <a:r>
              <a:rPr lang="en-US" dirty="0"/>
              <a:t>The mothership’s movement is controlled with the WASD keys moved around a 2D plane of movement</a:t>
            </a:r>
          </a:p>
          <a:p>
            <a:r>
              <a:rPr lang="en-US" dirty="0"/>
              <a:t>The mothership’s special abilities are selected with the number keys and if they require a place on the field (such as a minefield) the position is clicked with the cursor. There are a total of two bonus mothership abilities that are selected at the beginning of every mission. The number of abilities available in level and the amount of options for abilities increase through the game, and the amount of accessible abilities in level increase with amount of troops in the possession of the player</a:t>
            </a:r>
          </a:p>
          <a:p>
            <a:r>
              <a:rPr lang="en-US" dirty="0"/>
              <a:t>If the mothership is destroyed it comes back on a cooldown.</a:t>
            </a:r>
          </a:p>
          <a:p>
            <a:endParaRPr lang="en-US" dirty="0"/>
          </a:p>
        </p:txBody>
      </p:sp>
    </p:spTree>
    <p:extLst>
      <p:ext uri="{BB962C8B-B14F-4D97-AF65-F5344CB8AC3E}">
        <p14:creationId xmlns:p14="http://schemas.microsoft.com/office/powerpoint/2010/main" val="13212946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46F94C-4425-4439-851C-4E37E92F330F}"/>
              </a:ext>
            </a:extLst>
          </p:cNvPr>
          <p:cNvSpPr>
            <a:spLocks noGrp="1"/>
          </p:cNvSpPr>
          <p:nvPr>
            <p:ph type="title"/>
          </p:nvPr>
        </p:nvSpPr>
        <p:spPr/>
        <p:txBody>
          <a:bodyPr/>
          <a:lstStyle/>
          <a:p>
            <a:r>
              <a:rPr lang="en-US" dirty="0"/>
              <a:t>Generating Spaceships</a:t>
            </a:r>
          </a:p>
        </p:txBody>
      </p:sp>
      <p:sp>
        <p:nvSpPr>
          <p:cNvPr id="3" name="Content Placeholder 2">
            <a:extLst>
              <a:ext uri="{FF2B5EF4-FFF2-40B4-BE49-F238E27FC236}">
                <a16:creationId xmlns:a16="http://schemas.microsoft.com/office/drawing/2014/main" id="{8F4DE144-C04F-43E9-BE9A-3CFD8D83F873}"/>
              </a:ext>
            </a:extLst>
          </p:cNvPr>
          <p:cNvSpPr>
            <a:spLocks noGrp="1"/>
          </p:cNvSpPr>
          <p:nvPr>
            <p:ph idx="1"/>
          </p:nvPr>
        </p:nvSpPr>
        <p:spPr/>
        <p:txBody>
          <a:bodyPr/>
          <a:lstStyle/>
          <a:p>
            <a:r>
              <a:rPr lang="en-US" dirty="0"/>
              <a:t>Spaceships are generated naturally up to an outpost’s capacity</a:t>
            </a:r>
          </a:p>
          <a:p>
            <a:r>
              <a:rPr lang="en-US" dirty="0"/>
              <a:t>The mothership can generate a very small number of spaceships, and they must be targeted at a base. These are usually only used to swing battles, not as a legitimate troop generation plan</a:t>
            </a:r>
          </a:p>
        </p:txBody>
      </p:sp>
    </p:spTree>
    <p:extLst>
      <p:ext uri="{BB962C8B-B14F-4D97-AF65-F5344CB8AC3E}">
        <p14:creationId xmlns:p14="http://schemas.microsoft.com/office/powerpoint/2010/main" val="34010474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85E75-A884-41AF-80EB-E9217C4676E6}"/>
              </a:ext>
            </a:extLst>
          </p:cNvPr>
          <p:cNvSpPr>
            <a:spLocks noGrp="1"/>
          </p:cNvSpPr>
          <p:nvPr>
            <p:ph type="title"/>
          </p:nvPr>
        </p:nvSpPr>
        <p:spPr/>
        <p:txBody>
          <a:bodyPr/>
          <a:lstStyle/>
          <a:p>
            <a:r>
              <a:rPr lang="en-US" dirty="0"/>
              <a:t>Sending spaceships From One Base to another:</a:t>
            </a:r>
          </a:p>
        </p:txBody>
      </p:sp>
      <p:sp>
        <p:nvSpPr>
          <p:cNvPr id="3" name="Content Placeholder 2">
            <a:extLst>
              <a:ext uri="{FF2B5EF4-FFF2-40B4-BE49-F238E27FC236}">
                <a16:creationId xmlns:a16="http://schemas.microsoft.com/office/drawing/2014/main" id="{C7250AA2-96E0-45A5-AA11-3F1BBA826FE8}"/>
              </a:ext>
            </a:extLst>
          </p:cNvPr>
          <p:cNvSpPr>
            <a:spLocks noGrp="1"/>
          </p:cNvSpPr>
          <p:nvPr>
            <p:ph idx="1"/>
          </p:nvPr>
        </p:nvSpPr>
        <p:spPr/>
        <p:txBody>
          <a:bodyPr/>
          <a:lstStyle/>
          <a:p>
            <a:r>
              <a:rPr lang="en-US" dirty="0"/>
              <a:t>Spaceships can be sent from on friendly base to another or to attack an enemy base. This is done by left clicking on the base you want to sent troops from (or shift left clicking for multiple bases) and then right clicking on the destination after choosing one of the following options:</a:t>
            </a:r>
          </a:p>
          <a:p>
            <a:r>
              <a:rPr lang="en-US" dirty="0"/>
              <a:t>Spaceships stationed at a base can be selected and sent out:</a:t>
            </a:r>
          </a:p>
          <a:p>
            <a:pPr lvl="1"/>
            <a:r>
              <a:rPr lang="en-US" dirty="0"/>
              <a:t>As 25, 50, 75, 100% of the bases’ total forces</a:t>
            </a:r>
          </a:p>
          <a:p>
            <a:pPr lvl="1"/>
            <a:r>
              <a:rPr lang="en-US" dirty="0"/>
              <a:t>As a full force</a:t>
            </a:r>
          </a:p>
          <a:p>
            <a:pPr lvl="1"/>
            <a:r>
              <a:rPr lang="en-US" dirty="0"/>
              <a:t>To even out the number between two friendly bases</a:t>
            </a:r>
          </a:p>
        </p:txBody>
      </p:sp>
    </p:spTree>
    <p:extLst>
      <p:ext uri="{BB962C8B-B14F-4D97-AF65-F5344CB8AC3E}">
        <p14:creationId xmlns:p14="http://schemas.microsoft.com/office/powerpoint/2010/main" val="34876054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33BBA1-C8B9-4239-92A2-EE557D29F8E4}"/>
              </a:ext>
            </a:extLst>
          </p:cNvPr>
          <p:cNvSpPr>
            <a:spLocks noGrp="1"/>
          </p:cNvSpPr>
          <p:nvPr>
            <p:ph type="title"/>
          </p:nvPr>
        </p:nvSpPr>
        <p:spPr/>
        <p:txBody>
          <a:bodyPr/>
          <a:lstStyle/>
          <a:p>
            <a:r>
              <a:rPr lang="en-US" dirty="0"/>
              <a:t>Attacking bases</a:t>
            </a:r>
          </a:p>
        </p:txBody>
      </p:sp>
      <p:sp>
        <p:nvSpPr>
          <p:cNvPr id="3" name="Content Placeholder 2">
            <a:extLst>
              <a:ext uri="{FF2B5EF4-FFF2-40B4-BE49-F238E27FC236}">
                <a16:creationId xmlns:a16="http://schemas.microsoft.com/office/drawing/2014/main" id="{29F3B6DC-D0FA-4922-A961-CB3DD9FECFE6}"/>
              </a:ext>
            </a:extLst>
          </p:cNvPr>
          <p:cNvSpPr>
            <a:spLocks noGrp="1"/>
          </p:cNvSpPr>
          <p:nvPr>
            <p:ph idx="1"/>
          </p:nvPr>
        </p:nvSpPr>
        <p:spPr/>
        <p:txBody>
          <a:bodyPr/>
          <a:lstStyle/>
          <a:p>
            <a:r>
              <a:rPr lang="en-US" dirty="0"/>
              <a:t>When attacking an enemy base, a number of spaceships are selected from friendly bases to fly towards the enemy base. Base takeover is a pure numbers game similar to Risk, if you have more people than them you can take their base. However, mothership abilities, defensive base upgrades and enemy reinforcements make taking over a base a constant and focused effort.</a:t>
            </a:r>
          </a:p>
        </p:txBody>
      </p:sp>
    </p:spTree>
    <p:extLst>
      <p:ext uri="{BB962C8B-B14F-4D97-AF65-F5344CB8AC3E}">
        <p14:creationId xmlns:p14="http://schemas.microsoft.com/office/powerpoint/2010/main" val="112108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CBECFFDC-94DB-4DA3-94FE-22FEDDA8FA3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pic>
        <p:nvPicPr>
          <p:cNvPr id="10" name="Picture 9">
            <a:extLst>
              <a:ext uri="{FF2B5EF4-FFF2-40B4-BE49-F238E27FC236}">
                <a16:creationId xmlns:a16="http://schemas.microsoft.com/office/drawing/2014/main" id="{C2D75EE2-CF15-45F1-A961-37B449E2148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a:extLst>
              <a:ext uri="{FF2B5EF4-FFF2-40B4-BE49-F238E27FC236}">
                <a16:creationId xmlns:a16="http://schemas.microsoft.com/office/drawing/2014/main" id="{C97532FC-047D-41BC-91BD-E2AF35A66629}"/>
              </a:ext>
            </a:extLst>
          </p:cNvPr>
          <p:cNvSpPr>
            <a:spLocks noGrp="1"/>
          </p:cNvSpPr>
          <p:nvPr>
            <p:ph type="title"/>
          </p:nvPr>
        </p:nvSpPr>
        <p:spPr>
          <a:xfrm>
            <a:off x="4916129" y="1964267"/>
            <a:ext cx="6243996" cy="2421464"/>
          </a:xfrm>
        </p:spPr>
        <p:txBody>
          <a:bodyPr vert="horz" lIns="91440" tIns="45720" rIns="91440" bIns="45720" rtlCol="0" anchor="b">
            <a:normAutofit/>
          </a:bodyPr>
          <a:lstStyle/>
          <a:p>
            <a:pPr algn="r"/>
            <a:r>
              <a:rPr lang="en-US" sz="4800"/>
              <a:t>Game Overview</a:t>
            </a:r>
          </a:p>
        </p:txBody>
      </p:sp>
      <p:pic>
        <p:nvPicPr>
          <p:cNvPr id="4" name="Picture 3" descr="A picture containing table&#10;&#10;Description automatically generated">
            <a:extLst>
              <a:ext uri="{FF2B5EF4-FFF2-40B4-BE49-F238E27FC236}">
                <a16:creationId xmlns:a16="http://schemas.microsoft.com/office/drawing/2014/main" id="{8587D3BF-220F-4631-804B-AA5B5EDCA917}"/>
              </a:ext>
            </a:extLst>
          </p:cNvPr>
          <p:cNvPicPr>
            <a:picLocks noChangeAspect="1"/>
          </p:cNvPicPr>
          <p:nvPr/>
        </p:nvPicPr>
        <p:blipFill rotWithShape="1">
          <a:blip r:embed="rId5"/>
          <a:srcRect l="11577" r="37723"/>
          <a:stretch/>
        </p:blipFill>
        <p:spPr>
          <a:xfrm>
            <a:off x="20" y="975"/>
            <a:ext cx="4635988" cy="6858000"/>
          </a:xfrm>
          <a:prstGeom prst="rect">
            <a:avLst/>
          </a:prstGeom>
        </p:spPr>
      </p:pic>
    </p:spTree>
    <p:extLst>
      <p:ext uri="{BB962C8B-B14F-4D97-AF65-F5344CB8AC3E}">
        <p14:creationId xmlns:p14="http://schemas.microsoft.com/office/powerpoint/2010/main" val="15343649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B3484A-021A-4DBF-A38B-68094434859A}"/>
              </a:ext>
            </a:extLst>
          </p:cNvPr>
          <p:cNvSpPr>
            <a:spLocks noGrp="1"/>
          </p:cNvSpPr>
          <p:nvPr>
            <p:ph type="title"/>
          </p:nvPr>
        </p:nvSpPr>
        <p:spPr/>
        <p:txBody>
          <a:bodyPr/>
          <a:lstStyle/>
          <a:p>
            <a:r>
              <a:rPr lang="en-US" dirty="0"/>
              <a:t>Upgrading bases</a:t>
            </a:r>
          </a:p>
        </p:txBody>
      </p:sp>
      <p:sp>
        <p:nvSpPr>
          <p:cNvPr id="3" name="Content Placeholder 2">
            <a:extLst>
              <a:ext uri="{FF2B5EF4-FFF2-40B4-BE49-F238E27FC236}">
                <a16:creationId xmlns:a16="http://schemas.microsoft.com/office/drawing/2014/main" id="{91D8533A-CFC6-4349-9882-29F6D993E3FF}"/>
              </a:ext>
            </a:extLst>
          </p:cNvPr>
          <p:cNvSpPr>
            <a:spLocks noGrp="1"/>
          </p:cNvSpPr>
          <p:nvPr>
            <p:ph idx="1"/>
          </p:nvPr>
        </p:nvSpPr>
        <p:spPr/>
        <p:txBody>
          <a:bodyPr/>
          <a:lstStyle/>
          <a:p>
            <a:r>
              <a:rPr lang="en-US" dirty="0"/>
              <a:t>Bases can sacrifice several spaceships contained within them for spare parts in order to upgrade the base’s production capacity.</a:t>
            </a:r>
          </a:p>
          <a:p>
            <a:pPr lvl="1"/>
            <a:r>
              <a:rPr lang="en-US" dirty="0"/>
              <a:t>Tier 0 (Lowest level): can produce up to 20 spaceships</a:t>
            </a:r>
          </a:p>
          <a:p>
            <a:pPr lvl="1"/>
            <a:r>
              <a:rPr lang="en-US" dirty="0"/>
              <a:t>Tier 1 (18 ships): can produce up to 35 ships</a:t>
            </a:r>
          </a:p>
          <a:p>
            <a:pPr lvl="1"/>
            <a:r>
              <a:rPr lang="en-US" dirty="0"/>
              <a:t>Tier 2 (34 ships): can produce up to 50 ships </a:t>
            </a:r>
          </a:p>
          <a:p>
            <a:pPr lvl="1"/>
            <a:r>
              <a:rPr lang="en-US" dirty="0"/>
              <a:t>Tier 3 (60 ships): can produce 55 ships, plus custom upgrade</a:t>
            </a:r>
          </a:p>
          <a:p>
            <a:r>
              <a:rPr lang="en-US" dirty="0"/>
              <a:t>The total amount of ships that your bases can create is your total capacity. Once capacity is met, none of your bases will produce ships</a:t>
            </a:r>
          </a:p>
        </p:txBody>
      </p:sp>
    </p:spTree>
    <p:extLst>
      <p:ext uri="{BB962C8B-B14F-4D97-AF65-F5344CB8AC3E}">
        <p14:creationId xmlns:p14="http://schemas.microsoft.com/office/powerpoint/2010/main" val="20952994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F16321-2B83-4F74-89A7-535878809295}"/>
              </a:ext>
            </a:extLst>
          </p:cNvPr>
          <p:cNvSpPr>
            <a:spLocks noGrp="1"/>
          </p:cNvSpPr>
          <p:nvPr>
            <p:ph type="title"/>
          </p:nvPr>
        </p:nvSpPr>
        <p:spPr/>
        <p:txBody>
          <a:bodyPr/>
          <a:lstStyle/>
          <a:p>
            <a:r>
              <a:rPr lang="en-US" dirty="0"/>
              <a:t>Win Conditions</a:t>
            </a:r>
          </a:p>
        </p:txBody>
      </p:sp>
      <p:sp>
        <p:nvSpPr>
          <p:cNvPr id="3" name="Content Placeholder 2">
            <a:extLst>
              <a:ext uri="{FF2B5EF4-FFF2-40B4-BE49-F238E27FC236}">
                <a16:creationId xmlns:a16="http://schemas.microsoft.com/office/drawing/2014/main" id="{A03212C4-4B92-4F92-9F97-D2C499CA571A}"/>
              </a:ext>
            </a:extLst>
          </p:cNvPr>
          <p:cNvSpPr>
            <a:spLocks noGrp="1"/>
          </p:cNvSpPr>
          <p:nvPr>
            <p:ph idx="1"/>
          </p:nvPr>
        </p:nvSpPr>
        <p:spPr/>
        <p:txBody>
          <a:bodyPr/>
          <a:lstStyle/>
          <a:p>
            <a:r>
              <a:rPr lang="en-US" dirty="0"/>
              <a:t>In order to win the game, one team needs to take all of the opposing team’s bases and then kill their mothership. As can be assumed, the latter is quite easy to achieve if it is an overwhelming victory, but coming back from just your mothership shouldn’t be ruled out as a possibility.</a:t>
            </a:r>
          </a:p>
        </p:txBody>
      </p:sp>
    </p:spTree>
    <p:extLst>
      <p:ext uri="{BB962C8B-B14F-4D97-AF65-F5344CB8AC3E}">
        <p14:creationId xmlns:p14="http://schemas.microsoft.com/office/powerpoint/2010/main" val="24214296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F2CF9-3E98-4F3F-B507-7E4163BFBB09}"/>
              </a:ext>
            </a:extLst>
          </p:cNvPr>
          <p:cNvSpPr>
            <a:spLocks noGrp="1"/>
          </p:cNvSpPr>
          <p:nvPr>
            <p:ph type="title"/>
          </p:nvPr>
        </p:nvSpPr>
        <p:spPr/>
        <p:txBody>
          <a:bodyPr/>
          <a:lstStyle/>
          <a:p>
            <a:r>
              <a:rPr lang="en-US" dirty="0"/>
              <a:t>Game Options</a:t>
            </a:r>
          </a:p>
        </p:txBody>
      </p:sp>
      <p:sp>
        <p:nvSpPr>
          <p:cNvPr id="3" name="Content Placeholder 2">
            <a:extLst>
              <a:ext uri="{FF2B5EF4-FFF2-40B4-BE49-F238E27FC236}">
                <a16:creationId xmlns:a16="http://schemas.microsoft.com/office/drawing/2014/main" id="{B51F39A1-D3ED-4A5C-93CA-8F6AA6A26D14}"/>
              </a:ext>
            </a:extLst>
          </p:cNvPr>
          <p:cNvSpPr>
            <a:spLocks noGrp="1"/>
          </p:cNvSpPr>
          <p:nvPr>
            <p:ph idx="1"/>
          </p:nvPr>
        </p:nvSpPr>
        <p:spPr/>
        <p:txBody>
          <a:bodyPr/>
          <a:lstStyle/>
          <a:p>
            <a:r>
              <a:rPr lang="en-US" dirty="0"/>
              <a:t>The story mode begins with one faction and their set abilities, but through the campaign they unlock new abilities based on the themes and backgrounds of missions as they defeat their enemies. For example:</a:t>
            </a:r>
          </a:p>
          <a:p>
            <a:pPr lvl="1"/>
            <a:r>
              <a:rPr lang="en-US" dirty="0"/>
              <a:t>Different types of unique upgrades for their towers, for example the shield beacon sacrifices its defensive bonus and instead gains a temporal distortion effect that slows down enemy ships in it’s radius</a:t>
            </a:r>
          </a:p>
          <a:p>
            <a:r>
              <a:rPr lang="en-US" dirty="0"/>
              <a:t>Different abilities for the mothership, for example a warp jump that allows you to quickly move the mothership across the field. However, the destination must be outside of a certain radius around the mothership</a:t>
            </a:r>
          </a:p>
          <a:p>
            <a:r>
              <a:rPr lang="en-US" dirty="0"/>
              <a:t>These are all customized at the beginning of a mission, Mission not go well?  Try again with different abilities!</a:t>
            </a:r>
          </a:p>
        </p:txBody>
      </p:sp>
    </p:spTree>
    <p:extLst>
      <p:ext uri="{BB962C8B-B14F-4D97-AF65-F5344CB8AC3E}">
        <p14:creationId xmlns:p14="http://schemas.microsoft.com/office/powerpoint/2010/main" val="8066348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D5CA50-662E-4D96-B9B3-19DAA56794A8}"/>
              </a:ext>
            </a:extLst>
          </p:cNvPr>
          <p:cNvSpPr>
            <a:spLocks noGrp="1"/>
          </p:cNvSpPr>
          <p:nvPr>
            <p:ph type="title"/>
          </p:nvPr>
        </p:nvSpPr>
        <p:spPr/>
        <p:txBody>
          <a:bodyPr/>
          <a:lstStyle/>
          <a:p>
            <a:r>
              <a:rPr lang="en-US" dirty="0"/>
              <a:t>Constraints due to the pedological objective</a:t>
            </a:r>
          </a:p>
        </p:txBody>
      </p:sp>
      <p:sp>
        <p:nvSpPr>
          <p:cNvPr id="3" name="Content Placeholder 2">
            <a:extLst>
              <a:ext uri="{FF2B5EF4-FFF2-40B4-BE49-F238E27FC236}">
                <a16:creationId xmlns:a16="http://schemas.microsoft.com/office/drawing/2014/main" id="{888876BC-664C-4C63-8ED3-E038C6F3CED4}"/>
              </a:ext>
            </a:extLst>
          </p:cNvPr>
          <p:cNvSpPr>
            <a:spLocks noGrp="1"/>
          </p:cNvSpPr>
          <p:nvPr>
            <p:ph idx="1"/>
          </p:nvPr>
        </p:nvSpPr>
        <p:spPr/>
        <p:txBody>
          <a:bodyPr/>
          <a:lstStyle/>
          <a:p>
            <a:r>
              <a:rPr lang="en-US" dirty="0"/>
              <a:t>This game cannot be allowed to become too complicated. This means that difficulty cannot be simulated by adding a larger field as that would just burn the player out from over management, however, new characters, new abilities, and new base upgrades should add enough challenge, progression, and content to keep the player going.</a:t>
            </a:r>
          </a:p>
        </p:txBody>
      </p:sp>
    </p:spTree>
    <p:extLst>
      <p:ext uri="{BB962C8B-B14F-4D97-AF65-F5344CB8AC3E}">
        <p14:creationId xmlns:p14="http://schemas.microsoft.com/office/powerpoint/2010/main" val="22509697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5" name="Picture 7">
            <a:extLst>
              <a:ext uri="{FF2B5EF4-FFF2-40B4-BE49-F238E27FC236}">
                <a16:creationId xmlns:a16="http://schemas.microsoft.com/office/drawing/2014/main" id="{CBECFFDC-94DB-4DA3-94FE-22FEDDA8FA3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pic>
        <p:nvPicPr>
          <p:cNvPr id="6" name="Picture 9">
            <a:extLst>
              <a:ext uri="{FF2B5EF4-FFF2-40B4-BE49-F238E27FC236}">
                <a16:creationId xmlns:a16="http://schemas.microsoft.com/office/drawing/2014/main" id="{C2D75EE2-CF15-45F1-A961-37B449E2148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a:extLst>
              <a:ext uri="{FF2B5EF4-FFF2-40B4-BE49-F238E27FC236}">
                <a16:creationId xmlns:a16="http://schemas.microsoft.com/office/drawing/2014/main" id="{212A9F22-76E9-40ED-B530-1D013A387ECD}"/>
              </a:ext>
            </a:extLst>
          </p:cNvPr>
          <p:cNvSpPr>
            <a:spLocks noGrp="1"/>
          </p:cNvSpPr>
          <p:nvPr>
            <p:ph type="title"/>
          </p:nvPr>
        </p:nvSpPr>
        <p:spPr>
          <a:xfrm>
            <a:off x="4916129" y="1964267"/>
            <a:ext cx="6243996" cy="2421464"/>
          </a:xfrm>
        </p:spPr>
        <p:txBody>
          <a:bodyPr vert="horz" lIns="91440" tIns="45720" rIns="91440" bIns="45720" rtlCol="0" anchor="b">
            <a:normAutofit/>
          </a:bodyPr>
          <a:lstStyle/>
          <a:p>
            <a:pPr algn="r"/>
            <a:r>
              <a:rPr lang="en-US" sz="4800"/>
              <a:t>Story, Setting, and characters</a:t>
            </a:r>
          </a:p>
        </p:txBody>
      </p:sp>
      <p:pic>
        <p:nvPicPr>
          <p:cNvPr id="7" name="Picture 3">
            <a:extLst>
              <a:ext uri="{FF2B5EF4-FFF2-40B4-BE49-F238E27FC236}">
                <a16:creationId xmlns:a16="http://schemas.microsoft.com/office/drawing/2014/main" id="{ED71984B-893C-425F-B8B0-A079541D7F6D}"/>
              </a:ext>
            </a:extLst>
          </p:cNvPr>
          <p:cNvPicPr>
            <a:picLocks noChangeAspect="1"/>
          </p:cNvPicPr>
          <p:nvPr/>
        </p:nvPicPr>
        <p:blipFill rotWithShape="1">
          <a:blip r:embed="rId5"/>
          <a:srcRect l="34941" r="14360"/>
          <a:stretch/>
        </p:blipFill>
        <p:spPr>
          <a:xfrm>
            <a:off x="20" y="975"/>
            <a:ext cx="4635988" cy="6858000"/>
          </a:xfrm>
          <a:prstGeom prst="rect">
            <a:avLst/>
          </a:prstGeom>
        </p:spPr>
      </p:pic>
    </p:spTree>
    <p:extLst>
      <p:ext uri="{BB962C8B-B14F-4D97-AF65-F5344CB8AC3E}">
        <p14:creationId xmlns:p14="http://schemas.microsoft.com/office/powerpoint/2010/main" val="3538934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61EAB-0957-4C7E-9B4D-9DC252082622}"/>
              </a:ext>
            </a:extLst>
          </p:cNvPr>
          <p:cNvSpPr>
            <a:spLocks noGrp="1"/>
          </p:cNvSpPr>
          <p:nvPr>
            <p:ph type="title"/>
          </p:nvPr>
        </p:nvSpPr>
        <p:spPr/>
        <p:txBody>
          <a:bodyPr/>
          <a:lstStyle/>
          <a:p>
            <a:r>
              <a:rPr lang="en-US" dirty="0"/>
              <a:t>Story and Narrative</a:t>
            </a:r>
          </a:p>
        </p:txBody>
      </p:sp>
      <p:sp>
        <p:nvSpPr>
          <p:cNvPr id="3" name="Content Placeholder 2">
            <a:extLst>
              <a:ext uri="{FF2B5EF4-FFF2-40B4-BE49-F238E27FC236}">
                <a16:creationId xmlns:a16="http://schemas.microsoft.com/office/drawing/2014/main" id="{F2AEE098-F934-4AFB-9697-C16AD27361D1}"/>
              </a:ext>
            </a:extLst>
          </p:cNvPr>
          <p:cNvSpPr>
            <a:spLocks noGrp="1"/>
          </p:cNvSpPr>
          <p:nvPr>
            <p:ph idx="1"/>
          </p:nvPr>
        </p:nvSpPr>
        <p:spPr/>
        <p:txBody>
          <a:bodyPr/>
          <a:lstStyle/>
          <a:p>
            <a:r>
              <a:rPr lang="en-US" dirty="0"/>
              <a:t>Queen </a:t>
            </a:r>
            <a:r>
              <a:rPr lang="en-US" dirty="0" err="1"/>
              <a:t>Sarea</a:t>
            </a:r>
            <a:r>
              <a:rPr lang="en-US" dirty="0"/>
              <a:t> </a:t>
            </a:r>
            <a:r>
              <a:rPr lang="en-US" dirty="0" err="1"/>
              <a:t>Harre</a:t>
            </a:r>
            <a:r>
              <a:rPr lang="en-US" dirty="0"/>
              <a:t>, seat of the Solar Throne of Eda, has been killed under mysterious circumstances… along with every clear heir to the throne. With ideas of fame, glory, and fortune, her various advisers are fighting among each other in a succession crisis. Unfortunately for them the death of </a:t>
            </a:r>
            <a:r>
              <a:rPr lang="en-US" dirty="0" err="1"/>
              <a:t>Sarea</a:t>
            </a:r>
            <a:r>
              <a:rPr lang="en-US" dirty="0"/>
              <a:t> and her heirs activated P.I.E.H.R.S, an artificial intelligence designed to find the next successor in the event of a crisis. P.I.E.H.R.S steals the decommissioned mothership vessel Cydonia and sets out with a lead for an illegitimate child. </a:t>
            </a:r>
            <a:r>
              <a:rPr lang="en-US" dirty="0" err="1"/>
              <a:t>Ammyn</a:t>
            </a:r>
            <a:r>
              <a:rPr lang="en-US" dirty="0"/>
              <a:t> </a:t>
            </a:r>
            <a:r>
              <a:rPr lang="en-US" dirty="0" err="1"/>
              <a:t>Cotte</a:t>
            </a:r>
            <a:r>
              <a:rPr lang="en-US" dirty="0"/>
              <a:t> initially denies the offer despite the messages sent to her, but after her village is forcibly taken over by the forces of the previous head general she fights back, only to have her parents killed. Eaten up with a desire for vengeance, </a:t>
            </a:r>
            <a:r>
              <a:rPr lang="en-US" dirty="0" err="1"/>
              <a:t>Ammyn</a:t>
            </a:r>
            <a:r>
              <a:rPr lang="en-US" dirty="0"/>
              <a:t> accepts P.I.E.H.R.S’s offer and sets out to get revenge, and maybe sweep up the throne along the way.</a:t>
            </a:r>
          </a:p>
        </p:txBody>
      </p:sp>
    </p:spTree>
    <p:extLst>
      <p:ext uri="{BB962C8B-B14F-4D97-AF65-F5344CB8AC3E}">
        <p14:creationId xmlns:p14="http://schemas.microsoft.com/office/powerpoint/2010/main" val="19648378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AFDF04-6D4B-4285-9CCE-7BDD1373409C}"/>
              </a:ext>
            </a:extLst>
          </p:cNvPr>
          <p:cNvSpPr>
            <a:spLocks noGrp="1"/>
          </p:cNvSpPr>
          <p:nvPr>
            <p:ph type="title"/>
          </p:nvPr>
        </p:nvSpPr>
        <p:spPr/>
        <p:txBody>
          <a:bodyPr/>
          <a:lstStyle/>
          <a:p>
            <a:r>
              <a:rPr lang="en-US" dirty="0"/>
              <a:t>Game World</a:t>
            </a:r>
          </a:p>
        </p:txBody>
      </p:sp>
      <p:sp>
        <p:nvSpPr>
          <p:cNvPr id="3" name="Content Placeholder 2">
            <a:extLst>
              <a:ext uri="{FF2B5EF4-FFF2-40B4-BE49-F238E27FC236}">
                <a16:creationId xmlns:a16="http://schemas.microsoft.com/office/drawing/2014/main" id="{C4EB4B7D-D0B4-4CCD-A4FE-DAA78AEAC84A}"/>
              </a:ext>
            </a:extLst>
          </p:cNvPr>
          <p:cNvSpPr>
            <a:spLocks noGrp="1"/>
          </p:cNvSpPr>
          <p:nvPr>
            <p:ph idx="1"/>
          </p:nvPr>
        </p:nvSpPr>
        <p:spPr/>
        <p:txBody>
          <a:bodyPr/>
          <a:lstStyle/>
          <a:p>
            <a:r>
              <a:rPr lang="en-US" dirty="0"/>
              <a:t>The world consists of four major planets and their moons, the player having to fight through various battles around the planets’ asteroid fields before moving to the next inner ring. The world is a combination of Cold War science fiction and feudalistic society</a:t>
            </a:r>
          </a:p>
        </p:txBody>
      </p:sp>
    </p:spTree>
    <p:extLst>
      <p:ext uri="{BB962C8B-B14F-4D97-AF65-F5344CB8AC3E}">
        <p14:creationId xmlns:p14="http://schemas.microsoft.com/office/powerpoint/2010/main" val="41165286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45F23B-D229-4B94-BC1F-8F7A1807B939}"/>
              </a:ext>
            </a:extLst>
          </p:cNvPr>
          <p:cNvSpPr>
            <a:spLocks noGrp="1"/>
          </p:cNvSpPr>
          <p:nvPr>
            <p:ph type="title"/>
          </p:nvPr>
        </p:nvSpPr>
        <p:spPr/>
        <p:txBody>
          <a:bodyPr/>
          <a:lstStyle/>
          <a:p>
            <a:r>
              <a:rPr lang="en-US" dirty="0"/>
              <a:t>Characters</a:t>
            </a:r>
          </a:p>
        </p:txBody>
      </p:sp>
      <p:sp>
        <p:nvSpPr>
          <p:cNvPr id="3" name="Content Placeholder 2">
            <a:extLst>
              <a:ext uri="{FF2B5EF4-FFF2-40B4-BE49-F238E27FC236}">
                <a16:creationId xmlns:a16="http://schemas.microsoft.com/office/drawing/2014/main" id="{5B8A1C0F-9DC3-40DD-AD01-3CCF486C4A27}"/>
              </a:ext>
            </a:extLst>
          </p:cNvPr>
          <p:cNvSpPr>
            <a:spLocks noGrp="1"/>
          </p:cNvSpPr>
          <p:nvPr>
            <p:ph idx="1"/>
          </p:nvPr>
        </p:nvSpPr>
        <p:spPr/>
        <p:txBody>
          <a:bodyPr/>
          <a:lstStyle/>
          <a:p>
            <a:r>
              <a:rPr lang="en-US" dirty="0" err="1"/>
              <a:t>Sarea</a:t>
            </a:r>
            <a:r>
              <a:rPr lang="en-US" dirty="0"/>
              <a:t> </a:t>
            </a:r>
            <a:r>
              <a:rPr lang="en-US" dirty="0" err="1"/>
              <a:t>Harre</a:t>
            </a:r>
            <a:r>
              <a:rPr lang="en-US" dirty="0"/>
              <a:t>- The previous queen on the solar throne of Eda, after her and her heirs were killed in suspicious circumstances the solar system erupts into combat.</a:t>
            </a:r>
          </a:p>
          <a:p>
            <a:r>
              <a:rPr lang="en-US" dirty="0" err="1"/>
              <a:t>Ammyn</a:t>
            </a:r>
            <a:r>
              <a:rPr lang="en-US" dirty="0"/>
              <a:t> </a:t>
            </a:r>
            <a:r>
              <a:rPr lang="en-US" dirty="0" err="1"/>
              <a:t>Cotte</a:t>
            </a:r>
            <a:r>
              <a:rPr lang="en-US" dirty="0"/>
              <a:t>- protagonist, closest blood relation to the solar throne.</a:t>
            </a:r>
          </a:p>
          <a:p>
            <a:r>
              <a:rPr lang="en-US" dirty="0"/>
              <a:t>P.I.E.H.R.S (Produced Intelligence ensuring heir received smoothly)- The AI that helps to control the ships and the bases of </a:t>
            </a:r>
            <a:r>
              <a:rPr lang="en-US" dirty="0" err="1"/>
              <a:t>Cotte’s</a:t>
            </a:r>
            <a:r>
              <a:rPr lang="en-US" dirty="0"/>
              <a:t> fight. His core is kept personally upon the Cydonia, and he will follow his directive to keep the closest heir moving towards the throne</a:t>
            </a:r>
          </a:p>
          <a:p>
            <a:r>
              <a:rPr lang="en-US" dirty="0"/>
              <a:t>Jase </a:t>
            </a:r>
            <a:r>
              <a:rPr lang="en-US" dirty="0" err="1"/>
              <a:t>Reshal</a:t>
            </a:r>
            <a:r>
              <a:rPr lang="en-US" dirty="0"/>
              <a:t>- The Queen’s general before her suspicious death, sent the troops to take over </a:t>
            </a:r>
            <a:r>
              <a:rPr lang="en-US" dirty="0" err="1"/>
              <a:t>Ammyn</a:t>
            </a:r>
            <a:r>
              <a:rPr lang="en-US" dirty="0"/>
              <a:t> </a:t>
            </a:r>
            <a:r>
              <a:rPr lang="en-US" dirty="0" err="1"/>
              <a:t>Cotte’s</a:t>
            </a:r>
            <a:r>
              <a:rPr lang="en-US" dirty="0"/>
              <a:t> home that ended up killing her parents. </a:t>
            </a:r>
          </a:p>
          <a:p>
            <a:endParaRPr lang="en-US" dirty="0"/>
          </a:p>
        </p:txBody>
      </p:sp>
    </p:spTree>
    <p:extLst>
      <p:ext uri="{BB962C8B-B14F-4D97-AF65-F5344CB8AC3E}">
        <p14:creationId xmlns:p14="http://schemas.microsoft.com/office/powerpoint/2010/main" val="15230638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CBECFFDC-94DB-4DA3-94FE-22FEDDA8FA3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pic>
        <p:nvPicPr>
          <p:cNvPr id="4" name="Picture 3">
            <a:extLst>
              <a:ext uri="{FF2B5EF4-FFF2-40B4-BE49-F238E27FC236}">
                <a16:creationId xmlns:a16="http://schemas.microsoft.com/office/drawing/2014/main" id="{D2BF2865-C430-4024-906E-6A18260488AC}"/>
              </a:ext>
            </a:extLst>
          </p:cNvPr>
          <p:cNvPicPr>
            <a:picLocks noChangeAspect="1"/>
          </p:cNvPicPr>
          <p:nvPr/>
        </p:nvPicPr>
        <p:blipFill rotWithShape="1">
          <a:blip r:embed="rId4"/>
          <a:srcRect l="4785" r="12615"/>
          <a:stretch/>
        </p:blipFill>
        <p:spPr>
          <a:xfrm>
            <a:off x="20" y="975"/>
            <a:ext cx="7552924" cy="6858000"/>
          </a:xfrm>
          <a:prstGeom prst="rect">
            <a:avLst/>
          </a:prstGeom>
        </p:spPr>
      </p:pic>
      <p:pic>
        <p:nvPicPr>
          <p:cNvPr id="10" name="Picture 9">
            <a:extLst>
              <a:ext uri="{FF2B5EF4-FFF2-40B4-BE49-F238E27FC236}">
                <a16:creationId xmlns:a16="http://schemas.microsoft.com/office/drawing/2014/main" id="{98BF0107-3463-486E-B9EE-5A5727B4F7F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a:extLst>
              <a:ext uri="{FF2B5EF4-FFF2-40B4-BE49-F238E27FC236}">
                <a16:creationId xmlns:a16="http://schemas.microsoft.com/office/drawing/2014/main" id="{57BA232C-E7D9-4E3F-8339-6366224D4513}"/>
              </a:ext>
            </a:extLst>
          </p:cNvPr>
          <p:cNvSpPr>
            <a:spLocks noGrp="1"/>
          </p:cNvSpPr>
          <p:nvPr>
            <p:ph type="title"/>
          </p:nvPr>
        </p:nvSpPr>
        <p:spPr>
          <a:xfrm>
            <a:off x="7905135" y="1964267"/>
            <a:ext cx="3254990" cy="2421464"/>
          </a:xfrm>
        </p:spPr>
        <p:txBody>
          <a:bodyPr vert="horz" lIns="91440" tIns="45720" rIns="91440" bIns="45720" rtlCol="0" anchor="b">
            <a:normAutofit/>
          </a:bodyPr>
          <a:lstStyle/>
          <a:p>
            <a:pPr algn="r"/>
            <a:r>
              <a:rPr lang="en-US" sz="4800" dirty="0"/>
              <a:t>levels</a:t>
            </a:r>
          </a:p>
        </p:txBody>
      </p:sp>
    </p:spTree>
    <p:extLst>
      <p:ext uri="{BB962C8B-B14F-4D97-AF65-F5344CB8AC3E}">
        <p14:creationId xmlns:p14="http://schemas.microsoft.com/office/powerpoint/2010/main" val="36537806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57CE7-D00E-456E-BAD2-4A323ADF6905}"/>
              </a:ext>
            </a:extLst>
          </p:cNvPr>
          <p:cNvSpPr>
            <a:spLocks noGrp="1"/>
          </p:cNvSpPr>
          <p:nvPr>
            <p:ph type="title"/>
          </p:nvPr>
        </p:nvSpPr>
        <p:spPr/>
        <p:txBody>
          <a:bodyPr/>
          <a:lstStyle/>
          <a:p>
            <a:r>
              <a:rPr lang="en-US" dirty="0"/>
              <a:t>Types of levels</a:t>
            </a:r>
          </a:p>
        </p:txBody>
      </p:sp>
      <p:sp>
        <p:nvSpPr>
          <p:cNvPr id="3" name="Content Placeholder 2">
            <a:extLst>
              <a:ext uri="{FF2B5EF4-FFF2-40B4-BE49-F238E27FC236}">
                <a16:creationId xmlns:a16="http://schemas.microsoft.com/office/drawing/2014/main" id="{63522ECD-7EC9-4BC5-BDF9-3EBA2A4C4E91}"/>
              </a:ext>
            </a:extLst>
          </p:cNvPr>
          <p:cNvSpPr>
            <a:spLocks noGrp="1"/>
          </p:cNvSpPr>
          <p:nvPr>
            <p:ph idx="1"/>
          </p:nvPr>
        </p:nvSpPr>
        <p:spPr/>
        <p:txBody>
          <a:bodyPr/>
          <a:lstStyle/>
          <a:p>
            <a:r>
              <a:rPr lang="en-US" dirty="0"/>
              <a:t>Race to Claim</a:t>
            </a:r>
          </a:p>
          <a:p>
            <a:r>
              <a:rPr lang="en-US" dirty="0"/>
              <a:t>Defense</a:t>
            </a:r>
          </a:p>
          <a:p>
            <a:r>
              <a:rPr lang="en-US" dirty="0"/>
              <a:t>Offence</a:t>
            </a:r>
          </a:p>
          <a:p>
            <a:r>
              <a:rPr lang="en-US" dirty="0"/>
              <a:t>Survive</a:t>
            </a:r>
          </a:p>
        </p:txBody>
      </p:sp>
    </p:spTree>
    <p:extLst>
      <p:ext uri="{BB962C8B-B14F-4D97-AF65-F5344CB8AC3E}">
        <p14:creationId xmlns:p14="http://schemas.microsoft.com/office/powerpoint/2010/main" val="30223874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A34E1-CF4E-471F-BAD0-A803BF864B3A}"/>
              </a:ext>
            </a:extLst>
          </p:cNvPr>
          <p:cNvSpPr>
            <a:spLocks noGrp="1"/>
          </p:cNvSpPr>
          <p:nvPr>
            <p:ph type="title"/>
          </p:nvPr>
        </p:nvSpPr>
        <p:spPr/>
        <p:txBody>
          <a:bodyPr/>
          <a:lstStyle/>
          <a:p>
            <a:r>
              <a:rPr lang="en-US" dirty="0"/>
              <a:t>Concept</a:t>
            </a:r>
          </a:p>
        </p:txBody>
      </p:sp>
      <p:sp>
        <p:nvSpPr>
          <p:cNvPr id="3" name="Content Placeholder 2">
            <a:extLst>
              <a:ext uri="{FF2B5EF4-FFF2-40B4-BE49-F238E27FC236}">
                <a16:creationId xmlns:a16="http://schemas.microsoft.com/office/drawing/2014/main" id="{C957AE72-AEBA-41F2-8AC9-44851BCFB749}"/>
              </a:ext>
            </a:extLst>
          </p:cNvPr>
          <p:cNvSpPr>
            <a:spLocks noGrp="1"/>
          </p:cNvSpPr>
          <p:nvPr>
            <p:ph idx="1"/>
          </p:nvPr>
        </p:nvSpPr>
        <p:spPr/>
        <p:txBody>
          <a:bodyPr/>
          <a:lstStyle/>
          <a:p>
            <a:pPr marL="0" indent="0">
              <a:buNone/>
            </a:pPr>
            <a:r>
              <a:rPr lang="en-US" dirty="0"/>
              <a:t>Large Scale: The Solar throne of Eta has fallen, and the remnants of the Queen’s advisers have divided into four factions (plus some independents that serve as minor characters). It’s up to the player character (the Queen’s illegitimate daughter) to try and reclaim the solar system.</a:t>
            </a:r>
          </a:p>
          <a:p>
            <a:pPr marL="0" indent="0">
              <a:buNone/>
            </a:pPr>
            <a:r>
              <a:rPr lang="en-US" dirty="0"/>
              <a:t>Small scale: You control a mothership that has entered an abandoned colony amid the rim worlds in hopes of monopolizing it a forward position. Unfortunately, a rival mothership has also arrived, and you must fight for control of the resources in the colony’s outpost to create a larger fleet, destroy the enemy mothership, and take the colony for your own</a:t>
            </a:r>
          </a:p>
        </p:txBody>
      </p:sp>
    </p:spTree>
    <p:extLst>
      <p:ext uri="{BB962C8B-B14F-4D97-AF65-F5344CB8AC3E}">
        <p14:creationId xmlns:p14="http://schemas.microsoft.com/office/powerpoint/2010/main" val="82902655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C1269-2926-4E76-B245-09CC7C6D210E}"/>
              </a:ext>
            </a:extLst>
          </p:cNvPr>
          <p:cNvSpPr>
            <a:spLocks noGrp="1"/>
          </p:cNvSpPr>
          <p:nvPr>
            <p:ph type="title"/>
          </p:nvPr>
        </p:nvSpPr>
        <p:spPr/>
        <p:txBody>
          <a:bodyPr/>
          <a:lstStyle/>
          <a:p>
            <a:r>
              <a:rPr lang="en-US" dirty="0"/>
              <a:t>Race to claim (RTC)</a:t>
            </a:r>
          </a:p>
        </p:txBody>
      </p:sp>
      <p:sp>
        <p:nvSpPr>
          <p:cNvPr id="3" name="Content Placeholder 2">
            <a:extLst>
              <a:ext uri="{FF2B5EF4-FFF2-40B4-BE49-F238E27FC236}">
                <a16:creationId xmlns:a16="http://schemas.microsoft.com/office/drawing/2014/main" id="{5D1F14A2-A0B6-499E-97E7-11D41756770F}"/>
              </a:ext>
            </a:extLst>
          </p:cNvPr>
          <p:cNvSpPr>
            <a:spLocks noGrp="1"/>
          </p:cNvSpPr>
          <p:nvPr>
            <p:ph idx="1"/>
          </p:nvPr>
        </p:nvSpPr>
        <p:spPr/>
        <p:txBody>
          <a:bodyPr/>
          <a:lstStyle/>
          <a:p>
            <a:r>
              <a:rPr lang="en-US" dirty="0"/>
              <a:t>In race to claim the two main characters each start with a small amount of bases on the edge of a map, and sparsely populated independent bases in the middle. The goal is to take over as many of the grey bases as possible at the beginning in order to have the best chance of clearing the enemy from the map. It’s easy to make mistakes and overextend in the grab for land at the beginning, but greater risk means greater reward when it comes to capturing already upgraded buildings.</a:t>
            </a:r>
          </a:p>
        </p:txBody>
      </p:sp>
    </p:spTree>
    <p:extLst>
      <p:ext uri="{BB962C8B-B14F-4D97-AF65-F5344CB8AC3E}">
        <p14:creationId xmlns:p14="http://schemas.microsoft.com/office/powerpoint/2010/main" val="336123175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AFD75-9ACC-4C5F-B4E2-03329677FBBF}"/>
              </a:ext>
            </a:extLst>
          </p:cNvPr>
          <p:cNvSpPr>
            <a:spLocks noGrp="1"/>
          </p:cNvSpPr>
          <p:nvPr>
            <p:ph type="title"/>
          </p:nvPr>
        </p:nvSpPr>
        <p:spPr/>
        <p:txBody>
          <a:bodyPr/>
          <a:lstStyle/>
          <a:p>
            <a:r>
              <a:rPr lang="en-US" dirty="0"/>
              <a:t>Defense</a:t>
            </a:r>
          </a:p>
        </p:txBody>
      </p:sp>
      <p:sp>
        <p:nvSpPr>
          <p:cNvPr id="3" name="Content Placeholder 2">
            <a:extLst>
              <a:ext uri="{FF2B5EF4-FFF2-40B4-BE49-F238E27FC236}">
                <a16:creationId xmlns:a16="http://schemas.microsoft.com/office/drawing/2014/main" id="{3C27A076-FA41-4E17-8893-0C74E567C81D}"/>
              </a:ext>
            </a:extLst>
          </p:cNvPr>
          <p:cNvSpPr>
            <a:spLocks noGrp="1"/>
          </p:cNvSpPr>
          <p:nvPr>
            <p:ph idx="1"/>
          </p:nvPr>
        </p:nvSpPr>
        <p:spPr/>
        <p:txBody>
          <a:bodyPr/>
          <a:lstStyle/>
          <a:p>
            <a:r>
              <a:rPr lang="en-US" dirty="0"/>
              <a:t>Defense mode starts with possession of the majority of bases on the main field, with the enemy only having a few. However, reinforcements will be warping in on his side of the field, so the best plan is to dig in and hold as much as you can until his reinforcements run out. At that point it could be a piece of cake, or near impossible to knock him out of the map.</a:t>
            </a:r>
          </a:p>
        </p:txBody>
      </p:sp>
    </p:spTree>
    <p:extLst>
      <p:ext uri="{BB962C8B-B14F-4D97-AF65-F5344CB8AC3E}">
        <p14:creationId xmlns:p14="http://schemas.microsoft.com/office/powerpoint/2010/main" val="39149754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81069A-6EC1-4A1F-A20E-6DED9CC4BBD3}"/>
              </a:ext>
            </a:extLst>
          </p:cNvPr>
          <p:cNvSpPr>
            <a:spLocks noGrp="1"/>
          </p:cNvSpPr>
          <p:nvPr>
            <p:ph type="title"/>
          </p:nvPr>
        </p:nvSpPr>
        <p:spPr/>
        <p:txBody>
          <a:bodyPr/>
          <a:lstStyle/>
          <a:p>
            <a:r>
              <a:rPr lang="en-US" dirty="0"/>
              <a:t>Offence</a:t>
            </a:r>
          </a:p>
        </p:txBody>
      </p:sp>
      <p:sp>
        <p:nvSpPr>
          <p:cNvPr id="3" name="Content Placeholder 2">
            <a:extLst>
              <a:ext uri="{FF2B5EF4-FFF2-40B4-BE49-F238E27FC236}">
                <a16:creationId xmlns:a16="http://schemas.microsoft.com/office/drawing/2014/main" id="{0D1452F8-9569-4435-9FA9-B253AAC8B31C}"/>
              </a:ext>
            </a:extLst>
          </p:cNvPr>
          <p:cNvSpPr>
            <a:spLocks noGrp="1"/>
          </p:cNvSpPr>
          <p:nvPr>
            <p:ph idx="1"/>
          </p:nvPr>
        </p:nvSpPr>
        <p:spPr/>
        <p:txBody>
          <a:bodyPr/>
          <a:lstStyle/>
          <a:p>
            <a:r>
              <a:rPr lang="en-US" dirty="0"/>
              <a:t>This is where you are viciously outnumbered and just irking onto a map, but you have reinforcements coming to help you take over bases. These reinforcements can be set or can come from completing other story missions in the campaign (maybe you’ll get a fleet of mining drones as reinforcements if you help some asteroid miners protect themselves from pirates)</a:t>
            </a:r>
          </a:p>
        </p:txBody>
      </p:sp>
    </p:spTree>
    <p:extLst>
      <p:ext uri="{BB962C8B-B14F-4D97-AF65-F5344CB8AC3E}">
        <p14:creationId xmlns:p14="http://schemas.microsoft.com/office/powerpoint/2010/main" val="86690791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F9A583-C542-4E00-A67E-C34DEC1091F2}"/>
              </a:ext>
            </a:extLst>
          </p:cNvPr>
          <p:cNvSpPr>
            <a:spLocks noGrp="1"/>
          </p:cNvSpPr>
          <p:nvPr>
            <p:ph type="title"/>
          </p:nvPr>
        </p:nvSpPr>
        <p:spPr/>
        <p:txBody>
          <a:bodyPr/>
          <a:lstStyle/>
          <a:p>
            <a:r>
              <a:rPr lang="en-US" dirty="0"/>
              <a:t>Survive</a:t>
            </a:r>
          </a:p>
        </p:txBody>
      </p:sp>
      <p:sp>
        <p:nvSpPr>
          <p:cNvPr id="3" name="Content Placeholder 2">
            <a:extLst>
              <a:ext uri="{FF2B5EF4-FFF2-40B4-BE49-F238E27FC236}">
                <a16:creationId xmlns:a16="http://schemas.microsoft.com/office/drawing/2014/main" id="{AC66C6B6-C56E-472C-9651-7E64199A8F8C}"/>
              </a:ext>
            </a:extLst>
          </p:cNvPr>
          <p:cNvSpPr>
            <a:spLocks noGrp="1"/>
          </p:cNvSpPr>
          <p:nvPr>
            <p:ph idx="1"/>
          </p:nvPr>
        </p:nvSpPr>
        <p:spPr/>
        <p:txBody>
          <a:bodyPr/>
          <a:lstStyle/>
          <a:p>
            <a:r>
              <a:rPr lang="en-US" dirty="0"/>
              <a:t>There are reinforcements pouring onto the field from increasingly difficult directions, they’re only getting stronger, and your only hope is to keep yourself alive until you can warp out or until reinforcements arrive</a:t>
            </a:r>
          </a:p>
        </p:txBody>
      </p:sp>
    </p:spTree>
    <p:extLst>
      <p:ext uri="{BB962C8B-B14F-4D97-AF65-F5344CB8AC3E}">
        <p14:creationId xmlns:p14="http://schemas.microsoft.com/office/powerpoint/2010/main" val="255761950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49522F-E748-4728-B50F-67424B511863}"/>
              </a:ext>
            </a:extLst>
          </p:cNvPr>
          <p:cNvSpPr>
            <a:spLocks noGrp="1"/>
          </p:cNvSpPr>
          <p:nvPr>
            <p:ph type="title"/>
          </p:nvPr>
        </p:nvSpPr>
        <p:spPr/>
        <p:txBody>
          <a:bodyPr/>
          <a:lstStyle/>
          <a:p>
            <a:r>
              <a:rPr lang="en-US" dirty="0"/>
              <a:t>Special</a:t>
            </a:r>
          </a:p>
        </p:txBody>
      </p:sp>
      <p:sp>
        <p:nvSpPr>
          <p:cNvPr id="3" name="Content Placeholder 2">
            <a:extLst>
              <a:ext uri="{FF2B5EF4-FFF2-40B4-BE49-F238E27FC236}">
                <a16:creationId xmlns:a16="http://schemas.microsoft.com/office/drawing/2014/main" id="{2A86111D-D88A-46F9-AB8A-6B6653707444}"/>
              </a:ext>
            </a:extLst>
          </p:cNvPr>
          <p:cNvSpPr>
            <a:spLocks noGrp="1"/>
          </p:cNvSpPr>
          <p:nvPr>
            <p:ph idx="1"/>
          </p:nvPr>
        </p:nvSpPr>
        <p:spPr/>
        <p:txBody>
          <a:bodyPr/>
          <a:lstStyle/>
          <a:p>
            <a:r>
              <a:rPr lang="en-US" dirty="0"/>
              <a:t>These normally have special objectives that allow for a win condition, perhaps you only need to control specific buildings, or reach a certain amount of units.  Either way, these are normally saved for story missions where you already have available troops and you really just need to go through an area for story purposes.</a:t>
            </a:r>
          </a:p>
        </p:txBody>
      </p:sp>
    </p:spTree>
    <p:extLst>
      <p:ext uri="{BB962C8B-B14F-4D97-AF65-F5344CB8AC3E}">
        <p14:creationId xmlns:p14="http://schemas.microsoft.com/office/powerpoint/2010/main" val="182894888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AAF427-21CD-4F83-BC50-2D22CA5FEB19}"/>
              </a:ext>
            </a:extLst>
          </p:cNvPr>
          <p:cNvSpPr>
            <a:spLocks noGrp="1"/>
          </p:cNvSpPr>
          <p:nvPr>
            <p:ph type="title"/>
          </p:nvPr>
        </p:nvSpPr>
        <p:spPr/>
        <p:txBody>
          <a:bodyPr/>
          <a:lstStyle/>
          <a:p>
            <a:r>
              <a:rPr lang="en-US" dirty="0"/>
              <a:t>Tutorial</a:t>
            </a:r>
          </a:p>
        </p:txBody>
      </p:sp>
      <p:sp>
        <p:nvSpPr>
          <p:cNvPr id="3" name="Content Placeholder 2">
            <a:extLst>
              <a:ext uri="{FF2B5EF4-FFF2-40B4-BE49-F238E27FC236}">
                <a16:creationId xmlns:a16="http://schemas.microsoft.com/office/drawing/2014/main" id="{ECA69B10-F10A-49AA-BDAD-D9BCF94481AF}"/>
              </a:ext>
            </a:extLst>
          </p:cNvPr>
          <p:cNvSpPr>
            <a:spLocks noGrp="1"/>
          </p:cNvSpPr>
          <p:nvPr>
            <p:ph idx="1"/>
          </p:nvPr>
        </p:nvSpPr>
        <p:spPr/>
        <p:txBody>
          <a:bodyPr/>
          <a:lstStyle/>
          <a:p>
            <a:r>
              <a:rPr lang="en-US" dirty="0"/>
              <a:t>The tutorial will come in simple parts:</a:t>
            </a:r>
          </a:p>
          <a:p>
            <a:pPr lvl="1"/>
            <a:r>
              <a:rPr lang="en-US" dirty="0"/>
              <a:t>Teach the player how to control the mothership in the space</a:t>
            </a:r>
          </a:p>
          <a:p>
            <a:pPr lvl="1"/>
            <a:r>
              <a:rPr lang="en-US" dirty="0"/>
              <a:t>Teach the player how to produce spaceships from the motherships</a:t>
            </a:r>
          </a:p>
          <a:p>
            <a:pPr lvl="1"/>
            <a:r>
              <a:rPr lang="en-US" dirty="0"/>
              <a:t>Teach the player to take over and move ships in between bases</a:t>
            </a:r>
          </a:p>
          <a:p>
            <a:pPr lvl="1"/>
            <a:r>
              <a:rPr lang="en-US" dirty="0"/>
              <a:t>Teach the player how to upgrade</a:t>
            </a:r>
          </a:p>
          <a:p>
            <a:pPr lvl="1"/>
            <a:r>
              <a:rPr lang="en-US" dirty="0"/>
              <a:t>Teach the player how to use the mothership’s special abilities</a:t>
            </a:r>
          </a:p>
          <a:p>
            <a:r>
              <a:rPr lang="en-US" dirty="0"/>
              <a:t>New tower upgrades or mothership abilities will have their own small tutorials</a:t>
            </a:r>
          </a:p>
          <a:p>
            <a:pPr lvl="1"/>
            <a:r>
              <a:rPr lang="en-US" dirty="0"/>
              <a:t>Towers will have a quick cinematic to show their effect</a:t>
            </a:r>
          </a:p>
          <a:p>
            <a:pPr lvl="1"/>
            <a:r>
              <a:rPr lang="en-US" dirty="0"/>
              <a:t>Mothership abilities will have their own involved tutorials so the player knows how to use them and exactly what they can do</a:t>
            </a:r>
          </a:p>
        </p:txBody>
      </p:sp>
    </p:spTree>
    <p:extLst>
      <p:ext uri="{BB962C8B-B14F-4D97-AF65-F5344CB8AC3E}">
        <p14:creationId xmlns:p14="http://schemas.microsoft.com/office/powerpoint/2010/main" val="17850190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D1C28-7F06-4B99-BD10-8121A1832DF0}"/>
              </a:ext>
            </a:extLst>
          </p:cNvPr>
          <p:cNvSpPr>
            <a:spLocks noGrp="1"/>
          </p:cNvSpPr>
          <p:nvPr>
            <p:ph type="title"/>
          </p:nvPr>
        </p:nvSpPr>
        <p:spPr/>
        <p:txBody>
          <a:bodyPr/>
          <a:lstStyle/>
          <a:p>
            <a:r>
              <a:rPr lang="en-US" dirty="0"/>
              <a:t>Assessment: How is the knowledge/ strategy in the game tested?</a:t>
            </a:r>
          </a:p>
        </p:txBody>
      </p:sp>
      <p:sp>
        <p:nvSpPr>
          <p:cNvPr id="3" name="Content Placeholder 2">
            <a:extLst>
              <a:ext uri="{FF2B5EF4-FFF2-40B4-BE49-F238E27FC236}">
                <a16:creationId xmlns:a16="http://schemas.microsoft.com/office/drawing/2014/main" id="{42D60DD8-F13D-4986-9C86-D25B6F9D958B}"/>
              </a:ext>
            </a:extLst>
          </p:cNvPr>
          <p:cNvSpPr>
            <a:spLocks noGrp="1"/>
          </p:cNvSpPr>
          <p:nvPr>
            <p:ph idx="1"/>
          </p:nvPr>
        </p:nvSpPr>
        <p:spPr/>
        <p:txBody>
          <a:bodyPr/>
          <a:lstStyle/>
          <a:p>
            <a:r>
              <a:rPr lang="en-US" dirty="0"/>
              <a:t>When going on the offensive it’s a question of risk vs reward. Do you want to move half of your fleet forwards in order to capture one defensive building, leaving your entire flank open to a sweeping attack from the enemy? Probably not, but not every encounter is an overwhelming victory</a:t>
            </a:r>
          </a:p>
          <a:p>
            <a:r>
              <a:rPr lang="en-US" dirty="0"/>
              <a:t>Defensive is a question of how to best attrite yourself, you don’t want to sacrifice ships in an area that isn’t of particular strategic advantage and leave your backlines open, and you may have to sacrifice a heavily upgraded building in order to make a stronger retreat. The goal is always to live to fight another solar cycle.</a:t>
            </a:r>
          </a:p>
        </p:txBody>
      </p:sp>
    </p:spTree>
    <p:extLst>
      <p:ext uri="{BB962C8B-B14F-4D97-AF65-F5344CB8AC3E}">
        <p14:creationId xmlns:p14="http://schemas.microsoft.com/office/powerpoint/2010/main" val="249624793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CBECFFDC-94DB-4DA3-94FE-22FEDDA8FA3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pic>
        <p:nvPicPr>
          <p:cNvPr id="4" name="Picture 3">
            <a:extLst>
              <a:ext uri="{FF2B5EF4-FFF2-40B4-BE49-F238E27FC236}">
                <a16:creationId xmlns:a16="http://schemas.microsoft.com/office/drawing/2014/main" id="{D209866D-58ED-482E-84EF-60A116FB984B}"/>
              </a:ext>
            </a:extLst>
          </p:cNvPr>
          <p:cNvPicPr>
            <a:picLocks noChangeAspect="1"/>
          </p:cNvPicPr>
          <p:nvPr/>
        </p:nvPicPr>
        <p:blipFill rotWithShape="1">
          <a:blip r:embed="rId4"/>
          <a:srcRect l="12865" r="27801" b="-2"/>
          <a:stretch/>
        </p:blipFill>
        <p:spPr>
          <a:xfrm>
            <a:off x="20" y="975"/>
            <a:ext cx="6095980" cy="6858000"/>
          </a:xfrm>
          <a:prstGeom prst="rect">
            <a:avLst/>
          </a:prstGeom>
        </p:spPr>
      </p:pic>
      <p:pic>
        <p:nvPicPr>
          <p:cNvPr id="10" name="Picture 9">
            <a:extLst>
              <a:ext uri="{FF2B5EF4-FFF2-40B4-BE49-F238E27FC236}">
                <a16:creationId xmlns:a16="http://schemas.microsoft.com/office/drawing/2014/main" id="{F7057E50-1D91-4453-BBA0-DD604B5CDAE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a:extLst>
              <a:ext uri="{FF2B5EF4-FFF2-40B4-BE49-F238E27FC236}">
                <a16:creationId xmlns:a16="http://schemas.microsoft.com/office/drawing/2014/main" id="{0B10CDB8-783E-46C4-8A11-E26AC88A316B}"/>
              </a:ext>
            </a:extLst>
          </p:cNvPr>
          <p:cNvSpPr>
            <a:spLocks noGrp="1"/>
          </p:cNvSpPr>
          <p:nvPr>
            <p:ph type="title"/>
          </p:nvPr>
        </p:nvSpPr>
        <p:spPr>
          <a:xfrm>
            <a:off x="6430297" y="1964267"/>
            <a:ext cx="4729828" cy="2421464"/>
          </a:xfrm>
        </p:spPr>
        <p:txBody>
          <a:bodyPr vert="horz" lIns="91440" tIns="45720" rIns="91440" bIns="45720" rtlCol="0" anchor="b">
            <a:normAutofit/>
          </a:bodyPr>
          <a:lstStyle/>
          <a:p>
            <a:pPr algn="r"/>
            <a:r>
              <a:rPr lang="en-US" sz="4800"/>
              <a:t>Interface</a:t>
            </a:r>
          </a:p>
        </p:txBody>
      </p:sp>
    </p:spTree>
    <p:extLst>
      <p:ext uri="{BB962C8B-B14F-4D97-AF65-F5344CB8AC3E}">
        <p14:creationId xmlns:p14="http://schemas.microsoft.com/office/powerpoint/2010/main" val="46359456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E04E9-B041-4DA2-B991-880851B5C33C}"/>
              </a:ext>
            </a:extLst>
          </p:cNvPr>
          <p:cNvSpPr>
            <a:spLocks noGrp="1"/>
          </p:cNvSpPr>
          <p:nvPr>
            <p:ph type="title"/>
          </p:nvPr>
        </p:nvSpPr>
        <p:spPr/>
        <p:txBody>
          <a:bodyPr/>
          <a:lstStyle/>
          <a:p>
            <a:r>
              <a:rPr lang="en-US" dirty="0"/>
              <a:t>Visual System</a:t>
            </a:r>
          </a:p>
        </p:txBody>
      </p:sp>
      <p:sp>
        <p:nvSpPr>
          <p:cNvPr id="3" name="Content Placeholder 2">
            <a:extLst>
              <a:ext uri="{FF2B5EF4-FFF2-40B4-BE49-F238E27FC236}">
                <a16:creationId xmlns:a16="http://schemas.microsoft.com/office/drawing/2014/main" id="{034C8E00-C3C0-46CC-9512-61B7D2936C64}"/>
              </a:ext>
            </a:extLst>
          </p:cNvPr>
          <p:cNvSpPr>
            <a:spLocks noGrp="1"/>
          </p:cNvSpPr>
          <p:nvPr>
            <p:ph idx="1"/>
          </p:nvPr>
        </p:nvSpPr>
        <p:spPr/>
        <p:txBody>
          <a:bodyPr/>
          <a:lstStyle/>
          <a:p>
            <a:r>
              <a:rPr lang="en-US" dirty="0"/>
              <a:t>The mothership will be controlled from a top down but still somewhat angled view. This allows the player to see the field as well as some of the background</a:t>
            </a:r>
          </a:p>
          <a:p>
            <a:r>
              <a:rPr lang="en-US" dirty="0"/>
              <a:t>The mothership abilities will be located at the bottom of the on-screen </a:t>
            </a:r>
            <a:r>
              <a:rPr lang="en-US" dirty="0" err="1"/>
              <a:t>hud</a:t>
            </a:r>
            <a:r>
              <a:rPr lang="en-US" dirty="0"/>
              <a:t> and will have area of effect indicators before they are clicked on the screen if necessary.</a:t>
            </a:r>
          </a:p>
          <a:p>
            <a:r>
              <a:rPr lang="en-US" dirty="0"/>
              <a:t>The upper right-hand corner will have the pause button, which brings up a menu in which the player can change volume and controls. </a:t>
            </a:r>
          </a:p>
          <a:p>
            <a:r>
              <a:rPr lang="en-US" dirty="0"/>
              <a:t>The upper left-hand corner will have the total time of the level along with the total ship capacity of the player and the level of their mothership</a:t>
            </a:r>
          </a:p>
          <a:p>
            <a:endParaRPr lang="en-US" dirty="0"/>
          </a:p>
        </p:txBody>
      </p:sp>
    </p:spTree>
    <p:extLst>
      <p:ext uri="{BB962C8B-B14F-4D97-AF65-F5344CB8AC3E}">
        <p14:creationId xmlns:p14="http://schemas.microsoft.com/office/powerpoint/2010/main" val="338225842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9391E0-C001-4570-8D53-0A861219B3AA}"/>
              </a:ext>
            </a:extLst>
          </p:cNvPr>
          <p:cNvSpPr>
            <a:spLocks noGrp="1"/>
          </p:cNvSpPr>
          <p:nvPr>
            <p:ph type="title"/>
          </p:nvPr>
        </p:nvSpPr>
        <p:spPr/>
        <p:txBody>
          <a:bodyPr/>
          <a:lstStyle/>
          <a:p>
            <a:r>
              <a:rPr lang="en-US" dirty="0"/>
              <a:t>Control system</a:t>
            </a:r>
          </a:p>
        </p:txBody>
      </p:sp>
      <p:sp>
        <p:nvSpPr>
          <p:cNvPr id="3" name="Content Placeholder 2">
            <a:extLst>
              <a:ext uri="{FF2B5EF4-FFF2-40B4-BE49-F238E27FC236}">
                <a16:creationId xmlns:a16="http://schemas.microsoft.com/office/drawing/2014/main" id="{90D90CE0-BB1B-407D-981F-9D1756ED2C73}"/>
              </a:ext>
            </a:extLst>
          </p:cNvPr>
          <p:cNvSpPr>
            <a:spLocks noGrp="1"/>
          </p:cNvSpPr>
          <p:nvPr>
            <p:ph idx="1"/>
          </p:nvPr>
        </p:nvSpPr>
        <p:spPr/>
        <p:txBody>
          <a:bodyPr/>
          <a:lstStyle/>
          <a:p>
            <a:r>
              <a:rPr lang="en-US" dirty="0"/>
              <a:t>Movement controls for the mothership- WASD</a:t>
            </a:r>
          </a:p>
          <a:p>
            <a:r>
              <a:rPr lang="en-US" dirty="0"/>
              <a:t>Selecting bases and abilities- Left click</a:t>
            </a:r>
          </a:p>
          <a:p>
            <a:r>
              <a:rPr lang="en-US" dirty="0"/>
              <a:t>Setting the destinations for bases and abilities- Right click</a:t>
            </a:r>
          </a:p>
        </p:txBody>
      </p:sp>
    </p:spTree>
    <p:extLst>
      <p:ext uri="{BB962C8B-B14F-4D97-AF65-F5344CB8AC3E}">
        <p14:creationId xmlns:p14="http://schemas.microsoft.com/office/powerpoint/2010/main" val="30537061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B52701-1283-41CC-8A07-0A8D9A7D20E0}"/>
              </a:ext>
            </a:extLst>
          </p:cNvPr>
          <p:cNvSpPr>
            <a:spLocks noGrp="1"/>
          </p:cNvSpPr>
          <p:nvPr>
            <p:ph type="title"/>
          </p:nvPr>
        </p:nvSpPr>
        <p:spPr/>
        <p:txBody>
          <a:bodyPr/>
          <a:lstStyle/>
          <a:p>
            <a:r>
              <a:rPr lang="en-US" dirty="0"/>
              <a:t>Genre</a:t>
            </a:r>
          </a:p>
        </p:txBody>
      </p:sp>
      <p:sp>
        <p:nvSpPr>
          <p:cNvPr id="3" name="Content Placeholder 2">
            <a:extLst>
              <a:ext uri="{FF2B5EF4-FFF2-40B4-BE49-F238E27FC236}">
                <a16:creationId xmlns:a16="http://schemas.microsoft.com/office/drawing/2014/main" id="{3CD167B2-B256-431F-8977-391F552A520E}"/>
              </a:ext>
            </a:extLst>
          </p:cNvPr>
          <p:cNvSpPr>
            <a:spLocks noGrp="1"/>
          </p:cNvSpPr>
          <p:nvPr>
            <p:ph idx="1"/>
          </p:nvPr>
        </p:nvSpPr>
        <p:spPr/>
        <p:txBody>
          <a:bodyPr/>
          <a:lstStyle/>
          <a:p>
            <a:r>
              <a:rPr lang="en-US" dirty="0"/>
              <a:t>RTS/Action- There are real time strategy elements of troop competition among stationary towers, but there is also a controllable mothership that the player can use to enact special attacks</a:t>
            </a:r>
          </a:p>
        </p:txBody>
      </p:sp>
    </p:spTree>
    <p:extLst>
      <p:ext uri="{BB962C8B-B14F-4D97-AF65-F5344CB8AC3E}">
        <p14:creationId xmlns:p14="http://schemas.microsoft.com/office/powerpoint/2010/main" val="339681182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CDC0BE-870E-4E6A-B389-0316E7FC3EA0}"/>
              </a:ext>
            </a:extLst>
          </p:cNvPr>
          <p:cNvSpPr>
            <a:spLocks noGrp="1"/>
          </p:cNvSpPr>
          <p:nvPr>
            <p:ph type="title"/>
          </p:nvPr>
        </p:nvSpPr>
        <p:spPr/>
        <p:txBody>
          <a:bodyPr/>
          <a:lstStyle/>
          <a:p>
            <a:r>
              <a:rPr lang="en-US" dirty="0"/>
              <a:t>Audio, music, sound effects</a:t>
            </a:r>
          </a:p>
        </p:txBody>
      </p:sp>
      <p:sp>
        <p:nvSpPr>
          <p:cNvPr id="3" name="Content Placeholder 2">
            <a:extLst>
              <a:ext uri="{FF2B5EF4-FFF2-40B4-BE49-F238E27FC236}">
                <a16:creationId xmlns:a16="http://schemas.microsoft.com/office/drawing/2014/main" id="{FF79A467-B3B0-4D2D-BEB4-3AFFEEF148D5}"/>
              </a:ext>
            </a:extLst>
          </p:cNvPr>
          <p:cNvSpPr>
            <a:spLocks noGrp="1"/>
          </p:cNvSpPr>
          <p:nvPr>
            <p:ph idx="1"/>
          </p:nvPr>
        </p:nvSpPr>
        <p:spPr/>
        <p:txBody>
          <a:bodyPr/>
          <a:lstStyle/>
          <a:p>
            <a:r>
              <a:rPr lang="en-US" dirty="0"/>
              <a:t>There will be sound effects for ships being destroyed in combat, but since it’s something that happens quite often it won’t be too obnoxious</a:t>
            </a:r>
          </a:p>
          <a:p>
            <a:r>
              <a:rPr lang="en-US" dirty="0"/>
              <a:t>There will be occasional voice lines for characters</a:t>
            </a:r>
          </a:p>
          <a:p>
            <a:r>
              <a:rPr lang="en-US" dirty="0"/>
              <a:t>The music will have a very futuristic sound to it but will be largely dependent on the area. Different factions will have different motifs, and the player character’s motif will be widely played</a:t>
            </a:r>
          </a:p>
          <a:p>
            <a:r>
              <a:rPr lang="en-US" dirty="0"/>
              <a:t>There will of course be individual sound effects for shooting towers and the mothership abilities.</a:t>
            </a:r>
          </a:p>
          <a:p>
            <a:r>
              <a:rPr lang="en-US" dirty="0"/>
              <a:t>The game will have separate volume bars for sound effects and game music</a:t>
            </a:r>
          </a:p>
        </p:txBody>
      </p:sp>
    </p:spTree>
    <p:extLst>
      <p:ext uri="{BB962C8B-B14F-4D97-AF65-F5344CB8AC3E}">
        <p14:creationId xmlns:p14="http://schemas.microsoft.com/office/powerpoint/2010/main" val="92707939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EB6DD-C30F-4EBC-9E36-D2383675AEED}"/>
              </a:ext>
            </a:extLst>
          </p:cNvPr>
          <p:cNvSpPr>
            <a:spLocks noGrp="1"/>
          </p:cNvSpPr>
          <p:nvPr>
            <p:ph type="title"/>
          </p:nvPr>
        </p:nvSpPr>
        <p:spPr/>
        <p:txBody>
          <a:bodyPr/>
          <a:lstStyle/>
          <a:p>
            <a:r>
              <a:rPr lang="en-US" dirty="0"/>
              <a:t>Help system</a:t>
            </a:r>
          </a:p>
        </p:txBody>
      </p:sp>
      <p:sp>
        <p:nvSpPr>
          <p:cNvPr id="3" name="Content Placeholder 2">
            <a:extLst>
              <a:ext uri="{FF2B5EF4-FFF2-40B4-BE49-F238E27FC236}">
                <a16:creationId xmlns:a16="http://schemas.microsoft.com/office/drawing/2014/main" id="{C7B618C1-4085-446D-B744-A068F09E75FC}"/>
              </a:ext>
            </a:extLst>
          </p:cNvPr>
          <p:cNvSpPr>
            <a:spLocks noGrp="1"/>
          </p:cNvSpPr>
          <p:nvPr>
            <p:ph idx="1"/>
          </p:nvPr>
        </p:nvSpPr>
        <p:spPr/>
        <p:txBody>
          <a:bodyPr/>
          <a:lstStyle/>
          <a:p>
            <a:r>
              <a:rPr lang="en-US" dirty="0"/>
              <a:t>The player is welcome to revisit the tutorials from the start menu or the controls at any time.</a:t>
            </a:r>
          </a:p>
        </p:txBody>
      </p:sp>
    </p:spTree>
    <p:extLst>
      <p:ext uri="{BB962C8B-B14F-4D97-AF65-F5344CB8AC3E}">
        <p14:creationId xmlns:p14="http://schemas.microsoft.com/office/powerpoint/2010/main" val="26397450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E9593-EFA5-4901-BE6C-7B1C6D3AC7C3}"/>
              </a:ext>
            </a:extLst>
          </p:cNvPr>
          <p:cNvSpPr>
            <a:spLocks noGrp="1"/>
          </p:cNvSpPr>
          <p:nvPr>
            <p:ph type="title"/>
          </p:nvPr>
        </p:nvSpPr>
        <p:spPr/>
        <p:txBody>
          <a:bodyPr/>
          <a:lstStyle/>
          <a:p>
            <a:r>
              <a:rPr lang="en-US" dirty="0"/>
              <a:t>Target Audience</a:t>
            </a:r>
          </a:p>
        </p:txBody>
      </p:sp>
      <p:sp>
        <p:nvSpPr>
          <p:cNvPr id="3" name="Content Placeholder 2">
            <a:extLst>
              <a:ext uri="{FF2B5EF4-FFF2-40B4-BE49-F238E27FC236}">
                <a16:creationId xmlns:a16="http://schemas.microsoft.com/office/drawing/2014/main" id="{DB7CE1A4-20BB-4E61-8F52-09412697775B}"/>
              </a:ext>
            </a:extLst>
          </p:cNvPr>
          <p:cNvSpPr>
            <a:spLocks noGrp="1"/>
          </p:cNvSpPr>
          <p:nvPr>
            <p:ph idx="1"/>
          </p:nvPr>
        </p:nvSpPr>
        <p:spPr>
          <a:xfrm>
            <a:off x="685802" y="2142067"/>
            <a:ext cx="4094902" cy="3649133"/>
          </a:xfrm>
        </p:spPr>
        <p:txBody>
          <a:bodyPr/>
          <a:lstStyle/>
          <a:p>
            <a:r>
              <a:rPr lang="en-US" dirty="0"/>
              <a:t>This is aimed at previous RTS game fans such as those of StarCraft and Mushroom Wars (both similar RTS games), but the idea also bears a scary resemblance to a single player League of Legends spin off, so let’s hope they haven’t exhausted this idea yet</a:t>
            </a:r>
          </a:p>
        </p:txBody>
      </p:sp>
      <p:pic>
        <p:nvPicPr>
          <p:cNvPr id="4" name="Picture 3">
            <a:extLst>
              <a:ext uri="{FF2B5EF4-FFF2-40B4-BE49-F238E27FC236}">
                <a16:creationId xmlns:a16="http://schemas.microsoft.com/office/drawing/2014/main" id="{63F5AE79-76B6-41BB-B477-B7E0381B0103}"/>
              </a:ext>
            </a:extLst>
          </p:cNvPr>
          <p:cNvPicPr>
            <a:picLocks noChangeAspect="1"/>
          </p:cNvPicPr>
          <p:nvPr/>
        </p:nvPicPr>
        <p:blipFill>
          <a:blip r:embed="rId2"/>
          <a:stretch>
            <a:fillRect/>
          </a:stretch>
        </p:blipFill>
        <p:spPr>
          <a:xfrm>
            <a:off x="5976731" y="3417367"/>
            <a:ext cx="4932091" cy="2749534"/>
          </a:xfrm>
          <a:prstGeom prst="rect">
            <a:avLst/>
          </a:prstGeom>
        </p:spPr>
      </p:pic>
      <p:pic>
        <p:nvPicPr>
          <p:cNvPr id="5" name="Picture 4">
            <a:extLst>
              <a:ext uri="{FF2B5EF4-FFF2-40B4-BE49-F238E27FC236}">
                <a16:creationId xmlns:a16="http://schemas.microsoft.com/office/drawing/2014/main" id="{0DB94CF4-D702-4941-AC65-02A61EC5DAAD}"/>
              </a:ext>
            </a:extLst>
          </p:cNvPr>
          <p:cNvPicPr>
            <a:picLocks noChangeAspect="1"/>
          </p:cNvPicPr>
          <p:nvPr/>
        </p:nvPicPr>
        <p:blipFill>
          <a:blip r:embed="rId3"/>
          <a:stretch>
            <a:fillRect/>
          </a:stretch>
        </p:blipFill>
        <p:spPr>
          <a:xfrm>
            <a:off x="5976731" y="538576"/>
            <a:ext cx="4932091" cy="2774301"/>
          </a:xfrm>
          <a:prstGeom prst="rect">
            <a:avLst/>
          </a:prstGeom>
        </p:spPr>
      </p:pic>
    </p:spTree>
    <p:extLst>
      <p:ext uri="{BB962C8B-B14F-4D97-AF65-F5344CB8AC3E}">
        <p14:creationId xmlns:p14="http://schemas.microsoft.com/office/powerpoint/2010/main" val="23481921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0F143D-E22F-4D00-82B2-7757B68FFA39}"/>
              </a:ext>
            </a:extLst>
          </p:cNvPr>
          <p:cNvSpPr>
            <a:spLocks noGrp="1"/>
          </p:cNvSpPr>
          <p:nvPr>
            <p:ph type="title"/>
          </p:nvPr>
        </p:nvSpPr>
        <p:spPr/>
        <p:txBody>
          <a:bodyPr/>
          <a:lstStyle/>
          <a:p>
            <a:r>
              <a:rPr lang="en-US" dirty="0"/>
              <a:t>Pedagogical objectives</a:t>
            </a:r>
          </a:p>
        </p:txBody>
      </p:sp>
      <p:sp>
        <p:nvSpPr>
          <p:cNvPr id="3" name="Content Placeholder 2">
            <a:extLst>
              <a:ext uri="{FF2B5EF4-FFF2-40B4-BE49-F238E27FC236}">
                <a16:creationId xmlns:a16="http://schemas.microsoft.com/office/drawing/2014/main" id="{9C58B7C7-3BE8-455D-A2CB-DD3DF27090CC}"/>
              </a:ext>
            </a:extLst>
          </p:cNvPr>
          <p:cNvSpPr>
            <a:spLocks noGrp="1"/>
          </p:cNvSpPr>
          <p:nvPr>
            <p:ph idx="1"/>
          </p:nvPr>
        </p:nvSpPr>
        <p:spPr/>
        <p:txBody>
          <a:bodyPr/>
          <a:lstStyle/>
          <a:p>
            <a:r>
              <a:rPr lang="en-US" dirty="0"/>
              <a:t>Teach humans how to maneuver both an independent force while still managing the world and environment around them from attack. It breeds a feeling of triumph against constant adversity that may be what is needed to deal with a world where humans tend to hyper focus on one aspect of life</a:t>
            </a:r>
          </a:p>
        </p:txBody>
      </p:sp>
    </p:spTree>
    <p:extLst>
      <p:ext uri="{BB962C8B-B14F-4D97-AF65-F5344CB8AC3E}">
        <p14:creationId xmlns:p14="http://schemas.microsoft.com/office/powerpoint/2010/main" val="20699415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FF959-83DF-4AB9-A021-79215A842B22}"/>
              </a:ext>
            </a:extLst>
          </p:cNvPr>
          <p:cNvSpPr>
            <a:spLocks noGrp="1"/>
          </p:cNvSpPr>
          <p:nvPr>
            <p:ph type="title"/>
          </p:nvPr>
        </p:nvSpPr>
        <p:spPr/>
        <p:txBody>
          <a:bodyPr/>
          <a:lstStyle/>
          <a:p>
            <a:r>
              <a:rPr lang="en-US" dirty="0"/>
              <a:t>Game Flow</a:t>
            </a:r>
          </a:p>
        </p:txBody>
      </p:sp>
      <p:sp>
        <p:nvSpPr>
          <p:cNvPr id="3" name="Content Placeholder 2">
            <a:extLst>
              <a:ext uri="{FF2B5EF4-FFF2-40B4-BE49-F238E27FC236}">
                <a16:creationId xmlns:a16="http://schemas.microsoft.com/office/drawing/2014/main" id="{2A1D54E1-5ECA-4527-853E-7787DE4B4954}"/>
              </a:ext>
            </a:extLst>
          </p:cNvPr>
          <p:cNvSpPr>
            <a:spLocks noGrp="1"/>
          </p:cNvSpPr>
          <p:nvPr>
            <p:ph idx="1"/>
          </p:nvPr>
        </p:nvSpPr>
        <p:spPr/>
        <p:txBody>
          <a:bodyPr/>
          <a:lstStyle/>
          <a:p>
            <a:r>
              <a:rPr lang="en-US" dirty="0"/>
              <a:t>The game will consist of a classic string of levels guided by a preexisting path. The player is trying to expand their influence in the Rim worlds, and they shall be facing other successors to the cosmic throne. </a:t>
            </a:r>
          </a:p>
          <a:p>
            <a:r>
              <a:rPr lang="en-US" dirty="0"/>
              <a:t>Some levels will be based around being the first to take over an unclaimed colony and destroy the enemy mothership. </a:t>
            </a:r>
          </a:p>
          <a:p>
            <a:r>
              <a:rPr lang="en-US" dirty="0"/>
              <a:t>Others will be defense missions as the enemy starts with greater numbers, you must survive and then take advantage of your local defenses to push them back</a:t>
            </a:r>
          </a:p>
          <a:p>
            <a:r>
              <a:rPr lang="en-US" dirty="0"/>
              <a:t>Finally, each sector will have a boss mission where you have to directly attack the enemy’s capital outpost with a strength based on how many bases in the sector you’ve taken over. There will be a base requirement, but some grinding will be optional</a:t>
            </a:r>
          </a:p>
        </p:txBody>
      </p:sp>
    </p:spTree>
    <p:extLst>
      <p:ext uri="{BB962C8B-B14F-4D97-AF65-F5344CB8AC3E}">
        <p14:creationId xmlns:p14="http://schemas.microsoft.com/office/powerpoint/2010/main" val="637964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D180B-DE93-48A5-994C-B50955D6D764}"/>
              </a:ext>
            </a:extLst>
          </p:cNvPr>
          <p:cNvSpPr>
            <a:spLocks noGrp="1"/>
          </p:cNvSpPr>
          <p:nvPr>
            <p:ph type="title"/>
          </p:nvPr>
        </p:nvSpPr>
        <p:spPr/>
        <p:txBody>
          <a:bodyPr/>
          <a:lstStyle/>
          <a:p>
            <a:r>
              <a:rPr lang="en-US" dirty="0"/>
              <a:t>Look and feel</a:t>
            </a:r>
          </a:p>
        </p:txBody>
      </p:sp>
      <p:sp>
        <p:nvSpPr>
          <p:cNvPr id="3" name="Content Placeholder 2">
            <a:extLst>
              <a:ext uri="{FF2B5EF4-FFF2-40B4-BE49-F238E27FC236}">
                <a16:creationId xmlns:a16="http://schemas.microsoft.com/office/drawing/2014/main" id="{61D0008B-AD09-4637-9728-373CBEF67E9E}"/>
              </a:ext>
            </a:extLst>
          </p:cNvPr>
          <p:cNvSpPr>
            <a:spLocks noGrp="1"/>
          </p:cNvSpPr>
          <p:nvPr>
            <p:ph idx="1"/>
          </p:nvPr>
        </p:nvSpPr>
        <p:spPr/>
        <p:txBody>
          <a:bodyPr/>
          <a:lstStyle/>
          <a:p>
            <a:r>
              <a:rPr lang="en-US" dirty="0"/>
              <a:t>The game has a Cold War Era-Science Fiction look, with the focus on the wonders of Atomic power and Faster than Light travel. There are also Feudalistic elements that work their way into the monarchal society</a:t>
            </a:r>
          </a:p>
          <a:p>
            <a:r>
              <a:rPr lang="en-US" dirty="0"/>
              <a:t>The graphics are high poly 3D.</a:t>
            </a:r>
          </a:p>
          <a:p>
            <a:r>
              <a:rPr lang="en-US" dirty="0"/>
              <a:t>The game should feel slightly tense, and </a:t>
            </a:r>
            <a:r>
              <a:rPr lang="en-US" i="1" dirty="0"/>
              <a:t>it should still be able to leverage tension without quick movement</a:t>
            </a:r>
            <a:r>
              <a:rPr lang="en-US" dirty="0"/>
              <a:t>. (</a:t>
            </a:r>
            <a:r>
              <a:rPr lang="en-US" dirty="0" err="1"/>
              <a:t>E.g</a:t>
            </a:r>
            <a:r>
              <a:rPr lang="en-US" dirty="0"/>
              <a:t> the mother ship doesn’t move too fast, and neither do the fleets because of the distance, but you should be poised for a surprise attack at all times.</a:t>
            </a:r>
          </a:p>
          <a:p>
            <a:pPr marL="0" indent="0">
              <a:buNone/>
            </a:pPr>
            <a:endParaRPr lang="en-US" i="1" dirty="0"/>
          </a:p>
        </p:txBody>
      </p:sp>
    </p:spTree>
    <p:extLst>
      <p:ext uri="{BB962C8B-B14F-4D97-AF65-F5344CB8AC3E}">
        <p14:creationId xmlns:p14="http://schemas.microsoft.com/office/powerpoint/2010/main" val="29308359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BA02D-AE5C-4D89-946D-A0E387410FB5}"/>
              </a:ext>
            </a:extLst>
          </p:cNvPr>
          <p:cNvSpPr>
            <a:spLocks noGrp="1"/>
          </p:cNvSpPr>
          <p:nvPr>
            <p:ph type="title"/>
          </p:nvPr>
        </p:nvSpPr>
        <p:spPr/>
        <p:txBody>
          <a:bodyPr/>
          <a:lstStyle/>
          <a:p>
            <a:r>
              <a:rPr lang="en-US" dirty="0"/>
              <a:t>Pedagogical scenario</a:t>
            </a:r>
          </a:p>
        </p:txBody>
      </p:sp>
      <p:sp>
        <p:nvSpPr>
          <p:cNvPr id="3" name="Content Placeholder 2">
            <a:extLst>
              <a:ext uri="{FF2B5EF4-FFF2-40B4-BE49-F238E27FC236}">
                <a16:creationId xmlns:a16="http://schemas.microsoft.com/office/drawing/2014/main" id="{13090A34-9C52-4B12-83FC-38AD1078BA17}"/>
              </a:ext>
            </a:extLst>
          </p:cNvPr>
          <p:cNvSpPr>
            <a:spLocks noGrp="1"/>
          </p:cNvSpPr>
          <p:nvPr>
            <p:ph idx="1"/>
          </p:nvPr>
        </p:nvSpPr>
        <p:spPr/>
        <p:txBody>
          <a:bodyPr/>
          <a:lstStyle/>
          <a:p>
            <a:r>
              <a:rPr lang="en-US" dirty="0"/>
              <a:t>This game teaches multitasking and resource management on the mechanical side due to the base upgrading and strategic combat components and empathy on the story side as you learn than perhaps your enemies aren’t that bad. </a:t>
            </a:r>
          </a:p>
        </p:txBody>
      </p:sp>
    </p:spTree>
    <p:extLst>
      <p:ext uri="{BB962C8B-B14F-4D97-AF65-F5344CB8AC3E}">
        <p14:creationId xmlns:p14="http://schemas.microsoft.com/office/powerpoint/2010/main" val="427081554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otalTime>471</TotalTime>
  <Words>2855</Words>
  <Application>Microsoft Office PowerPoint</Application>
  <PresentationFormat>Widescreen</PresentationFormat>
  <Paragraphs>136</Paragraphs>
  <Slides>41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41</vt:i4>
      </vt:variant>
    </vt:vector>
  </HeadingPairs>
  <TitlesOfParts>
    <vt:vector size="45" baseType="lpstr">
      <vt:lpstr>Arial</vt:lpstr>
      <vt:lpstr>Calibri</vt:lpstr>
      <vt:lpstr>Calibri Light</vt:lpstr>
      <vt:lpstr>Celestial</vt:lpstr>
      <vt:lpstr>Why Are You Flying A Mothership?</vt:lpstr>
      <vt:lpstr>Game Overview</vt:lpstr>
      <vt:lpstr>Concept</vt:lpstr>
      <vt:lpstr>Genre</vt:lpstr>
      <vt:lpstr>Target Audience</vt:lpstr>
      <vt:lpstr>Pedagogical objectives</vt:lpstr>
      <vt:lpstr>Game Flow</vt:lpstr>
      <vt:lpstr>Look and feel</vt:lpstr>
      <vt:lpstr>Pedagogical scenario</vt:lpstr>
      <vt:lpstr>Gameplay and Mechanics</vt:lpstr>
      <vt:lpstr>gamePlay</vt:lpstr>
      <vt:lpstr>Mothership</vt:lpstr>
      <vt:lpstr>Outposts (main functions)</vt:lpstr>
      <vt:lpstr>Outposts (Specializations)</vt:lpstr>
      <vt:lpstr>mechanics</vt:lpstr>
      <vt:lpstr>the mothership</vt:lpstr>
      <vt:lpstr>Generating Spaceships</vt:lpstr>
      <vt:lpstr>Sending spaceships From One Base to another:</vt:lpstr>
      <vt:lpstr>Attacking bases</vt:lpstr>
      <vt:lpstr>Upgrading bases</vt:lpstr>
      <vt:lpstr>Win Conditions</vt:lpstr>
      <vt:lpstr>Game Options</vt:lpstr>
      <vt:lpstr>Constraints due to the pedological objective</vt:lpstr>
      <vt:lpstr>Story, Setting, and characters</vt:lpstr>
      <vt:lpstr>Story and Narrative</vt:lpstr>
      <vt:lpstr>Game World</vt:lpstr>
      <vt:lpstr>Characters</vt:lpstr>
      <vt:lpstr>levels</vt:lpstr>
      <vt:lpstr>Types of levels</vt:lpstr>
      <vt:lpstr>Race to claim (RTC)</vt:lpstr>
      <vt:lpstr>Defense</vt:lpstr>
      <vt:lpstr>Offence</vt:lpstr>
      <vt:lpstr>Survive</vt:lpstr>
      <vt:lpstr>Special</vt:lpstr>
      <vt:lpstr>Tutorial</vt:lpstr>
      <vt:lpstr>Assessment: How is the knowledge/ strategy in the game tested?</vt:lpstr>
      <vt:lpstr>Interface</vt:lpstr>
      <vt:lpstr>Visual System</vt:lpstr>
      <vt:lpstr>Control system</vt:lpstr>
      <vt:lpstr>Audio, music, sound effects</vt:lpstr>
      <vt:lpstr>Help system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Why Are You Flying A Mothership?</dc:title>
  <dc:creator>Asher Ryan Sprigler</dc:creator>
  <cp:lastModifiedBy>Asher Ryan Sprigler</cp:lastModifiedBy>
  <cp:revision>1</cp:revision>
  <dcterms:created xsi:type="dcterms:W3CDTF">2020-11-22T18:03:42Z</dcterms:created>
  <dcterms:modified xsi:type="dcterms:W3CDTF">2020-11-23T01:55:11Z</dcterms:modified>
</cp:coreProperties>
</file>