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49" r:id="rId2"/>
  </p:sldMasterIdLst>
  <p:notesMasterIdLst>
    <p:notesMasterId r:id="rId17"/>
  </p:notesMasterIdLst>
  <p:sldIdLst>
    <p:sldId id="282" r:id="rId3"/>
    <p:sldId id="289" r:id="rId4"/>
    <p:sldId id="258" r:id="rId5"/>
    <p:sldId id="259" r:id="rId6"/>
    <p:sldId id="291" r:id="rId7"/>
    <p:sldId id="273" r:id="rId8"/>
    <p:sldId id="275" r:id="rId9"/>
    <p:sldId id="295" r:id="rId10"/>
    <p:sldId id="294" r:id="rId11"/>
    <p:sldId id="292" r:id="rId12"/>
    <p:sldId id="293" r:id="rId13"/>
    <p:sldId id="278" r:id="rId14"/>
    <p:sldId id="280" r:id="rId15"/>
    <p:sldId id="281" r:id="rId16"/>
  </p:sldIdLst>
  <p:sldSz cx="9144000" cy="6858000" type="screen4x3"/>
  <p:notesSz cx="9144000" cy="6858000"/>
  <p:embeddedFontLst>
    <p:embeddedFont>
      <p:font typeface="Candara" panose="020E050203030302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Arim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30F71-E579-4D9C-9B06-5319A84C59C9}" v="12" dt="2024-03-09T06:40:28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Koshti" userId="d1e2376b3857d33f" providerId="LiveId" clId="{61030F71-E579-4D9C-9B06-5319A84C59C9}"/>
    <pc:docChg chg="custSel addSld delSld modSld sldOrd">
      <pc:chgData name="Rohan Koshti" userId="d1e2376b3857d33f" providerId="LiveId" clId="{61030F71-E579-4D9C-9B06-5319A84C59C9}" dt="2024-03-09T06:42:55.675" v="729" actId="2696"/>
      <pc:docMkLst>
        <pc:docMk/>
      </pc:docMkLst>
      <pc:sldChg chg="modSp mod">
        <pc:chgData name="Rohan Koshti" userId="d1e2376b3857d33f" providerId="LiveId" clId="{61030F71-E579-4D9C-9B06-5319A84C59C9}" dt="2024-03-09T06:29:34.999" v="579"/>
        <pc:sldMkLst>
          <pc:docMk/>
          <pc:sldMk cId="0" sldId="259"/>
        </pc:sldMkLst>
        <pc:spChg chg="mod">
          <ac:chgData name="Rohan Koshti" userId="d1e2376b3857d33f" providerId="LiveId" clId="{61030F71-E579-4D9C-9B06-5319A84C59C9}" dt="2024-03-09T06:29:34.999" v="579"/>
          <ac:spMkLst>
            <pc:docMk/>
            <pc:sldMk cId="0" sldId="259"/>
            <ac:spMk id="1048693" creationId="{00000000-0000-0000-0000-000000000000}"/>
          </ac:spMkLst>
        </pc:spChg>
      </pc:sldChg>
      <pc:sldChg chg="modSp mod">
        <pc:chgData name="Rohan Koshti" userId="d1e2376b3857d33f" providerId="LiveId" clId="{61030F71-E579-4D9C-9B06-5319A84C59C9}" dt="2024-03-09T06:31:46.062" v="614" actId="20577"/>
        <pc:sldMkLst>
          <pc:docMk/>
          <pc:sldMk cId="0" sldId="275"/>
        </pc:sldMkLst>
        <pc:spChg chg="mod">
          <ac:chgData name="Rohan Koshti" userId="d1e2376b3857d33f" providerId="LiveId" clId="{61030F71-E579-4D9C-9B06-5319A84C59C9}" dt="2024-03-09T06:31:46.062" v="614" actId="20577"/>
          <ac:spMkLst>
            <pc:docMk/>
            <pc:sldMk cId="0" sldId="275"/>
            <ac:spMk id="1048756" creationId="{00000000-0000-0000-0000-000000000000}"/>
          </ac:spMkLst>
        </pc:spChg>
      </pc:sldChg>
      <pc:sldChg chg="modSp mod">
        <pc:chgData name="Rohan Koshti" userId="d1e2376b3857d33f" providerId="LiveId" clId="{61030F71-E579-4D9C-9B06-5319A84C59C9}" dt="2024-03-09T06:37:03.054" v="688" actId="20577"/>
        <pc:sldMkLst>
          <pc:docMk/>
          <pc:sldMk cId="3537667530" sldId="282"/>
        </pc:sldMkLst>
        <pc:spChg chg="mod">
          <ac:chgData name="Rohan Koshti" userId="d1e2376b3857d33f" providerId="LiveId" clId="{61030F71-E579-4D9C-9B06-5319A84C59C9}" dt="2024-03-09T06:18:05.096" v="161" actId="1076"/>
          <ac:spMkLst>
            <pc:docMk/>
            <pc:sldMk cId="3537667530" sldId="282"/>
            <ac:spMk id="1048690" creationId="{00000000-0000-0000-0000-000000000000}"/>
          </ac:spMkLst>
        </pc:spChg>
        <pc:spChg chg="mod">
          <ac:chgData name="Rohan Koshti" userId="d1e2376b3857d33f" providerId="LiveId" clId="{61030F71-E579-4D9C-9B06-5319A84C59C9}" dt="2024-03-09T06:37:03.054" v="688" actId="20577"/>
          <ac:spMkLst>
            <pc:docMk/>
            <pc:sldMk cId="3537667530" sldId="282"/>
            <ac:spMk id="1048693" creationId="{00000000-0000-0000-0000-000000000000}"/>
          </ac:spMkLst>
        </pc:spChg>
        <pc:picChg chg="mod">
          <ac:chgData name="Rohan Koshti" userId="d1e2376b3857d33f" providerId="LiveId" clId="{61030F71-E579-4D9C-9B06-5319A84C59C9}" dt="2024-03-09T06:17:55.167" v="160" actId="1076"/>
          <ac:picMkLst>
            <pc:docMk/>
            <pc:sldMk cId="3537667530" sldId="282"/>
            <ac:picMk id="2" creationId="{F8505DBC-A49A-2647-402A-EC46723ECCA3}"/>
          </ac:picMkLst>
        </pc:picChg>
      </pc:sldChg>
      <pc:sldChg chg="modSp del mod ord">
        <pc:chgData name="Rohan Koshti" userId="d1e2376b3857d33f" providerId="LiveId" clId="{61030F71-E579-4D9C-9B06-5319A84C59C9}" dt="2024-03-09T06:42:55.675" v="729" actId="2696"/>
        <pc:sldMkLst>
          <pc:docMk/>
          <pc:sldMk cId="662953510" sldId="283"/>
        </pc:sldMkLst>
        <pc:spChg chg="mod">
          <ac:chgData name="Rohan Koshti" userId="d1e2376b3857d33f" providerId="LiveId" clId="{61030F71-E579-4D9C-9B06-5319A84C59C9}" dt="2024-03-09T06:31:18.168" v="581" actId="20577"/>
          <ac:spMkLst>
            <pc:docMk/>
            <pc:sldMk cId="662953510" sldId="283"/>
            <ac:spMk id="1048700" creationId="{00000000-0000-0000-0000-000000000000}"/>
          </ac:spMkLst>
        </pc:spChg>
      </pc:sldChg>
      <pc:sldChg chg="addSp delSp modSp mod">
        <pc:chgData name="Rohan Koshti" userId="d1e2376b3857d33f" providerId="LiveId" clId="{61030F71-E579-4D9C-9B06-5319A84C59C9}" dt="2024-03-09T06:37:47.915" v="691" actId="14100"/>
        <pc:sldMkLst>
          <pc:docMk/>
          <pc:sldMk cId="1369599727" sldId="285"/>
        </pc:sldMkLst>
        <pc:picChg chg="del">
          <ac:chgData name="Rohan Koshti" userId="d1e2376b3857d33f" providerId="LiveId" clId="{61030F71-E579-4D9C-9B06-5319A84C59C9}" dt="2024-03-09T06:37:33.062" v="689" actId="21"/>
          <ac:picMkLst>
            <pc:docMk/>
            <pc:sldMk cId="1369599727" sldId="285"/>
            <ac:picMk id="4" creationId="{30EF120C-4FAC-A17D-F5F4-6BCDEC258AD0}"/>
          </ac:picMkLst>
        </pc:picChg>
        <pc:picChg chg="add mod">
          <ac:chgData name="Rohan Koshti" userId="d1e2376b3857d33f" providerId="LiveId" clId="{61030F71-E579-4D9C-9B06-5319A84C59C9}" dt="2024-03-09T06:37:47.915" v="691" actId="14100"/>
          <ac:picMkLst>
            <pc:docMk/>
            <pc:sldMk cId="1369599727" sldId="285"/>
            <ac:picMk id="5" creationId="{B71D6D44-CB98-E6A1-9E43-ADA9A1ACF771}"/>
          </ac:picMkLst>
        </pc:picChg>
      </pc:sldChg>
      <pc:sldChg chg="addSp delSp modSp mod">
        <pc:chgData name="Rohan Koshti" userId="d1e2376b3857d33f" providerId="LiveId" clId="{61030F71-E579-4D9C-9B06-5319A84C59C9}" dt="2024-03-09T06:38:03.778" v="693" actId="931"/>
        <pc:sldMkLst>
          <pc:docMk/>
          <pc:sldMk cId="2392137128" sldId="286"/>
        </pc:sldMkLst>
        <pc:picChg chg="del">
          <ac:chgData name="Rohan Koshti" userId="d1e2376b3857d33f" providerId="LiveId" clId="{61030F71-E579-4D9C-9B06-5319A84C59C9}" dt="2024-03-09T06:37:54.625" v="692" actId="21"/>
          <ac:picMkLst>
            <pc:docMk/>
            <pc:sldMk cId="2392137128" sldId="286"/>
            <ac:picMk id="4" creationId="{B87A512A-AEB7-57B7-19B7-8FF4E7327975}"/>
          </ac:picMkLst>
        </pc:picChg>
        <pc:picChg chg="add mod">
          <ac:chgData name="Rohan Koshti" userId="d1e2376b3857d33f" providerId="LiveId" clId="{61030F71-E579-4D9C-9B06-5319A84C59C9}" dt="2024-03-09T06:38:03.778" v="693" actId="931"/>
          <ac:picMkLst>
            <pc:docMk/>
            <pc:sldMk cId="2392137128" sldId="286"/>
            <ac:picMk id="5" creationId="{150BC167-7512-0F15-262A-B3E17BB772F7}"/>
          </ac:picMkLst>
        </pc:picChg>
      </pc:sldChg>
      <pc:sldChg chg="addSp delSp modSp mod">
        <pc:chgData name="Rohan Koshti" userId="d1e2376b3857d33f" providerId="LiveId" clId="{61030F71-E579-4D9C-9B06-5319A84C59C9}" dt="2024-03-09T06:38:16.949" v="695" actId="931"/>
        <pc:sldMkLst>
          <pc:docMk/>
          <pc:sldMk cId="1319364057" sldId="288"/>
        </pc:sldMkLst>
        <pc:picChg chg="del">
          <ac:chgData name="Rohan Koshti" userId="d1e2376b3857d33f" providerId="LiveId" clId="{61030F71-E579-4D9C-9B06-5319A84C59C9}" dt="2024-03-09T06:38:08.796" v="694" actId="21"/>
          <ac:picMkLst>
            <pc:docMk/>
            <pc:sldMk cId="1319364057" sldId="288"/>
            <ac:picMk id="4" creationId="{C7AC0390-95B3-5D3E-88C1-BEB9C9299DBD}"/>
          </ac:picMkLst>
        </pc:picChg>
        <pc:picChg chg="add mod">
          <ac:chgData name="Rohan Koshti" userId="d1e2376b3857d33f" providerId="LiveId" clId="{61030F71-E579-4D9C-9B06-5319A84C59C9}" dt="2024-03-09T06:38:16.949" v="695" actId="931"/>
          <ac:picMkLst>
            <pc:docMk/>
            <pc:sldMk cId="1319364057" sldId="288"/>
            <ac:picMk id="5" creationId="{6FF17CCA-474F-1830-34E6-2E3CB594049F}"/>
          </ac:picMkLst>
        </pc:picChg>
      </pc:sldChg>
      <pc:sldChg chg="addSp delSp modSp new mod">
        <pc:chgData name="Rohan Koshti" userId="d1e2376b3857d33f" providerId="LiveId" clId="{61030F71-E579-4D9C-9B06-5319A84C59C9}" dt="2024-03-09T06:28:52.489" v="577" actId="113"/>
        <pc:sldMkLst>
          <pc:docMk/>
          <pc:sldMk cId="213580147" sldId="289"/>
        </pc:sldMkLst>
        <pc:spChg chg="add del mod">
          <ac:chgData name="Rohan Koshti" userId="d1e2376b3857d33f" providerId="LiveId" clId="{61030F71-E579-4D9C-9B06-5319A84C59C9}" dt="2024-03-09T06:20:47.100" v="201"/>
          <ac:spMkLst>
            <pc:docMk/>
            <pc:sldMk cId="213580147" sldId="289"/>
            <ac:spMk id="3" creationId="{A5AE0607-2412-EDAD-4251-A0394E9FEE4A}"/>
          </ac:spMkLst>
        </pc:spChg>
        <pc:spChg chg="add del mod">
          <ac:chgData name="Rohan Koshti" userId="d1e2376b3857d33f" providerId="LiveId" clId="{61030F71-E579-4D9C-9B06-5319A84C59C9}" dt="2024-03-09T06:22:20.027" v="218"/>
          <ac:spMkLst>
            <pc:docMk/>
            <pc:sldMk cId="213580147" sldId="289"/>
            <ac:spMk id="4" creationId="{B572A5DE-02A6-775C-8CF9-D0707C9F8747}"/>
          </ac:spMkLst>
        </pc:spChg>
        <pc:spChg chg="add mod">
          <ac:chgData name="Rohan Koshti" userId="d1e2376b3857d33f" providerId="LiveId" clId="{61030F71-E579-4D9C-9B06-5319A84C59C9}" dt="2024-03-09T06:23:21.763" v="255" actId="255"/>
          <ac:spMkLst>
            <pc:docMk/>
            <pc:sldMk cId="213580147" sldId="289"/>
            <ac:spMk id="5" creationId="{CB9AD726-AA34-1084-87BC-FF602B9A18A9}"/>
          </ac:spMkLst>
        </pc:spChg>
        <pc:spChg chg="add mod">
          <ac:chgData name="Rohan Koshti" userId="d1e2376b3857d33f" providerId="LiveId" clId="{61030F71-E579-4D9C-9B06-5319A84C59C9}" dt="2024-03-09T06:28:52.489" v="577" actId="113"/>
          <ac:spMkLst>
            <pc:docMk/>
            <pc:sldMk cId="213580147" sldId="289"/>
            <ac:spMk id="6" creationId="{C6927A33-9885-AA1E-323A-2EE672BEDF45}"/>
          </ac:spMkLst>
        </pc:spChg>
      </pc:sldChg>
      <pc:sldChg chg="addSp delSp modSp new mod">
        <pc:chgData name="Rohan Koshti" userId="d1e2376b3857d33f" providerId="LiveId" clId="{61030F71-E579-4D9C-9B06-5319A84C59C9}" dt="2024-03-09T06:38:39.666" v="700" actId="931"/>
        <pc:sldMkLst>
          <pc:docMk/>
          <pc:sldMk cId="3135273277" sldId="290"/>
        </pc:sldMkLst>
        <pc:graphicFrameChg chg="add del mod modGraphic">
          <ac:chgData name="Rohan Koshti" userId="d1e2376b3857d33f" providerId="LiveId" clId="{61030F71-E579-4D9C-9B06-5319A84C59C9}" dt="2024-03-09T06:38:30.834" v="699" actId="21"/>
          <ac:graphicFrameMkLst>
            <pc:docMk/>
            <pc:sldMk cId="3135273277" sldId="290"/>
            <ac:graphicFrameMk id="4" creationId="{B450099B-FB15-8DE8-3692-823635A0CD0E}"/>
          </ac:graphicFrameMkLst>
        </pc:graphicFrameChg>
        <pc:picChg chg="add mod">
          <ac:chgData name="Rohan Koshti" userId="d1e2376b3857d33f" providerId="LiveId" clId="{61030F71-E579-4D9C-9B06-5319A84C59C9}" dt="2024-03-09T06:38:39.666" v="700" actId="931"/>
          <ac:picMkLst>
            <pc:docMk/>
            <pc:sldMk cId="3135273277" sldId="290"/>
            <ac:picMk id="6" creationId="{25B67536-E612-B9B2-CEEB-AE3F6ED58599}"/>
          </ac:picMkLst>
        </pc:picChg>
      </pc:sldChg>
      <pc:sldChg chg="addSp delSp modSp new mod">
        <pc:chgData name="Rohan Koshti" userId="d1e2376b3857d33f" providerId="LiveId" clId="{61030F71-E579-4D9C-9B06-5319A84C59C9}" dt="2024-03-09T06:40:58.321" v="726" actId="123"/>
        <pc:sldMkLst>
          <pc:docMk/>
          <pc:sldMk cId="4094901604" sldId="291"/>
        </pc:sldMkLst>
        <pc:spChg chg="add mod">
          <ac:chgData name="Rohan Koshti" userId="d1e2376b3857d33f" providerId="LiveId" clId="{61030F71-E579-4D9C-9B06-5319A84C59C9}" dt="2024-03-09T06:39:54.625" v="716" actId="255"/>
          <ac:spMkLst>
            <pc:docMk/>
            <pc:sldMk cId="4094901604" sldId="291"/>
            <ac:spMk id="3" creationId="{6F6DFA90-7C96-F637-3971-0A763455F370}"/>
          </ac:spMkLst>
        </pc:spChg>
        <pc:spChg chg="add del mod">
          <ac:chgData name="Rohan Koshti" userId="d1e2376b3857d33f" providerId="LiveId" clId="{61030F71-E579-4D9C-9B06-5319A84C59C9}" dt="2024-03-09T06:40:03.347" v="721"/>
          <ac:spMkLst>
            <pc:docMk/>
            <pc:sldMk cId="4094901604" sldId="291"/>
            <ac:spMk id="4" creationId="{7E26A3F3-AC64-985A-8435-E5228A735448}"/>
          </ac:spMkLst>
        </pc:spChg>
        <pc:spChg chg="add mod">
          <ac:chgData name="Rohan Koshti" userId="d1e2376b3857d33f" providerId="LiveId" clId="{61030F71-E579-4D9C-9B06-5319A84C59C9}" dt="2024-03-09T06:40:58.321" v="726" actId="123"/>
          <ac:spMkLst>
            <pc:docMk/>
            <pc:sldMk cId="4094901604" sldId="291"/>
            <ac:spMk id="6" creationId="{DEC50115-E6C0-070C-ACFB-040EF6AEA2F7}"/>
          </ac:spMkLst>
        </pc:spChg>
        <pc:graphicFrameChg chg="add del mod">
          <ac:chgData name="Rohan Koshti" userId="d1e2376b3857d33f" providerId="LiveId" clId="{61030F71-E579-4D9C-9B06-5319A84C59C9}" dt="2024-03-09T06:40:03.347" v="719" actId="21"/>
          <ac:graphicFrameMkLst>
            <pc:docMk/>
            <pc:sldMk cId="4094901604" sldId="291"/>
            <ac:graphicFrameMk id="5" creationId="{B450099B-FB15-8DE8-3692-823635A0CD0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5" name="Google Shape;3;n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26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927" name="Google Shape;5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219;p3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696" name="Google Shape;2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5979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Google Shape;208;p2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8" name="Google Shape;209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689" name="Google Shape;2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7387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219;p3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696" name="Google Shape;2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Google Shape;351;p8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42" name="Google Shape;352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743" name="Google Shape;3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Google Shape;369;p9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58" name="Google Shape;370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759" name="Google Shape;3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Google Shape;400;g94893f3190_0_12:notes"/>
          <p:cNvSpPr txBox="1"/>
          <p:nvPr/>
        </p:nvSpPr>
        <p:spPr>
          <a:xfrm>
            <a:off x="37322125" y="37322125"/>
            <a:ext cx="1500" cy="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81" name="Google Shape;401;g94893f3190_0_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700" cy="30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782" name="Google Shape;402;g94893f319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Google Shape;419;p12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95" name="Google Shape;420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796" name="Google Shape;4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2" name="Google Shape;428;p13:notes"/>
          <p:cNvSpPr txBox="1"/>
          <p:nvPr/>
        </p:nvSpPr>
        <p:spPr>
          <a:xfrm>
            <a:off x="37322125" y="37322125"/>
            <a:ext cx="1588" cy="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33" name="Google Shape;429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3613" cy="308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834" name="Google Shape;4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520700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41;p2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8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0" name="Google Shape;89;p11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901" name="Google Shape;90;p11"/>
          <p:cNvSpPr txBox="1">
            <a:spLocks noGrp="1"/>
          </p:cNvSpPr>
          <p:nvPr>
            <p:ph type="body" idx="1"/>
          </p:nvPr>
        </p:nvSpPr>
        <p:spPr>
          <a:xfrm rot="5400000">
            <a:off x="3295650" y="781050"/>
            <a:ext cx="3884613" cy="658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»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902" name="Google Shape;91;p11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903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Google Shape;94;p12"/>
          <p:cNvSpPr txBox="1">
            <a:spLocks noGrp="1"/>
          </p:cNvSpPr>
          <p:nvPr>
            <p:ph type="title"/>
          </p:nvPr>
        </p:nvSpPr>
        <p:spPr>
          <a:xfrm rot="5400000">
            <a:off x="5012532" y="2497932"/>
            <a:ext cx="5394325" cy="164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88" name="Google Shape;95;p12"/>
          <p:cNvSpPr txBox="1">
            <a:spLocks noGrp="1"/>
          </p:cNvSpPr>
          <p:nvPr>
            <p:ph type="body" idx="1"/>
          </p:nvPr>
        </p:nvSpPr>
        <p:spPr>
          <a:xfrm rot="5400000">
            <a:off x="1641475" y="925513"/>
            <a:ext cx="5394325" cy="47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»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89" name="Google Shape;96;p12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90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7" name="Google Shape;132;p14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28" name="Google Shape;133;p14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Google Shape;135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39" name="Google Shape;136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lvl9pPr>
          </a:lstStyle>
          <a:p>
            <a:endParaRPr/>
          </a:p>
        </p:txBody>
      </p:sp>
      <p:sp>
        <p:nvSpPr>
          <p:cNvPr id="1048840" name="Google Shape;137;p15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41" name="Google Shape;138;p15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9" name="Google Shape;140;p16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60" name="Google Shape;141;p16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89713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»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61" name="Google Shape;142;p16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62" name="Google Shape;143;p16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Google Shape;145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56" name="Google Shape;146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48857" name="Google Shape;147;p17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58" name="Google Shape;148;p17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Google Shape;150;p18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76" name="Google Shape;151;p18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3217863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877" name="Google Shape;152;p18"/>
          <p:cNvSpPr txBox="1">
            <a:spLocks noGrp="1"/>
          </p:cNvSpPr>
          <p:nvPr>
            <p:ph type="body" idx="2"/>
          </p:nvPr>
        </p:nvSpPr>
        <p:spPr>
          <a:xfrm>
            <a:off x="5313363" y="2133600"/>
            <a:ext cx="3219450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878" name="Google Shape;153;p18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79" name="Google Shape;154;p18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Google Shape;15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69" name="Google Shape;157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870" name="Google Shape;158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048871" name="Google Shape;159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872" name="Google Shape;160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048873" name="Google Shape;161;p19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74" name="Google Shape;162;p19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Google Shape;164;p20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36" name="Google Shape;165;p20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37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Google Shape;168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64" name="Google Shape;169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048865" name="Google Shape;170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8866" name="Google Shape;171;p21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67" name="Google Shape;172;p21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Google Shape;44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92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lvl9pPr>
          </a:lstStyle>
          <a:p>
            <a:endParaRPr/>
          </a:p>
        </p:txBody>
      </p:sp>
      <p:sp>
        <p:nvSpPr>
          <p:cNvPr id="1048893" name="Google Shape;46;p3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94" name="Google Shape;47;p3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Google Shape;174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43" name="Google Shape;175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8844" name="Google Shape;176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8845" name="Google Shape;177;p22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46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Google Shape;180;p23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48" name="Google Shape;181;p23"/>
          <p:cNvSpPr txBox="1">
            <a:spLocks noGrp="1"/>
          </p:cNvSpPr>
          <p:nvPr>
            <p:ph type="body" idx="1"/>
          </p:nvPr>
        </p:nvSpPr>
        <p:spPr>
          <a:xfrm rot="5400000">
            <a:off x="3295650" y="781050"/>
            <a:ext cx="3884613" cy="658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»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49" name="Google Shape;182;p23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50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Google Shape;185;p24"/>
          <p:cNvSpPr txBox="1">
            <a:spLocks noGrp="1"/>
          </p:cNvSpPr>
          <p:nvPr>
            <p:ph type="title"/>
          </p:nvPr>
        </p:nvSpPr>
        <p:spPr>
          <a:xfrm rot="5400000">
            <a:off x="5012532" y="2497932"/>
            <a:ext cx="5394325" cy="164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52" name="Google Shape;186;p24"/>
          <p:cNvSpPr txBox="1">
            <a:spLocks noGrp="1"/>
          </p:cNvSpPr>
          <p:nvPr>
            <p:ph type="body" idx="1"/>
          </p:nvPr>
        </p:nvSpPr>
        <p:spPr>
          <a:xfrm rot="5400000">
            <a:off x="1641475" y="925513"/>
            <a:ext cx="5394325" cy="47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»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53" name="Google Shape;187;p24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54" name="Google Shape;188;p24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4" name="Google Shape;49;p4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905" name="Google Shape;50;p4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89713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»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906" name="Google Shape;51;p4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907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8" name="Google Shape;54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909" name="Google Shape;55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48910" name="Google Shape;56;p5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911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2" name="Google Shape;59;p6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913" name="Google Shape;60;p6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3217863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914" name="Google Shape;61;p6"/>
          <p:cNvSpPr txBox="1">
            <a:spLocks noGrp="1"/>
          </p:cNvSpPr>
          <p:nvPr>
            <p:ph type="body" idx="2"/>
          </p:nvPr>
        </p:nvSpPr>
        <p:spPr>
          <a:xfrm>
            <a:off x="5313363" y="2133600"/>
            <a:ext cx="3219450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915" name="Google Shape;62;p6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916" name="Google Shape;63;p6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0" name="Google Shape;6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81" name="Google Shape;6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882" name="Google Shape;6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048883" name="Google Shape;6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8884" name="Google Shape;6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048885" name="Google Shape;70;p7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86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7" name="Google Shape;73;p8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918" name="Google Shape;74;p8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919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Google Shape;77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921" name="Google Shape;78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048922" name="Google Shape;79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8923" name="Google Shape;80;p9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924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5" name="Google Shape;8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96" name="Google Shape;8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8897" name="Google Shape;8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8898" name="Google Shape;86;p10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899" name="Google Shape;87;p10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7;p1"/>
          <p:cNvGrpSpPr/>
          <p:nvPr/>
        </p:nvGrpSpPr>
        <p:grpSpPr>
          <a:xfrm>
            <a:off x="0" y="228600"/>
            <a:ext cx="1979613" cy="6637338"/>
            <a:chOff x="0" y="144"/>
            <a:chExt cx="1247" cy="4181"/>
          </a:xfrm>
        </p:grpSpPr>
        <p:sp>
          <p:nvSpPr>
            <p:cNvPr id="1048576" name="Google Shape;8;p1"/>
            <p:cNvSpPr/>
            <p:nvPr/>
          </p:nvSpPr>
          <p:spPr>
            <a:xfrm>
              <a:off x="0" y="1622"/>
              <a:ext cx="43" cy="394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77" name="Google Shape;9;p1"/>
            <p:cNvSpPr/>
            <p:nvPr/>
          </p:nvSpPr>
          <p:spPr>
            <a:xfrm>
              <a:off x="56" y="1988"/>
              <a:ext cx="282" cy="1462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78" name="Google Shape;10;p1"/>
            <p:cNvSpPr/>
            <p:nvPr/>
          </p:nvSpPr>
          <p:spPr>
            <a:xfrm>
              <a:off x="353" y="3431"/>
              <a:ext cx="266" cy="894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79" name="Google Shape;11;p1"/>
            <p:cNvSpPr/>
            <p:nvPr/>
          </p:nvSpPr>
          <p:spPr>
            <a:xfrm>
              <a:off x="420" y="4097"/>
              <a:ext cx="74" cy="228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0" name="Google Shape;12;p1"/>
            <p:cNvSpPr/>
            <p:nvPr/>
          </p:nvSpPr>
          <p:spPr>
            <a:xfrm>
              <a:off x="44" y="2017"/>
              <a:ext cx="359" cy="209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1" name="Google Shape;13;p1"/>
            <p:cNvSpPr/>
            <p:nvPr/>
          </p:nvSpPr>
          <p:spPr>
            <a:xfrm>
              <a:off x="10" y="144"/>
              <a:ext cx="45" cy="184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2" name="Google Shape;14;p1"/>
            <p:cNvSpPr/>
            <p:nvPr/>
          </p:nvSpPr>
          <p:spPr>
            <a:xfrm>
              <a:off x="34" y="1855"/>
              <a:ext cx="34" cy="310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3" name="Google Shape;15;p1"/>
            <p:cNvSpPr/>
            <p:nvPr/>
          </p:nvSpPr>
          <p:spPr>
            <a:xfrm>
              <a:off x="337" y="3451"/>
              <a:ext cx="82" cy="64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4" name="Google Shape;16;p1"/>
            <p:cNvSpPr/>
            <p:nvPr/>
          </p:nvSpPr>
          <p:spPr>
            <a:xfrm>
              <a:off x="339" y="881"/>
              <a:ext cx="908" cy="2549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5" name="Google Shape;17;p1"/>
            <p:cNvSpPr/>
            <p:nvPr/>
          </p:nvSpPr>
          <p:spPr>
            <a:xfrm>
              <a:off x="404" y="4113"/>
              <a:ext cx="70" cy="212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6" name="Google Shape;18;p1"/>
            <p:cNvSpPr/>
            <p:nvPr/>
          </p:nvSpPr>
          <p:spPr>
            <a:xfrm>
              <a:off x="337" y="3376"/>
              <a:ext cx="15" cy="139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7" name="Google Shape;19;p1"/>
            <p:cNvSpPr/>
            <p:nvPr/>
          </p:nvSpPr>
          <p:spPr>
            <a:xfrm>
              <a:off x="372" y="3934"/>
              <a:ext cx="103" cy="391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20;p1"/>
          <p:cNvGrpSpPr/>
          <p:nvPr/>
        </p:nvGrpSpPr>
        <p:grpSpPr>
          <a:xfrm>
            <a:off x="20638" y="0"/>
            <a:ext cx="1951037" cy="6851650"/>
            <a:chOff x="13" y="0"/>
            <a:chExt cx="1229" cy="4316"/>
          </a:xfrm>
        </p:grpSpPr>
        <p:sp>
          <p:nvSpPr>
            <p:cNvPr id="1048588" name="Google Shape;21;p1"/>
            <p:cNvSpPr/>
            <p:nvPr/>
          </p:nvSpPr>
          <p:spPr>
            <a:xfrm>
              <a:off x="13" y="0"/>
              <a:ext cx="257" cy="2771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9" name="Google Shape;22;p1"/>
            <p:cNvSpPr/>
            <p:nvPr/>
          </p:nvSpPr>
          <p:spPr>
            <a:xfrm>
              <a:off x="286" y="2719"/>
              <a:ext cx="220" cy="995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0" name="Google Shape;23;p1"/>
            <p:cNvSpPr/>
            <p:nvPr/>
          </p:nvSpPr>
          <p:spPr>
            <a:xfrm>
              <a:off x="524" y="3693"/>
              <a:ext cx="224" cy="623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1" name="Google Shape;24;p1"/>
            <p:cNvSpPr/>
            <p:nvPr/>
          </p:nvSpPr>
          <p:spPr>
            <a:xfrm>
              <a:off x="271" y="2749"/>
              <a:ext cx="287" cy="1408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2" name="Google Shape;25;p1"/>
            <p:cNvSpPr/>
            <p:nvPr/>
          </p:nvSpPr>
          <p:spPr>
            <a:xfrm>
              <a:off x="243" y="812"/>
              <a:ext cx="90" cy="1906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3" name="Google Shape;26;p1"/>
            <p:cNvSpPr/>
            <p:nvPr/>
          </p:nvSpPr>
          <p:spPr>
            <a:xfrm>
              <a:off x="579" y="4140"/>
              <a:ext cx="69" cy="176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4" name="Google Shape;27;p1"/>
            <p:cNvSpPr/>
            <p:nvPr/>
          </p:nvSpPr>
          <p:spPr>
            <a:xfrm>
              <a:off x="261" y="2587"/>
              <a:ext cx="42" cy="322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5" name="Google Shape;28;p1"/>
            <p:cNvSpPr/>
            <p:nvPr/>
          </p:nvSpPr>
          <p:spPr>
            <a:xfrm>
              <a:off x="507" y="1982"/>
              <a:ext cx="735" cy="1710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6" name="Google Shape;29;p1"/>
            <p:cNvSpPr/>
            <p:nvPr/>
          </p:nvSpPr>
          <p:spPr>
            <a:xfrm>
              <a:off x="559" y="4158"/>
              <a:ext cx="62" cy="158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507" y="3715"/>
              <a:ext cx="71" cy="424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8" name="Google Shape;31;p1"/>
            <p:cNvSpPr/>
            <p:nvPr/>
          </p:nvSpPr>
          <p:spPr>
            <a:xfrm>
              <a:off x="507" y="3636"/>
              <a:ext cx="19" cy="14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9" name="Google Shape;32;p1"/>
            <p:cNvSpPr/>
            <p:nvPr/>
          </p:nvSpPr>
          <p:spPr>
            <a:xfrm>
              <a:off x="524" y="3983"/>
              <a:ext cx="109" cy="333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00" name="Google Shape;33;p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766F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1" name="Google Shape;34;p1"/>
          <p:cNvSpPr/>
          <p:nvPr/>
        </p:nvSpPr>
        <p:spPr>
          <a:xfrm rot="10800000" flipH="1">
            <a:off x="0" y="711200"/>
            <a:ext cx="1358900" cy="508000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rgbClr val="A530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2" name="Google Shape;35;p1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8603" name="Google Shape;36;p1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89713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8604" name="Google Shape;37;p1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05" name="Google Shape;38;p1"/>
          <p:cNvSpPr txBox="1"/>
          <p:nvPr/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6" name="Google Shape;39;p1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99;p13"/>
          <p:cNvGrpSpPr/>
          <p:nvPr/>
        </p:nvGrpSpPr>
        <p:grpSpPr>
          <a:xfrm>
            <a:off x="0" y="228600"/>
            <a:ext cx="1979613" cy="6637338"/>
            <a:chOff x="0" y="144"/>
            <a:chExt cx="1247" cy="4181"/>
          </a:xfrm>
        </p:grpSpPr>
        <p:sp>
          <p:nvSpPr>
            <p:cNvPr id="1048797" name="Google Shape;100;p13"/>
            <p:cNvSpPr/>
            <p:nvPr/>
          </p:nvSpPr>
          <p:spPr>
            <a:xfrm>
              <a:off x="0" y="1622"/>
              <a:ext cx="43" cy="394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98" name="Google Shape;101;p13"/>
            <p:cNvSpPr/>
            <p:nvPr/>
          </p:nvSpPr>
          <p:spPr>
            <a:xfrm>
              <a:off x="56" y="1988"/>
              <a:ext cx="282" cy="1462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799" name="Google Shape;102;p13"/>
            <p:cNvSpPr/>
            <p:nvPr/>
          </p:nvSpPr>
          <p:spPr>
            <a:xfrm>
              <a:off x="353" y="3431"/>
              <a:ext cx="266" cy="894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00" name="Google Shape;103;p13"/>
            <p:cNvSpPr/>
            <p:nvPr/>
          </p:nvSpPr>
          <p:spPr>
            <a:xfrm>
              <a:off x="420" y="4097"/>
              <a:ext cx="74" cy="228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01" name="Google Shape;104;p13"/>
            <p:cNvSpPr/>
            <p:nvPr/>
          </p:nvSpPr>
          <p:spPr>
            <a:xfrm>
              <a:off x="44" y="2017"/>
              <a:ext cx="359" cy="209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02" name="Google Shape;105;p13"/>
            <p:cNvSpPr/>
            <p:nvPr/>
          </p:nvSpPr>
          <p:spPr>
            <a:xfrm>
              <a:off x="10" y="144"/>
              <a:ext cx="45" cy="184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03" name="Google Shape;106;p13"/>
            <p:cNvSpPr/>
            <p:nvPr/>
          </p:nvSpPr>
          <p:spPr>
            <a:xfrm>
              <a:off x="34" y="1855"/>
              <a:ext cx="34" cy="310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04" name="Google Shape;107;p13"/>
            <p:cNvSpPr/>
            <p:nvPr/>
          </p:nvSpPr>
          <p:spPr>
            <a:xfrm>
              <a:off x="337" y="3451"/>
              <a:ext cx="82" cy="64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05" name="Google Shape;108;p13"/>
            <p:cNvSpPr/>
            <p:nvPr/>
          </p:nvSpPr>
          <p:spPr>
            <a:xfrm>
              <a:off x="339" y="881"/>
              <a:ext cx="908" cy="2549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06" name="Google Shape;109;p13"/>
            <p:cNvSpPr/>
            <p:nvPr/>
          </p:nvSpPr>
          <p:spPr>
            <a:xfrm>
              <a:off x="404" y="4113"/>
              <a:ext cx="70" cy="212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07" name="Google Shape;110;p13"/>
            <p:cNvSpPr/>
            <p:nvPr/>
          </p:nvSpPr>
          <p:spPr>
            <a:xfrm>
              <a:off x="337" y="3376"/>
              <a:ext cx="15" cy="139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08" name="Google Shape;111;p13"/>
            <p:cNvSpPr/>
            <p:nvPr/>
          </p:nvSpPr>
          <p:spPr>
            <a:xfrm>
              <a:off x="372" y="3934"/>
              <a:ext cx="103" cy="391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2;p13"/>
          <p:cNvGrpSpPr/>
          <p:nvPr/>
        </p:nvGrpSpPr>
        <p:grpSpPr>
          <a:xfrm>
            <a:off x="20638" y="0"/>
            <a:ext cx="1951037" cy="6851650"/>
            <a:chOff x="13" y="0"/>
            <a:chExt cx="1229" cy="4316"/>
          </a:xfrm>
        </p:grpSpPr>
        <p:sp>
          <p:nvSpPr>
            <p:cNvPr id="1048809" name="Google Shape;113;p13"/>
            <p:cNvSpPr/>
            <p:nvPr/>
          </p:nvSpPr>
          <p:spPr>
            <a:xfrm>
              <a:off x="13" y="0"/>
              <a:ext cx="257" cy="2771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10" name="Google Shape;114;p13"/>
            <p:cNvSpPr/>
            <p:nvPr/>
          </p:nvSpPr>
          <p:spPr>
            <a:xfrm>
              <a:off x="286" y="2719"/>
              <a:ext cx="220" cy="995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11" name="Google Shape;115;p13"/>
            <p:cNvSpPr/>
            <p:nvPr/>
          </p:nvSpPr>
          <p:spPr>
            <a:xfrm>
              <a:off x="524" y="3693"/>
              <a:ext cx="224" cy="623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12" name="Google Shape;116;p13"/>
            <p:cNvSpPr/>
            <p:nvPr/>
          </p:nvSpPr>
          <p:spPr>
            <a:xfrm>
              <a:off x="271" y="2749"/>
              <a:ext cx="287" cy="1408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13" name="Google Shape;117;p13"/>
            <p:cNvSpPr/>
            <p:nvPr/>
          </p:nvSpPr>
          <p:spPr>
            <a:xfrm>
              <a:off x="243" y="812"/>
              <a:ext cx="90" cy="1906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14" name="Google Shape;118;p13"/>
            <p:cNvSpPr/>
            <p:nvPr/>
          </p:nvSpPr>
          <p:spPr>
            <a:xfrm>
              <a:off x="579" y="4140"/>
              <a:ext cx="69" cy="176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15" name="Google Shape;119;p13"/>
            <p:cNvSpPr/>
            <p:nvPr/>
          </p:nvSpPr>
          <p:spPr>
            <a:xfrm>
              <a:off x="261" y="2587"/>
              <a:ext cx="42" cy="322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16" name="Google Shape;120;p13"/>
            <p:cNvSpPr/>
            <p:nvPr/>
          </p:nvSpPr>
          <p:spPr>
            <a:xfrm>
              <a:off x="507" y="1982"/>
              <a:ext cx="735" cy="1710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17" name="Google Shape;121;p13"/>
            <p:cNvSpPr/>
            <p:nvPr/>
          </p:nvSpPr>
          <p:spPr>
            <a:xfrm>
              <a:off x="559" y="4158"/>
              <a:ext cx="62" cy="158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18" name="Google Shape;122;p13"/>
            <p:cNvSpPr/>
            <p:nvPr/>
          </p:nvSpPr>
          <p:spPr>
            <a:xfrm>
              <a:off x="507" y="3715"/>
              <a:ext cx="71" cy="424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19" name="Google Shape;123;p13"/>
            <p:cNvSpPr/>
            <p:nvPr/>
          </p:nvSpPr>
          <p:spPr>
            <a:xfrm>
              <a:off x="507" y="3636"/>
              <a:ext cx="19" cy="14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820" name="Google Shape;124;p13"/>
            <p:cNvSpPr/>
            <p:nvPr/>
          </p:nvSpPr>
          <p:spPr>
            <a:xfrm>
              <a:off x="524" y="3983"/>
              <a:ext cx="109" cy="333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766F5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821" name="Google Shape;125;p13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rgbClr val="766F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22" name="Google Shape;126;p13"/>
          <p:cNvSpPr txBox="1">
            <a:spLocks noGrp="1"/>
          </p:cNvSpPr>
          <p:nvPr>
            <p:ph type="title"/>
          </p:nvPr>
        </p:nvSpPr>
        <p:spPr>
          <a:xfrm>
            <a:off x="1944688" y="623888"/>
            <a:ext cx="6588125" cy="127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8823" name="Google Shape;127;p13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89713" cy="38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•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–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»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48824" name="Google Shape;128;p13"/>
          <p:cNvSpPr txBox="1"/>
          <p:nvPr/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25" name="Google Shape;129;p13"/>
          <p:cNvSpPr txBox="1">
            <a:spLocks noGrp="1"/>
          </p:cNvSpPr>
          <p:nvPr>
            <p:ph type="dt" idx="10"/>
          </p:nvPr>
        </p:nvSpPr>
        <p:spPr>
          <a:xfrm>
            <a:off x="7772400" y="6135688"/>
            <a:ext cx="76517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826" name="Google Shape;130;p13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223;p27"/>
          <p:cNvSpPr txBox="1"/>
          <p:nvPr/>
        </p:nvSpPr>
        <p:spPr>
          <a:xfrm>
            <a:off x="164306" y="198438"/>
            <a:ext cx="8815388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303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92" name="Google Shape;225;p27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t>1</a:t>
            </a:fld>
            <a:endParaRPr sz="2000">
              <a:solidFill>
                <a:srgbClr val="FE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93" name="Google Shape;226;p27"/>
          <p:cNvSpPr txBox="1"/>
          <p:nvPr/>
        </p:nvSpPr>
        <p:spPr>
          <a:xfrm>
            <a:off x="965197" y="3058389"/>
            <a:ext cx="7860600" cy="203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100"/>
            </a:pPr>
            <a:r>
              <a:rPr lang="en-IN" sz="21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SUBJECT</a:t>
            </a:r>
            <a:r>
              <a:rPr lang="en-IN" sz="2100" b="1" dirty="0" smtClean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:  SPOTIFY CLONE</a:t>
            </a:r>
            <a:endParaRPr lang="en-IN" sz="21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N" sz="21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PBL PROJECT-II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N" sz="21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BCA </a:t>
            </a:r>
            <a:r>
              <a:rPr lang="en-IN" sz="2100" b="1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– 4</a:t>
            </a:r>
            <a:r>
              <a:rPr lang="en-IN" sz="2100" b="1" baseline="30000" dirty="0" smtClean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TH </a:t>
            </a:r>
            <a:r>
              <a:rPr lang="en-IN" sz="2100" b="1" dirty="0" smtClean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 SEM</a:t>
            </a:r>
            <a:endParaRPr lang="en-IN" sz="2100" b="1" baseline="30000" dirty="0"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N" sz="2100" b="1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DIV-N</a:t>
            </a:r>
            <a:r>
              <a:rPr lang="en-IN" sz="21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	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N" sz="21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GROUP NO -(</a:t>
            </a:r>
            <a:r>
              <a:rPr lang="en-IN" sz="2100" b="1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218)     </a:t>
            </a:r>
            <a:endParaRPr lang="en-IN" sz="21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lang="en-IN" sz="2100" b="1" dirty="0">
              <a:latin typeface="Times New Roman" panose="02020603050405020304" pitchFamily="18" charset="0"/>
              <a:ea typeface="Century Gothic"/>
              <a:cs typeface="Times New Roman" panose="02020603050405020304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N" sz="21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                                        INTERNAL FECULTY GIUDE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N" sz="2100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 Prof .DIMPLE SHAH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IN" sz="21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	</a:t>
            </a:r>
            <a:r>
              <a:rPr lang="en-IN" sz="2100" dirty="0"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   </a:t>
            </a:r>
            <a:r>
              <a:rPr lang="en-IN" sz="21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(SOCCA)	</a:t>
            </a:r>
            <a:r>
              <a:rPr lang="en-IN" sz="210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</a:t>
            </a:r>
            <a:endParaRPr sz="210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505DBC-A49A-2647-402A-EC46723EC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810" y="0"/>
            <a:ext cx="4677317" cy="223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6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5" y="1578941"/>
            <a:ext cx="8477810" cy="476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2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" y="787400"/>
            <a:ext cx="8527095" cy="47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Google Shape;404;p45"/>
          <p:cNvSpPr txBox="1"/>
          <p:nvPr/>
        </p:nvSpPr>
        <p:spPr>
          <a:xfrm>
            <a:off x="609600" y="609600"/>
            <a:ext cx="6648600" cy="6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836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8362" lvl="0">
              <a:buClr>
                <a:schemeClr val="lt1"/>
              </a:buClr>
              <a:buSzPct val="150000"/>
              <a:buFont typeface="Wingdings" pitchFamily="2" charset="2"/>
              <a:buChar char="Ø"/>
            </a:pPr>
            <a:endParaRPr lang="en-US" sz="2100" dirty="0" smtClean="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68362" lvl="0">
              <a:buClr>
                <a:schemeClr val="lt1"/>
              </a:buClr>
              <a:buSzPct val="150000"/>
            </a:pPr>
            <a:r>
              <a:rPr lang="en-US" sz="2100" dirty="0" smtClean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Mobile Application</a:t>
            </a:r>
          </a:p>
          <a:p>
            <a:pPr marL="868362" lvl="0">
              <a:buClr>
                <a:schemeClr val="lt1"/>
              </a:buClr>
              <a:buSzPts val="3600"/>
            </a:pPr>
            <a:r>
              <a:rPr lang="en-US" sz="2100" dirty="0" smtClean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Enhanced Features</a:t>
            </a:r>
          </a:p>
          <a:p>
            <a:pPr marL="868362" lvl="0">
              <a:buClr>
                <a:schemeClr val="lt1"/>
              </a:buClr>
              <a:buSzPts val="3600"/>
            </a:pPr>
            <a:r>
              <a:rPr lang="en-US" sz="2100" dirty="0" smtClean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Collaborative Features</a:t>
            </a:r>
          </a:p>
          <a:p>
            <a:pPr marL="868362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78" name="Google Shape;406;p45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1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t>12</a:t>
            </a:fld>
            <a:endParaRPr sz="2000">
              <a:solidFill>
                <a:srgbClr val="FE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1A096D-BD9A-ACBB-765B-7411D252F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13494"/>
            <a:ext cx="31750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Google Shape;423;p47"/>
          <p:cNvSpPr txBox="1"/>
          <p:nvPr/>
        </p:nvSpPr>
        <p:spPr>
          <a:xfrm>
            <a:off x="765175" y="685800"/>
            <a:ext cx="6589713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51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 sz="3600" b="1" i="0" u="none" strike="noStrike" cap="none" dirty="0">
                <a:solidFill>
                  <a:srgbClr val="262626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References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48792" name="Google Shape;425;p47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t>13</a:t>
            </a:fld>
            <a:endParaRPr sz="2000">
              <a:solidFill>
                <a:srgbClr val="FE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93" name="Google Shape;426;p47"/>
          <p:cNvSpPr txBox="1"/>
          <p:nvPr/>
        </p:nvSpPr>
        <p:spPr>
          <a:xfrm>
            <a:off x="780250" y="1566425"/>
            <a:ext cx="7757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100" b="1" i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57CC83-4851-EAFB-20B9-7351B61A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13494"/>
            <a:ext cx="31750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Google Shape;432;p48"/>
          <p:cNvSpPr txBox="1"/>
          <p:nvPr/>
        </p:nvSpPr>
        <p:spPr>
          <a:xfrm>
            <a:off x="803275" y="2816369"/>
            <a:ext cx="7966364" cy="143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600"/>
              <a:buFont typeface="Times New Roman"/>
              <a:buNone/>
            </a:pPr>
            <a:r>
              <a:rPr lang="en-US" sz="6600" b="0" i="0" u="none" strike="noStrike" cap="none" dirty="0">
                <a:solidFill>
                  <a:srgbClr val="C00000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-US" sz="6600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han</a:t>
            </a:r>
            <a:r>
              <a:rPr lang="en-US" sz="6600" b="0" i="0" u="none" strike="noStrike" cap="none" dirty="0">
                <a:solidFill>
                  <a:srgbClr val="C00000"/>
                </a:solidFill>
                <a:latin typeface="Arimo"/>
                <a:ea typeface="Arimo"/>
                <a:cs typeface="Arimo"/>
                <a:sym typeface="Arimo"/>
              </a:rPr>
              <a:t>k</a:t>
            </a:r>
            <a:r>
              <a:rPr lang="en-US" sz="6600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Y</a:t>
            </a:r>
            <a:r>
              <a:rPr lang="en-US" sz="6600" b="0" i="0" u="none" strike="noStrike" cap="none" dirty="0">
                <a:solidFill>
                  <a:srgbClr val="C00000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6600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u..</a:t>
            </a:r>
            <a:r>
              <a:rPr lang="en-US" sz="6600" b="0" i="0" u="none" strike="noStrike" cap="none" dirty="0">
                <a:solidFill>
                  <a:srgbClr val="C00000"/>
                </a:solidFill>
                <a:latin typeface="Arimo"/>
                <a:ea typeface="Arimo"/>
                <a:cs typeface="Arimo"/>
                <a:sym typeface="Arimo"/>
              </a:rPr>
              <a:t>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imes New Roman"/>
              <a:buNone/>
            </a:pPr>
            <a:endParaRPr sz="6600" b="0" i="0" u="none" strike="noStrike" cap="none" dirty="0">
              <a:solidFill>
                <a:srgbClr val="C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600"/>
              <a:buFont typeface="Times New Roman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imes New Roman"/>
              <a:buNone/>
            </a:pPr>
            <a:endParaRPr sz="6600" b="0" i="0" u="none" strike="noStrike" cap="none" dirty="0">
              <a:solidFill>
                <a:srgbClr val="C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48831" name="Google Shape;434;p48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t>14</a:t>
            </a:fld>
            <a:endParaRPr sz="2000">
              <a:solidFill>
                <a:srgbClr val="FE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74EDD4-6671-D3F0-B016-DF476F3455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AD726-AA34-1084-87BC-FF602B9A18A9}"/>
              </a:ext>
            </a:extLst>
          </p:cNvPr>
          <p:cNvSpPr txBox="1"/>
          <p:nvPr/>
        </p:nvSpPr>
        <p:spPr>
          <a:xfrm>
            <a:off x="1597306" y="694482"/>
            <a:ext cx="5694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ndara" panose="020E0502030303020204" pitchFamily="34" charset="0"/>
              </a:rPr>
              <a:t>CENDIDATE’S DECLARATION </a:t>
            </a:r>
            <a:endParaRPr lang="en-IN" sz="2800" b="1" dirty="0"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27A33-9885-AA1E-323A-2EE672BEDF45}"/>
              </a:ext>
            </a:extLst>
          </p:cNvPr>
          <p:cNvSpPr txBox="1"/>
          <p:nvPr/>
        </p:nvSpPr>
        <p:spPr>
          <a:xfrm>
            <a:off x="856527" y="2291787"/>
            <a:ext cx="78129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SUTHAR  SANJAYKUMAR  AMARARAM     : 2204030101400      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PANCHAL HARSH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PRAKASHCHANDRA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2204030100720   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SURAJ KUMAR GUPTA                                     :  2204030101389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THAKKAR  HARSH KUMAR  JAYESHBHAI :  2204030101421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KUSHVAH  MITESH  HARGYANSING            :  2204030100563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Google Shape;212;p26"/>
          <p:cNvSpPr txBox="1"/>
          <p:nvPr/>
        </p:nvSpPr>
        <p:spPr>
          <a:xfrm>
            <a:off x="228600" y="630238"/>
            <a:ext cx="664845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620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 sz="36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2" name="Google Shape;213;p26"/>
          <p:cNvSpPr txBox="1"/>
          <p:nvPr/>
        </p:nvSpPr>
        <p:spPr>
          <a:xfrm>
            <a:off x="1252537" y="1667670"/>
            <a:ext cx="6638925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40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013" marR="0" lvl="0" indent="-3413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013" marR="0" lvl="0" indent="-3413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</a:p>
          <a:p>
            <a:pPr marL="354013" marR="0" lvl="0" indent="-3413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you have selected this topic?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013" marR="0" lvl="0" indent="-3413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Worked carried out till date</a:t>
            </a:r>
          </a:p>
          <a:p>
            <a:pPr marL="354013" marR="0" lvl="0" indent="-3413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dirty="0">
                <a:latin typeface="Times New Roman"/>
                <a:cs typeface="Times New Roman"/>
                <a:sym typeface="Times New Roman"/>
              </a:rPr>
              <a:t>Screenshots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013" marR="0" lvl="0" indent="-3413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013" marR="0" lvl="0" indent="-3413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3" name="Google Shape;214;p26"/>
          <p:cNvSpPr txBox="1"/>
          <p:nvPr/>
        </p:nvSpPr>
        <p:spPr>
          <a:xfrm>
            <a:off x="1943100" y="6135688"/>
            <a:ext cx="57165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6/25/2018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6" name="Google Shape;217;p26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t>3</a:t>
            </a:fld>
            <a:endParaRPr sz="2000">
              <a:solidFill>
                <a:srgbClr val="FE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CE7CE-0241-247B-5B31-A6ECA6A3A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13494"/>
            <a:ext cx="3175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8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223;p27"/>
          <p:cNvSpPr txBox="1"/>
          <p:nvPr/>
        </p:nvSpPr>
        <p:spPr>
          <a:xfrm>
            <a:off x="0" y="685800"/>
            <a:ext cx="6648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303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Times New Roman"/>
              <a:buNone/>
            </a:pPr>
            <a:r>
              <a:rPr lang="en-US" sz="3600" b="1" i="0" u="none" strike="noStrike" cap="none" dirty="0">
                <a:solidFill>
                  <a:srgbClr val="262626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Introduction</a:t>
            </a:r>
            <a:endParaRPr sz="3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48692" name="Google Shape;225;p27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t>4</a:t>
            </a:fld>
            <a:endParaRPr sz="2000">
              <a:solidFill>
                <a:srgbClr val="FE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93" name="Google Shape;226;p27"/>
          <p:cNvSpPr txBox="1"/>
          <p:nvPr/>
        </p:nvSpPr>
        <p:spPr>
          <a:xfrm>
            <a:off x="826300" y="1451427"/>
            <a:ext cx="7853243" cy="568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indent="457200" algn="just">
              <a:buSzPct val="150000"/>
              <a:buFont typeface="Arial" pitchFamily="34" charset="0"/>
              <a:buChar char="•"/>
            </a:pPr>
            <a:r>
              <a:rPr lang="en-US" sz="2100" dirty="0" smtClean="0">
                <a:latin typeface="Century Gothic"/>
                <a:ea typeface="Century Gothic"/>
                <a:cs typeface="Century Gothic"/>
                <a:sym typeface="Century Gothic"/>
              </a:rPr>
              <a:t>  Welcome to the world of audio streaming innovation! In this </a:t>
            </a:r>
            <a:r>
              <a:rPr lang="en-US" sz="2100" dirty="0" err="1" smtClean="0">
                <a:latin typeface="Century Gothic"/>
                <a:ea typeface="Century Gothic"/>
                <a:cs typeface="Century Gothic"/>
                <a:sym typeface="Century Gothic"/>
              </a:rPr>
              <a:t>Spotify</a:t>
            </a:r>
            <a:r>
              <a:rPr lang="en-US" sz="2100" dirty="0" smtClean="0">
                <a:latin typeface="Century Gothic"/>
                <a:ea typeface="Century Gothic"/>
                <a:cs typeface="Century Gothic"/>
                <a:sym typeface="Century Gothic"/>
              </a:rPr>
              <a:t> clone project, we embark on a journey to recreate the magic of one of the most popular music platforms. Our goal is to develop a user-friendly application that seamlessly delivers an immersive music experience, mirroring the features and functionality of </a:t>
            </a:r>
            <a:r>
              <a:rPr lang="en-US" sz="2100" dirty="0" err="1" smtClean="0">
                <a:latin typeface="Century Gothic"/>
                <a:ea typeface="Century Gothic"/>
                <a:cs typeface="Century Gothic"/>
                <a:sym typeface="Century Gothic"/>
              </a:rPr>
              <a:t>Spotify</a:t>
            </a:r>
            <a:r>
              <a:rPr lang="en-US" sz="2100" dirty="0" smtClean="0">
                <a:latin typeface="Century Gothic"/>
                <a:ea typeface="Century Gothic"/>
                <a:cs typeface="Century Gothic"/>
                <a:sym typeface="Century Gothic"/>
              </a:rPr>
              <a:t>. Get ready to dive into the realm of coding melodies and creating a harmonious user interface that resonates with the spirit of modern music streaming. Let the coding playlist begin! 🎶</a:t>
            </a:r>
            <a:endParaRPr sz="21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40E192-5662-AE88-644A-6DF5A560A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13494"/>
            <a:ext cx="31750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4A789D-D0EE-A733-F6B1-09AAEC71BA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DFA90-7C96-F637-3971-0A763455F370}"/>
              </a:ext>
            </a:extLst>
          </p:cNvPr>
          <p:cNvSpPr txBox="1"/>
          <p:nvPr/>
        </p:nvSpPr>
        <p:spPr>
          <a:xfrm>
            <a:off x="1625600" y="725714"/>
            <a:ext cx="561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0857" y="1538514"/>
            <a:ext cx="75474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buSzPct val="150000"/>
              <a:buFont typeface="Arial" pitchFamily="34" charset="0"/>
              <a:buChar char="•"/>
            </a:pPr>
            <a:r>
              <a:rPr lang="en-US" sz="2100" dirty="0" smtClean="0"/>
              <a:t>   </a:t>
            </a:r>
            <a:r>
              <a:rPr lang="en-US" sz="2100" dirty="0" smtClean="0">
                <a:latin typeface="Century Gothic" pitchFamily="34" charset="0"/>
              </a:rPr>
              <a:t>Project aims to create a web application inspired by the user-friendly design and functionality of </a:t>
            </a:r>
            <a:r>
              <a:rPr lang="en-US" sz="2100" dirty="0" err="1" smtClean="0">
                <a:latin typeface="Century Gothic" pitchFamily="34" charset="0"/>
              </a:rPr>
              <a:t>Spotify</a:t>
            </a:r>
            <a:r>
              <a:rPr lang="en-US" sz="2100" dirty="0" smtClean="0">
                <a:latin typeface="Century Gothic" pitchFamily="34" charset="0"/>
              </a:rPr>
              <a:t>. This clone will provide a seamless and immersive music streaming experience, allowing users to discover, create, and share playlists effortlessly. The project will utilize modern web technologies to replicate key features such as personalized recommendations, a vast music library, and a dynamic user interface. With an emphasis on responsive design and user engagement, </a:t>
            </a:r>
            <a:r>
              <a:rPr lang="en-US" sz="2100" dirty="0" err="1" smtClean="0">
                <a:latin typeface="Century Gothic" pitchFamily="34" charset="0"/>
              </a:rPr>
              <a:t>HarmonyHub</a:t>
            </a:r>
            <a:r>
              <a:rPr lang="en-US" sz="2100" dirty="0" smtClean="0">
                <a:latin typeface="Century Gothic" pitchFamily="34" charset="0"/>
              </a:rPr>
              <a:t> aspires to deliver a compelling alternative to existing music streaming platforms while adhering to ethical considerations and copyright compliance</a:t>
            </a:r>
            <a:r>
              <a:rPr lang="en-US" sz="2100" dirty="0" smtClean="0"/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9490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Google Shape;355;p40"/>
          <p:cNvSpPr txBox="1"/>
          <p:nvPr/>
        </p:nvSpPr>
        <p:spPr>
          <a:xfrm>
            <a:off x="609600" y="609600"/>
            <a:ext cx="664845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83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Times New Roman"/>
              <a:buNone/>
            </a:pPr>
            <a:r>
              <a:rPr lang="en-US" sz="3600" b="1" i="0" u="none" strike="noStrike" cap="none" dirty="0">
                <a:solidFill>
                  <a:srgbClr val="262626"/>
                </a:solidFill>
                <a:latin typeface="Times New Roman" panose="02020603050405020304" pitchFamily="18" charset="0"/>
                <a:ea typeface="Century Gothic"/>
                <a:cs typeface="Times New Roman" panose="02020603050405020304" pitchFamily="18" charset="0"/>
                <a:sym typeface="Century Gothic"/>
              </a:rPr>
              <a:t>Objectives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48739" name="Google Shape;357;p40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t>6</a:t>
            </a:fld>
            <a:endParaRPr sz="2000">
              <a:solidFill>
                <a:srgbClr val="FE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40" name="Google Shape;358;p40"/>
          <p:cNvSpPr txBox="1"/>
          <p:nvPr/>
        </p:nvSpPr>
        <p:spPr>
          <a:xfrm>
            <a:off x="841575" y="1509485"/>
            <a:ext cx="7968300" cy="472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ct val="150000"/>
              <a:buFont typeface="Arial" pitchFamily="34" charset="0"/>
              <a:buChar char="•"/>
            </a:pPr>
            <a:r>
              <a:rPr lang="en-US" sz="2100" dirty="0" smtClean="0">
                <a:solidFill>
                  <a:schemeClr val="dk1"/>
                </a:solidFill>
                <a:latin typeface="Century Gothic" pitchFamily="34" charset="0"/>
              </a:rPr>
              <a:t>    The objective of a </a:t>
            </a:r>
            <a:r>
              <a:rPr lang="en-US" sz="2100" dirty="0" smtClean="0">
                <a:solidFill>
                  <a:schemeClr val="dk1"/>
                </a:solidFill>
                <a:latin typeface="Century Gothic" pitchFamily="34" charset="0"/>
              </a:rPr>
              <a:t>Spotify </a:t>
            </a:r>
            <a:r>
              <a:rPr lang="en-US" sz="2100" dirty="0">
                <a:solidFill>
                  <a:schemeClr val="dk1"/>
                </a:solidFill>
                <a:latin typeface="Century Gothic" pitchFamily="34" charset="0"/>
              </a:rPr>
              <a:t>C</a:t>
            </a:r>
            <a:r>
              <a:rPr lang="en-US" sz="2100" dirty="0" smtClean="0">
                <a:solidFill>
                  <a:schemeClr val="dk1"/>
                </a:solidFill>
                <a:latin typeface="Century Gothic" pitchFamily="34" charset="0"/>
              </a:rPr>
              <a:t>lone </a:t>
            </a:r>
            <a:r>
              <a:rPr lang="en-US" sz="2100" dirty="0" smtClean="0">
                <a:solidFill>
                  <a:schemeClr val="dk1"/>
                </a:solidFill>
                <a:latin typeface="Century Gothic" pitchFamily="34" charset="0"/>
              </a:rPr>
              <a:t>web project is to create a music streaming platform that replicates the features and functionalities of the popular music service, </a:t>
            </a:r>
            <a:r>
              <a:rPr lang="en-US" sz="2100" dirty="0" smtClean="0">
                <a:solidFill>
                  <a:schemeClr val="dk1"/>
                </a:solidFill>
                <a:latin typeface="Century Gothic" pitchFamily="34" charset="0"/>
              </a:rPr>
              <a:t>Spotify</a:t>
            </a:r>
            <a:endParaRPr lang="en-US" sz="2100" dirty="0" smtClean="0">
              <a:solidFill>
                <a:schemeClr val="dk1"/>
              </a:solidFill>
              <a:latin typeface="Century Gothic" pitchFamily="34" charset="0"/>
            </a:endParaRPr>
          </a:p>
          <a:p>
            <a:pPr lvl="0">
              <a:lnSpc>
                <a:spcPct val="115000"/>
              </a:lnSpc>
              <a:buClr>
                <a:schemeClr val="dk1"/>
              </a:buClr>
              <a:buSzPct val="150000"/>
              <a:buFont typeface="Arial" pitchFamily="34" charset="0"/>
              <a:buChar char="•"/>
            </a:pPr>
            <a:r>
              <a:rPr lang="en-US" sz="2100" dirty="0" smtClean="0">
                <a:solidFill>
                  <a:schemeClr val="dk1"/>
                </a:solidFill>
                <a:latin typeface="Century Gothic" pitchFamily="34" charset="0"/>
              </a:rPr>
              <a:t>.A </a:t>
            </a:r>
            <a:r>
              <a:rPr lang="en-US" sz="2100" dirty="0" smtClean="0">
                <a:solidFill>
                  <a:schemeClr val="dk1"/>
                </a:solidFill>
                <a:latin typeface="Century Gothic" pitchFamily="34" charset="0"/>
              </a:rPr>
              <a:t>Spotify</a:t>
            </a:r>
            <a:r>
              <a:rPr lang="en-US" sz="2100" dirty="0" smtClean="0">
                <a:solidFill>
                  <a:schemeClr val="dk1"/>
                </a:solidFill>
                <a:latin typeface="Century Gothic" pitchFamily="34" charset="0"/>
              </a:rPr>
              <a:t> </a:t>
            </a:r>
            <a:r>
              <a:rPr lang="en-US" sz="2100" dirty="0" smtClean="0">
                <a:solidFill>
                  <a:schemeClr val="dk1"/>
                </a:solidFill>
                <a:latin typeface="Century Gothic" pitchFamily="34" charset="0"/>
              </a:rPr>
              <a:t>clone typically offers users the ability to: 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ct val="150000"/>
              <a:buFont typeface="Arial" pitchFamily="34" charset="0"/>
              <a:buChar char="•"/>
            </a:pPr>
            <a:r>
              <a:rPr lang="en-US" sz="2100" dirty="0" smtClean="0">
                <a:solidFill>
                  <a:schemeClr val="dk1"/>
                </a:solidFill>
                <a:latin typeface="Century Gothic" pitchFamily="34" charset="0"/>
              </a:rPr>
              <a:t>Stream a vast library of music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ct val="150000"/>
              <a:buFont typeface="Arial" pitchFamily="34" charset="0"/>
              <a:buChar char="•"/>
            </a:pPr>
            <a:r>
              <a:rPr lang="en-US" sz="2100" dirty="0" smtClean="0">
                <a:solidFill>
                  <a:schemeClr val="dk1"/>
                </a:solidFill>
                <a:latin typeface="Century Gothic" pitchFamily="34" charset="0"/>
              </a:rPr>
              <a:t>Create playlists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ct val="150000"/>
              <a:buFont typeface="Arial" pitchFamily="34" charset="0"/>
              <a:buChar char="•"/>
            </a:pPr>
            <a:r>
              <a:rPr lang="en-US" sz="2100" dirty="0" smtClean="0">
                <a:solidFill>
                  <a:schemeClr val="dk1"/>
                </a:solidFill>
                <a:latin typeface="Century Gothic" pitchFamily="34" charset="0"/>
              </a:rPr>
              <a:t>Follow other users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ct val="150000"/>
              <a:buFont typeface="Arial" pitchFamily="34" charset="0"/>
              <a:buChar char="•"/>
            </a:pPr>
            <a:r>
              <a:rPr lang="en-US" sz="2100" dirty="0" smtClean="0">
                <a:solidFill>
                  <a:schemeClr val="dk1"/>
                </a:solidFill>
                <a:latin typeface="Century Gothic" pitchFamily="34" charset="0"/>
              </a:rPr>
              <a:t>Share their favorite songs and tracks on social channels with their friends and family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ct val="150000"/>
              <a:buFont typeface="Arial" pitchFamily="34" charset="0"/>
              <a:buChar char="•"/>
            </a:pPr>
            <a:r>
              <a:rPr lang="en-US" sz="2100" dirty="0" smtClean="0">
                <a:solidFill>
                  <a:schemeClr val="dk1"/>
                </a:solidFill>
                <a:latin typeface="Century Gothic" pitchFamily="34" charset="0"/>
              </a:rPr>
              <a:t>Enjoy a personalized music experience</a:t>
            </a:r>
          </a:p>
          <a:p>
            <a:pPr lvl="0" algn="just">
              <a:lnSpc>
                <a:spcPct val="115000"/>
              </a:lnSpc>
              <a:buClr>
                <a:schemeClr val="dk1"/>
              </a:buClr>
              <a:buSzPct val="150000"/>
              <a:buFont typeface="Arial" pitchFamily="34" charset="0"/>
              <a:buChar char="•"/>
            </a:pPr>
            <a:r>
              <a:rPr lang="en-US" sz="2100" dirty="0" smtClean="0">
                <a:solidFill>
                  <a:schemeClr val="dk1"/>
                </a:solidFill>
                <a:latin typeface="Century Gothic" pitchFamily="34" charset="0"/>
              </a:rPr>
              <a:t>By creating a </a:t>
            </a:r>
            <a:r>
              <a:rPr lang="en-US" sz="2100" dirty="0" smtClean="0">
                <a:solidFill>
                  <a:schemeClr val="dk1"/>
                </a:solidFill>
                <a:latin typeface="Century Gothic" pitchFamily="34" charset="0"/>
              </a:rPr>
              <a:t>Spotify clone</a:t>
            </a:r>
            <a:r>
              <a:rPr lang="en-US" sz="2100" dirty="0" smtClean="0">
                <a:solidFill>
                  <a:schemeClr val="dk1"/>
                </a:solidFill>
                <a:latin typeface="Century Gothic" pitchFamily="34" charset="0"/>
              </a:rPr>
              <a:t>, you can customize the platform to your liking, add new features, and even monetize it in the future.</a:t>
            </a:r>
            <a:endParaRPr sz="2100" dirty="0">
              <a:solidFill>
                <a:schemeClr val="dk1"/>
              </a:solidFill>
              <a:latin typeface="Century Gothic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1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4E4389-34BB-6D65-F1DA-C85AE79C3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13494"/>
            <a:ext cx="31750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Google Shape;373;p42"/>
          <p:cNvSpPr txBox="1"/>
          <p:nvPr/>
        </p:nvSpPr>
        <p:spPr>
          <a:xfrm>
            <a:off x="511175" y="657538"/>
            <a:ext cx="664845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683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Worked carried out till date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836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endParaRPr sz="3600" b="1" i="0" u="none" strike="noStrike" cap="none" dirty="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8753" name="Google Shape;375;p42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4200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 sz="2000">
                <a:solidFill>
                  <a:srgbClr val="FE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000"/>
                <a:buNone/>
              </a:pPr>
              <a:t>7</a:t>
            </a:fld>
            <a:endParaRPr sz="2000" dirty="0">
              <a:solidFill>
                <a:srgbClr val="FE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54" name="Google Shape;376;p42"/>
          <p:cNvSpPr txBox="1"/>
          <p:nvPr/>
        </p:nvSpPr>
        <p:spPr>
          <a:xfrm>
            <a:off x="841575" y="1432475"/>
            <a:ext cx="7932300" cy="44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8755" name="Google Shape;377;p42"/>
          <p:cNvSpPr txBox="1"/>
          <p:nvPr/>
        </p:nvSpPr>
        <p:spPr>
          <a:xfrm>
            <a:off x="1128075" y="1575725"/>
            <a:ext cx="7409400" cy="42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8756" name="Google Shape;378;p42"/>
          <p:cNvSpPr txBox="1"/>
          <p:nvPr/>
        </p:nvSpPr>
        <p:spPr>
          <a:xfrm>
            <a:off x="897750" y="1575725"/>
            <a:ext cx="7348500" cy="4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ct val="150000"/>
              <a:buFont typeface="Arial" pitchFamily="34" charset="0"/>
              <a:buChar char="•"/>
            </a:pPr>
            <a:r>
              <a:rPr lang="en-IN" sz="1800" kern="100" dirty="0">
                <a:effectLst/>
                <a:latin typeface="Century Gothic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 </a:t>
            </a:r>
            <a:r>
              <a:rPr lang="en-IN" sz="1800" kern="100" dirty="0" smtClean="0">
                <a:effectLst/>
                <a:latin typeface="Century Gothic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march, </a:t>
            </a:r>
            <a:r>
              <a:rPr lang="en-IN" sz="1800" kern="100" dirty="0">
                <a:effectLst/>
                <a:latin typeface="Century Gothic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team has made significant progress in the development of </a:t>
            </a:r>
            <a:r>
              <a:rPr lang="en-IN" sz="1800" kern="100" dirty="0" smtClean="0">
                <a:effectLst/>
                <a:latin typeface="Century Gothic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“SPOTIFY CLONE." </a:t>
            </a:r>
            <a:r>
              <a:rPr lang="en-IN" sz="1800" kern="100" dirty="0">
                <a:effectLst/>
                <a:latin typeface="Century Gothic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accomplishments and milestones include:</a:t>
            </a:r>
          </a:p>
          <a:p>
            <a:pPr>
              <a:buClr>
                <a:schemeClr val="dk1"/>
              </a:buClr>
              <a:buSzPts val="1100"/>
            </a:pPr>
            <a:endParaRPr lang="en-IN" sz="1800" kern="100" dirty="0">
              <a:effectLst/>
              <a:latin typeface="Century Gothic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IN" sz="1800" dirty="0">
                <a:effectLst/>
                <a:latin typeface="Century Gothic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Project Initiation</a:t>
            </a:r>
          </a:p>
          <a:p>
            <a:pPr>
              <a:buClr>
                <a:schemeClr val="dk1"/>
              </a:buClr>
              <a:buSzPts val="1100"/>
            </a:pPr>
            <a:r>
              <a:rPr lang="en-IN" sz="1800" kern="100" dirty="0">
                <a:latin typeface="Century Gothic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sz="1800" dirty="0">
                <a:effectLst/>
                <a:latin typeface="Century Gothic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and Planning</a:t>
            </a:r>
            <a:endParaRPr lang="en-IN" sz="1800" kern="100" dirty="0">
              <a:latin typeface="Century Gothic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IN" sz="1800" kern="100" dirty="0">
                <a:effectLst/>
                <a:latin typeface="Century Gothic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en-IN" sz="1800" dirty="0">
                <a:effectLst/>
                <a:latin typeface="Century Gothic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 and Prototyping</a:t>
            </a:r>
          </a:p>
          <a:p>
            <a:pPr>
              <a:buClr>
                <a:schemeClr val="dk1"/>
              </a:buClr>
              <a:buSzPts val="1100"/>
            </a:pPr>
            <a:r>
              <a:rPr lang="en-IN" sz="1800" dirty="0">
                <a:latin typeface="Century Gothic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N" sz="1800" dirty="0">
                <a:effectLst/>
                <a:latin typeface="Century Gothic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 &amp; </a:t>
            </a:r>
            <a:r>
              <a:rPr lang="en-IN" sz="1800" dirty="0" smtClean="0">
                <a:effectLst/>
                <a:latin typeface="Century Gothic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 </a:t>
            </a:r>
            <a:r>
              <a:rPr lang="en-IN" sz="1800" dirty="0">
                <a:effectLst/>
                <a:latin typeface="Century Gothic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</a:p>
          <a:p>
            <a:pPr>
              <a:buClr>
                <a:schemeClr val="dk1"/>
              </a:buClr>
              <a:buSzPts val="1100"/>
            </a:pPr>
            <a:r>
              <a:rPr lang="en-IN" sz="1800" dirty="0">
                <a:latin typeface="Century Gothic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IN" sz="1800" dirty="0">
                <a:effectLst/>
                <a:latin typeface="Century Gothic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Preparation</a:t>
            </a:r>
            <a:endParaRPr lang="en-IN" sz="1800" dirty="0">
              <a:latin typeface="Century Gothic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dk1"/>
              </a:buClr>
              <a:buSzPts val="1100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 i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b="1" i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E6B70-3F13-09DC-9408-CA14CB81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13494"/>
            <a:ext cx="31750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16" y="1309805"/>
            <a:ext cx="8734726" cy="4910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7879" y="283443"/>
            <a:ext cx="289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Screenshots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620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20" y="1303338"/>
            <a:ext cx="8623014" cy="48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6120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436</Words>
  <Application>Microsoft Office PowerPoint</Application>
  <PresentationFormat>On-screen Show (4:3)</PresentationFormat>
  <Paragraphs>71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Candara</vt:lpstr>
      <vt:lpstr>Arial</vt:lpstr>
      <vt:lpstr>Century Gothic</vt:lpstr>
      <vt:lpstr>Times New Roman</vt:lpstr>
      <vt:lpstr>Calibri</vt:lpstr>
      <vt:lpstr>Wingdings</vt:lpstr>
      <vt:lpstr>Arimo</vt:lpstr>
      <vt:lpstr>2_Office Theme</vt:lpstr>
      <vt:lpstr>17_Office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M2007J3SI</dc:creator>
  <cp:lastModifiedBy>DELL</cp:lastModifiedBy>
  <cp:revision>32</cp:revision>
  <dcterms:created xsi:type="dcterms:W3CDTF">2021-04-23T15:28:33Z</dcterms:created>
  <dcterms:modified xsi:type="dcterms:W3CDTF">2024-03-19T11:36:33Z</dcterms:modified>
</cp:coreProperties>
</file>