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embeddedFontLst>
    <p:embeddedFont>
      <p:font typeface="Nixie One" panose="020B0604020202020204" charset="0"/>
      <p:regular r:id="rId15"/>
    </p:embeddedFont>
    <p:embeddedFont>
      <p:font typeface="Varela Round" panose="020B0604020202020204" charset="-79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2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7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34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07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68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4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04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COURSE4U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5875" y="993058"/>
            <a:ext cx="5275500" cy="3318800"/>
          </a:xfrm>
        </p:spPr>
        <p:txBody>
          <a:bodyPr/>
          <a:lstStyle/>
          <a:p>
            <a:pPr lvl="0"/>
            <a:r>
              <a:rPr lang="en-IN" sz="2000" dirty="0">
                <a:solidFill>
                  <a:srgbClr val="000000"/>
                </a:solidFill>
              </a:rPr>
              <a:t>Students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Enrol and attend courses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Select subjects and goals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Schedule study time table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Accomplishments and progress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Notifications, achievements and awards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Profile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Help </a:t>
            </a:r>
            <a:r>
              <a:rPr lang="en-IN" sz="2000" dirty="0" smtClean="0">
                <a:solidFill>
                  <a:srgbClr val="000000"/>
                </a:solidFill>
              </a:rPr>
              <a:t>Centre </a:t>
            </a:r>
            <a:r>
              <a:rPr lang="en-IN" sz="2000" dirty="0">
                <a:solidFill>
                  <a:srgbClr val="000000"/>
                </a:solidFill>
              </a:rPr>
              <a:t>and Chat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Updates and Settings</a:t>
            </a:r>
            <a:endParaRPr lang="en-IN" sz="1600" dirty="0">
              <a:solidFill>
                <a:srgbClr val="000000"/>
              </a:solidFill>
            </a:endParaRPr>
          </a:p>
          <a:p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785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542" y="1219200"/>
            <a:ext cx="5546833" cy="3092658"/>
          </a:xfrm>
        </p:spPr>
        <p:txBody>
          <a:bodyPr/>
          <a:lstStyle/>
          <a:p>
            <a:r>
              <a:rPr lang="en-IN" sz="2000" b="1" u="sng" dirty="0">
                <a:solidFill>
                  <a:srgbClr val="000000"/>
                </a:solidFill>
              </a:rPr>
              <a:t>SYSTEM REQUIREMENTS</a:t>
            </a:r>
            <a:endParaRPr lang="en-IN" sz="20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Front-End Development: React JS</a:t>
            </a: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Back-End Development: Node JS</a:t>
            </a: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Database: MongoDB</a:t>
            </a: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IDE: </a:t>
            </a:r>
            <a:r>
              <a:rPr lang="en-IN" sz="2000" dirty="0" smtClean="0">
                <a:solidFill>
                  <a:srgbClr val="000000"/>
                </a:solidFill>
              </a:rPr>
              <a:t>Visual </a:t>
            </a:r>
            <a:r>
              <a:rPr lang="en-IN" sz="2000" dirty="0">
                <a:solidFill>
                  <a:srgbClr val="000000"/>
                </a:solidFill>
              </a:rPr>
              <a:t>Studio Code</a:t>
            </a:r>
          </a:p>
          <a:p>
            <a:r>
              <a:rPr lang="en-IN" sz="2000" b="1" u="sng" dirty="0">
                <a:solidFill>
                  <a:srgbClr val="000000"/>
                </a:solidFill>
              </a:rPr>
              <a:t>REFERENCE SITES</a:t>
            </a:r>
            <a:endParaRPr lang="en-IN" sz="20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https://www.coursera.org/in</a:t>
            </a: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https://courses.conduiraonline.com</a:t>
            </a:r>
          </a:p>
          <a:p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815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UML DIAGRAMS</a:t>
            </a:r>
            <a:endParaRPr b="1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89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</a:rPr>
              <a:t>Course4U is an e-learning platform where students and teachers collaborate together.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Abstract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33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1981352" y="1081957"/>
            <a:ext cx="6889173" cy="3865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800" dirty="0">
                <a:solidFill>
                  <a:srgbClr val="000000"/>
                </a:solidFill>
              </a:rPr>
              <a:t>E-learning fulfils the thirst of knowledge and offers online content that can be delivered for the learner at anywhere, anytime and any age through a wide range of e-learning solution while compared with traditional learning system. </a:t>
            </a:r>
            <a:endParaRPr lang="en-IN" sz="1800" dirty="0" smtClean="0">
              <a:solidFill>
                <a:srgbClr val="000000"/>
              </a:solidFill>
            </a:endParaRPr>
          </a:p>
          <a:p>
            <a:pPr algn="just"/>
            <a:r>
              <a:rPr lang="en-IN" sz="1800" dirty="0" smtClean="0">
                <a:solidFill>
                  <a:srgbClr val="000000"/>
                </a:solidFill>
              </a:rPr>
              <a:t>It </a:t>
            </a:r>
            <a:r>
              <a:rPr lang="en-IN" sz="1800" dirty="0">
                <a:solidFill>
                  <a:srgbClr val="000000"/>
                </a:solidFill>
              </a:rPr>
              <a:t>also provides the rapid access to specific knowledge and information. </a:t>
            </a:r>
            <a:endParaRPr lang="en-IN" sz="1800" dirty="0" smtClean="0">
              <a:solidFill>
                <a:srgbClr val="000000"/>
              </a:solidFill>
            </a:endParaRPr>
          </a:p>
          <a:p>
            <a:pPr algn="just"/>
            <a:r>
              <a:rPr lang="en-IN" sz="1800" dirty="0" smtClean="0">
                <a:solidFill>
                  <a:srgbClr val="000000"/>
                </a:solidFill>
              </a:rPr>
              <a:t>With </a:t>
            </a:r>
            <a:r>
              <a:rPr lang="en-IN" sz="1800" dirty="0">
                <a:solidFill>
                  <a:srgbClr val="000000"/>
                </a:solidFill>
              </a:rPr>
              <a:t>the rapid growth of voluminous information sources and the time constraint the learning methodology has changed. </a:t>
            </a:r>
            <a:endParaRPr lang="en-IN" sz="1800" dirty="0" smtClean="0">
              <a:solidFill>
                <a:srgbClr val="000000"/>
              </a:solidFill>
            </a:endParaRPr>
          </a:p>
          <a:p>
            <a:pPr algn="just"/>
            <a:r>
              <a:rPr lang="en-IN" sz="1800" dirty="0" smtClean="0">
                <a:solidFill>
                  <a:srgbClr val="000000"/>
                </a:solidFill>
              </a:rPr>
              <a:t>Learners </a:t>
            </a:r>
            <a:r>
              <a:rPr lang="en-IN" sz="1800" dirty="0">
                <a:solidFill>
                  <a:srgbClr val="000000"/>
                </a:solidFill>
              </a:rPr>
              <a:t>obtain knowledge through e-Learning systems rather than manually teaching and learning.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1981352" y="1839191"/>
            <a:ext cx="6889173" cy="310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</a:rPr>
              <a:t>Existing system here under consideration is Coursera. </a:t>
            </a:r>
            <a:endParaRPr lang="en-IN" sz="2000" dirty="0" smtClean="0">
              <a:solidFill>
                <a:srgbClr val="000000"/>
              </a:solidFill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</a:rPr>
              <a:t>Coursera </a:t>
            </a:r>
            <a:r>
              <a:rPr lang="en-IN" sz="2000" dirty="0">
                <a:solidFill>
                  <a:srgbClr val="000000"/>
                </a:solidFill>
              </a:rPr>
              <a:t>is an e-learning platform that enables to join various courses and learn various technologies. </a:t>
            </a:r>
            <a:endParaRPr lang="en-IN" sz="2000" dirty="0" smtClean="0">
              <a:solidFill>
                <a:srgbClr val="000000"/>
              </a:solidFill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</a:rPr>
              <a:t>Coursera </a:t>
            </a:r>
            <a:r>
              <a:rPr lang="en-IN" sz="2000" dirty="0">
                <a:solidFill>
                  <a:srgbClr val="000000"/>
                </a:solidFill>
              </a:rPr>
              <a:t>also provides certification after completion of each course. </a:t>
            </a:r>
            <a:endParaRPr lang="en-IN" sz="2000" dirty="0" smtClean="0">
              <a:solidFill>
                <a:srgbClr val="000000"/>
              </a:solidFill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</a:rPr>
              <a:t>It </a:t>
            </a:r>
            <a:r>
              <a:rPr lang="en-IN" sz="2000" dirty="0">
                <a:solidFill>
                  <a:srgbClr val="000000"/>
                </a:solidFill>
              </a:rPr>
              <a:t>also provides various measures for progress, deadlines, recommendations etc… 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2354" y="889343"/>
            <a:ext cx="4551219" cy="641100"/>
          </a:xfrm>
        </p:spPr>
        <p:txBody>
          <a:bodyPr/>
          <a:lstStyle/>
          <a:p>
            <a:r>
              <a:rPr lang="en-US" sz="2400" b="1" dirty="0" smtClean="0"/>
              <a:t>Existing System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9383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1828800" y="1530443"/>
            <a:ext cx="7200900" cy="3416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</a:rPr>
              <a:t>Proposed system provides the features of existing system. </a:t>
            </a:r>
            <a:endParaRPr lang="en-IN" sz="2000" dirty="0" smtClean="0">
              <a:solidFill>
                <a:srgbClr val="000000"/>
              </a:solidFill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</a:rPr>
              <a:t>It </a:t>
            </a:r>
            <a:r>
              <a:rPr lang="en-IN" sz="2000" dirty="0">
                <a:solidFill>
                  <a:srgbClr val="000000"/>
                </a:solidFill>
              </a:rPr>
              <a:t>also enables users to interact more easily via a simple user interface. </a:t>
            </a:r>
            <a:endParaRPr lang="en-IN" sz="2000" dirty="0" smtClean="0">
              <a:solidFill>
                <a:srgbClr val="000000"/>
              </a:solidFill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</a:rPr>
              <a:t>It </a:t>
            </a:r>
            <a:r>
              <a:rPr lang="en-IN" sz="2000" dirty="0">
                <a:solidFill>
                  <a:srgbClr val="000000"/>
                </a:solidFill>
              </a:rPr>
              <a:t>provides paid as well as free courses. </a:t>
            </a:r>
            <a:endParaRPr lang="en-IN" sz="2000" dirty="0" smtClean="0">
              <a:solidFill>
                <a:srgbClr val="000000"/>
              </a:solidFill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</a:rPr>
              <a:t>Teachers </a:t>
            </a:r>
            <a:r>
              <a:rPr lang="en-IN" sz="2000" dirty="0">
                <a:solidFill>
                  <a:srgbClr val="000000"/>
                </a:solidFill>
              </a:rPr>
              <a:t>can lively interact with students and vice versa. </a:t>
            </a:r>
            <a:endParaRPr lang="en-IN" sz="2000" dirty="0" smtClean="0">
              <a:solidFill>
                <a:srgbClr val="000000"/>
              </a:solidFill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</a:rPr>
              <a:t>Classes </a:t>
            </a:r>
            <a:r>
              <a:rPr lang="en-IN" sz="2000" dirty="0">
                <a:solidFill>
                  <a:srgbClr val="000000"/>
                </a:solidFill>
              </a:rPr>
              <a:t>will also be available after the live session. </a:t>
            </a:r>
            <a:endParaRPr lang="en-IN" sz="2000" dirty="0" smtClean="0">
              <a:solidFill>
                <a:srgbClr val="000000"/>
              </a:solidFill>
            </a:endParaRPr>
          </a:p>
          <a:p>
            <a:pPr algn="just"/>
            <a:r>
              <a:rPr lang="en-IN" sz="2000" dirty="0" smtClean="0">
                <a:solidFill>
                  <a:srgbClr val="000000"/>
                </a:solidFill>
              </a:rPr>
              <a:t>Give </a:t>
            </a:r>
            <a:r>
              <a:rPr lang="en-IN" sz="2000" dirty="0">
                <a:solidFill>
                  <a:srgbClr val="000000"/>
                </a:solidFill>
              </a:rPr>
              <a:t>various recommendations about courses.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2354" y="889343"/>
            <a:ext cx="4551219" cy="641100"/>
          </a:xfrm>
        </p:spPr>
        <p:txBody>
          <a:bodyPr/>
          <a:lstStyle/>
          <a:p>
            <a:r>
              <a:rPr lang="en-US" sz="2400" b="1" dirty="0" smtClean="0"/>
              <a:t>Proposed System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3936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1828800" y="844643"/>
            <a:ext cx="7200900" cy="4102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800" b="1" dirty="0">
                <a:solidFill>
                  <a:srgbClr val="000000"/>
                </a:solidFill>
              </a:rPr>
              <a:t>Admin </a:t>
            </a:r>
            <a:endParaRPr lang="en-IN" sz="1800" dirty="0">
              <a:solidFill>
                <a:srgbClr val="000000"/>
              </a:solidFill>
            </a:endParaRPr>
          </a:p>
          <a:p>
            <a:pPr lvl="1" algn="just"/>
            <a:r>
              <a:rPr lang="en-IN" sz="1800" dirty="0">
                <a:solidFill>
                  <a:srgbClr val="000000"/>
                </a:solidFill>
              </a:rPr>
              <a:t>Admin can modify various courses and categories. Admin appoint teachers based on their qualifications. Admin can remove or block courses and teachers.</a:t>
            </a:r>
          </a:p>
          <a:p>
            <a:pPr algn="just"/>
            <a:r>
              <a:rPr lang="en-IN" sz="1800" b="1" dirty="0">
                <a:solidFill>
                  <a:srgbClr val="000000"/>
                </a:solidFill>
              </a:rPr>
              <a:t>Teachers</a:t>
            </a:r>
            <a:endParaRPr lang="en-IN" sz="1800" dirty="0">
              <a:solidFill>
                <a:srgbClr val="000000"/>
              </a:solidFill>
            </a:endParaRPr>
          </a:p>
          <a:p>
            <a:pPr lvl="1" algn="just"/>
            <a:r>
              <a:rPr lang="en-IN" sz="1800" dirty="0">
                <a:solidFill>
                  <a:srgbClr val="000000"/>
                </a:solidFill>
              </a:rPr>
              <a:t>Teachers can add pre-recorded classes, chat with queries of students. Teachers can also provide resources and training etc…</a:t>
            </a:r>
          </a:p>
          <a:p>
            <a:pPr algn="just"/>
            <a:r>
              <a:rPr lang="en-IN" sz="1800" b="1" dirty="0" smtClean="0">
                <a:solidFill>
                  <a:srgbClr val="000000"/>
                </a:solidFill>
              </a:rPr>
              <a:t>Students</a:t>
            </a:r>
          </a:p>
          <a:p>
            <a:pPr lvl="1" algn="just"/>
            <a:r>
              <a:rPr lang="en-IN" sz="1800" dirty="0">
                <a:solidFill>
                  <a:srgbClr val="000000"/>
                </a:solidFill>
              </a:rPr>
              <a:t>Students enrol for various courses and attend the course. Students can select subjects and goals, accomplishments etc… Students get updates and recommendations based on performance.</a:t>
            </a:r>
          </a:p>
          <a:p>
            <a:pPr algn="just"/>
            <a:endParaRPr lang="en-IN" sz="1800" dirty="0">
              <a:solidFill>
                <a:srgbClr val="000000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6981" y="203543"/>
            <a:ext cx="2431473" cy="641100"/>
          </a:xfrm>
        </p:spPr>
        <p:txBody>
          <a:bodyPr/>
          <a:lstStyle/>
          <a:p>
            <a:r>
              <a:rPr lang="en-US" sz="2400" b="1" dirty="0" smtClean="0"/>
              <a:t>Users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2502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185664" y="1445342"/>
            <a:ext cx="6449961" cy="3502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>
                <a:solidFill>
                  <a:srgbClr val="000000"/>
                </a:solidFill>
              </a:rPr>
              <a:t>Admin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Add/Delete/Update Categories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Appoint Teachers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Remove or block teachers and </a:t>
            </a:r>
            <a:r>
              <a:rPr lang="en-IN" sz="2000" dirty="0" smtClean="0">
                <a:solidFill>
                  <a:srgbClr val="000000"/>
                </a:solidFill>
              </a:rPr>
              <a:t>courses</a:t>
            </a:r>
          </a:p>
          <a:p>
            <a:pPr lvl="0"/>
            <a:r>
              <a:rPr lang="en-IN" sz="2000" dirty="0">
                <a:solidFill>
                  <a:srgbClr val="000000"/>
                </a:solidFill>
              </a:rPr>
              <a:t>Teacher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Add pre-recorded courses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Chat</a:t>
            </a:r>
            <a:endParaRPr lang="en-IN" sz="1600" dirty="0">
              <a:solidFill>
                <a:srgbClr val="000000"/>
              </a:solidFill>
            </a:endParaRPr>
          </a:p>
          <a:p>
            <a:pPr lvl="1"/>
            <a:r>
              <a:rPr lang="en-IN" sz="2000" dirty="0">
                <a:solidFill>
                  <a:srgbClr val="000000"/>
                </a:solidFill>
              </a:rPr>
              <a:t>Resources and </a:t>
            </a:r>
            <a:r>
              <a:rPr lang="en-IN" sz="2000" dirty="0" smtClean="0">
                <a:solidFill>
                  <a:srgbClr val="000000"/>
                </a:solidFill>
              </a:rPr>
              <a:t>training</a:t>
            </a:r>
          </a:p>
          <a:p>
            <a:pPr lvl="1"/>
            <a:r>
              <a:rPr lang="en-IN" sz="2000" dirty="0" smtClean="0">
                <a:solidFill>
                  <a:srgbClr val="000000"/>
                </a:solidFill>
              </a:rPr>
              <a:t>Profile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6981" y="203543"/>
            <a:ext cx="2431473" cy="641100"/>
          </a:xfrm>
        </p:spPr>
        <p:txBody>
          <a:bodyPr/>
          <a:lstStyle/>
          <a:p>
            <a:r>
              <a:rPr lang="en-US" sz="2400" b="1" dirty="0" smtClean="0"/>
              <a:t>Modules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53426913"/>
      </p:ext>
    </p:extLst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378</Words>
  <Application>Microsoft Office PowerPoint</Application>
  <PresentationFormat>On-screen Show (16:9)</PresentationFormat>
  <Paragraphs>69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Nixie One</vt:lpstr>
      <vt:lpstr>Varela Round</vt:lpstr>
      <vt:lpstr>Arial</vt:lpstr>
      <vt:lpstr>Puck template</vt:lpstr>
      <vt:lpstr>COURSE4U</vt:lpstr>
      <vt:lpstr>Introduction</vt:lpstr>
      <vt:lpstr>PowerPoint Presentation</vt:lpstr>
      <vt:lpstr>Abstract</vt:lpstr>
      <vt:lpstr>PowerPoint Presentation</vt:lpstr>
      <vt:lpstr>Existing System</vt:lpstr>
      <vt:lpstr>Proposed System</vt:lpstr>
      <vt:lpstr>Users</vt:lpstr>
      <vt:lpstr>Modules</vt:lpstr>
      <vt:lpstr>PowerPoint Presentation</vt:lpstr>
      <vt:lpstr>PowerPoint Presentation</vt:lpstr>
      <vt:lpstr>UML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COURSE4U</dc:title>
  <dc:creator>Abyson Mathew</dc:creator>
  <cp:lastModifiedBy>Abyson Mathew</cp:lastModifiedBy>
  <cp:revision>8</cp:revision>
  <dcterms:modified xsi:type="dcterms:W3CDTF">2021-12-07T18:40:55Z</dcterms:modified>
</cp:coreProperties>
</file>