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Friday, June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0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Friday, June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5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Friday, June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3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Friday, June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Friday, June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Friday, June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4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Friday, June 26,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9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Friday, June 26,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Friday, June 26,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1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Friday, June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6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Friday, June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8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Friday, June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1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C0C23-CCFE-4F66-94C9-E70C6F980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12"/>
          <a:stretch/>
        </p:blipFill>
        <p:spPr>
          <a:xfrm>
            <a:off x="6625" y="10"/>
            <a:ext cx="12192000" cy="68758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32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6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DB260-998E-4D4C-9860-D381BC994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677" y="481549"/>
            <a:ext cx="2937753" cy="1600225"/>
          </a:xfrm>
        </p:spPr>
        <p:txBody>
          <a:bodyPr anchor="b">
            <a:no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</a:rPr>
              <a:t>Soldiers and dice (Risk)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5B6727-966B-4395-B7CD-D9546B26765F}"/>
              </a:ext>
            </a:extLst>
          </p:cNvPr>
          <p:cNvSpPr txBox="1"/>
          <p:nvPr/>
        </p:nvSpPr>
        <p:spPr>
          <a:xfrm>
            <a:off x="873503" y="3145521"/>
            <a:ext cx="3562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Sander Roos</a:t>
            </a:r>
          </a:p>
        </p:txBody>
      </p:sp>
    </p:spTree>
    <p:extLst>
      <p:ext uri="{BB962C8B-B14F-4D97-AF65-F5344CB8AC3E}">
        <p14:creationId xmlns:p14="http://schemas.microsoft.com/office/powerpoint/2010/main" val="414603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38B0-8A95-434B-A7BA-C06DEB6A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&amp;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A6E2B-9C16-46B2-9440-55A8E85F4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Players</a:t>
            </a:r>
          </a:p>
          <a:p>
            <a:r>
              <a:rPr lang="en-US" dirty="0"/>
              <a:t>World domination</a:t>
            </a:r>
          </a:p>
          <a:p>
            <a:r>
              <a:rPr lang="en-US" dirty="0"/>
              <a:t>Both start with 20 armies</a:t>
            </a:r>
          </a:p>
          <a:p>
            <a:r>
              <a:rPr lang="en-US" dirty="0"/>
              <a:t>Only 2 countries</a:t>
            </a:r>
          </a:p>
          <a:p>
            <a:r>
              <a:rPr lang="en-US" dirty="0"/>
              <a:t>Rounds and after every round 2 extra armies</a:t>
            </a:r>
          </a:p>
          <a:p>
            <a:r>
              <a:rPr lang="en-US" dirty="0"/>
              <a:t>Attack with maximum 3 and </a:t>
            </a:r>
            <a:r>
              <a:rPr lang="en-US" dirty="0" err="1"/>
              <a:t>defence</a:t>
            </a:r>
            <a:r>
              <a:rPr lang="en-US" dirty="0"/>
              <a:t> with maximum 2</a:t>
            </a:r>
          </a:p>
          <a:p>
            <a:r>
              <a:rPr lang="en-US" dirty="0"/>
              <a:t>If tie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3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098DE-90A6-4352-9737-2627207D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24CA4-D92E-47EA-955B-95A94AF28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9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7D06-6DDB-4B28-A957-A75A930F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1A198-57EE-41C9-A830-C3CA4BDAB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537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_2SEEDS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4050B3"/>
      </a:accent1>
      <a:accent2>
        <a:srgbClr val="4D8EC3"/>
      </a:accent2>
      <a:accent3>
        <a:srgbClr val="6E4DC3"/>
      </a:accent3>
      <a:accent4>
        <a:srgbClr val="B13B63"/>
      </a:accent4>
      <a:accent5>
        <a:srgbClr val="C3564D"/>
      </a:accent5>
      <a:accent6>
        <a:srgbClr val="B1763B"/>
      </a:accent6>
      <a:hlink>
        <a:srgbClr val="C04392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Avenir Next LT Pro Light</vt:lpstr>
      <vt:lpstr>GradientRiseVTI</vt:lpstr>
      <vt:lpstr>PowerPoint Presentation</vt:lpstr>
      <vt:lpstr>Description &amp; Rules</vt:lpstr>
      <vt:lpstr>Workflow</vt:lpstr>
      <vt:lpstr>Learnings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roos</dc:creator>
  <cp:lastModifiedBy>sander roos</cp:lastModifiedBy>
  <cp:revision>1</cp:revision>
  <dcterms:created xsi:type="dcterms:W3CDTF">2020-06-26T12:22:08Z</dcterms:created>
  <dcterms:modified xsi:type="dcterms:W3CDTF">2020-06-26T12:30:22Z</dcterms:modified>
</cp:coreProperties>
</file>