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4" r:id="rId2"/>
    <p:sldId id="265" r:id="rId3"/>
    <p:sldId id="256" r:id="rId4"/>
    <p:sldId id="257" r:id="rId5"/>
    <p:sldId id="258" r:id="rId6"/>
    <p:sldId id="259" r:id="rId7"/>
    <p:sldId id="260" r:id="rId8"/>
    <p:sldId id="263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er roos" initials="sr" lastIdx="2" clrIdx="0">
    <p:extLst>
      <p:ext uri="{19B8F6BF-5375-455C-9EA6-DF929625EA0E}">
        <p15:presenceInfo xmlns:p15="http://schemas.microsoft.com/office/powerpoint/2012/main" userId="8fd4e97b52399a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66C6C"/>
    <a:srgbClr val="FE9898"/>
    <a:srgbClr val="5E7BCE"/>
    <a:srgbClr val="E14B4B"/>
    <a:srgbClr val="DB4343"/>
    <a:srgbClr val="FFFFFF"/>
    <a:srgbClr val="DA8444"/>
    <a:srgbClr val="E73737"/>
    <a:srgbClr val="F8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1" autoAdjust="0"/>
    <p:restoredTop sz="94660"/>
  </p:normalViewPr>
  <p:slideViewPr>
    <p:cSldViewPr snapToGrid="0">
      <p:cViewPr>
        <p:scale>
          <a:sx n="50" d="100"/>
          <a:sy n="50" d="100"/>
        </p:scale>
        <p:origin x="1704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0210834367384772"/>
          <c:y val="0.232594709957232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Ball Possession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56C-4F3A-B635-32EBCAF77F32}"/>
              </c:ext>
            </c:extLst>
          </c:dPt>
          <c:dPt>
            <c:idx val="1"/>
            <c:bubble3D val="0"/>
            <c:spPr>
              <a:solidFill>
                <a:srgbClr val="DB43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56C-4F3A-B635-32EBCAF77F3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Ajax</c:v>
                </c:pt>
                <c:pt idx="1">
                  <c:v>Getafe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0.66</c:v>
                </c:pt>
                <c:pt idx="1">
                  <c:v>0.34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6C-4F3A-B635-32EBCAF77F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6.4832005972633E-2"/>
          <c:y val="0.82104681580751504"/>
          <c:w val="0.60758248346566424"/>
          <c:h val="0.175109615323068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FFFFF">
        <a:alpha val="9020"/>
      </a:srgb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Ball Possession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33B-4453-874A-3D55A6659907}"/>
              </c:ext>
            </c:extLst>
          </c:dPt>
          <c:dPt>
            <c:idx val="1"/>
            <c:bubble3D val="0"/>
            <c:spPr>
              <a:solidFill>
                <a:srgbClr val="DB43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33B-4453-874A-3D55A66599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33B-4453-874A-3D55A665990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33B-4453-874A-3D55A66599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Ajax</c:v>
                </c:pt>
                <c:pt idx="1">
                  <c:v>Getafe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0.69</c:v>
                </c:pt>
                <c:pt idx="1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33B-4453-874A-3D55A66599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FFFFF">
        <a:alpha val="9020"/>
      </a:srgb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67AFE8-67A1-4C69-BE24-062CB2C42A08}" type="doc">
      <dgm:prSet loTypeId="urn:microsoft.com/office/officeart/2005/8/layout/vList3" loCatId="list" qsTypeId="urn:microsoft.com/office/officeart/2005/8/quickstyle/3d6" qsCatId="3D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4CDA829-8E2C-4BA7-8A66-07C01C1165A0}">
      <dgm:prSet phldrT="[Text]"/>
      <dgm:spPr/>
      <dgm:t>
        <a:bodyPr/>
        <a:lstStyle/>
        <a:p>
          <a:r>
            <a:rPr lang="en-US" dirty="0"/>
            <a:t>1900</a:t>
          </a:r>
        </a:p>
      </dgm:t>
    </dgm:pt>
    <dgm:pt modelId="{E038C59B-CB0D-4E64-8D3A-7557F923D633}" type="parTrans" cxnId="{658BA221-420D-4A3A-BD5C-023D1EBD034A}">
      <dgm:prSet/>
      <dgm:spPr/>
      <dgm:t>
        <a:bodyPr/>
        <a:lstStyle/>
        <a:p>
          <a:endParaRPr lang="en-US"/>
        </a:p>
      </dgm:t>
    </dgm:pt>
    <dgm:pt modelId="{F5BD3967-B59E-4752-9A37-E5C943EB2214}" type="sibTrans" cxnId="{658BA221-420D-4A3A-BD5C-023D1EBD034A}">
      <dgm:prSet/>
      <dgm:spPr/>
      <dgm:t>
        <a:bodyPr/>
        <a:lstStyle/>
        <a:p>
          <a:endParaRPr lang="en-US"/>
        </a:p>
      </dgm:t>
    </dgm:pt>
    <dgm:pt modelId="{0C1EF3C6-984F-4A56-96F3-0BB8F65BFEDF}">
      <dgm:prSet phldrT="[Text]"/>
      <dgm:spPr/>
      <dgm:t>
        <a:bodyPr/>
        <a:lstStyle/>
        <a:p>
          <a:r>
            <a:rPr lang="en-US" dirty="0"/>
            <a:t>Amsterdam</a:t>
          </a:r>
        </a:p>
      </dgm:t>
    </dgm:pt>
    <dgm:pt modelId="{D45448B9-C90C-461D-9A5B-404CCADC3FCC}" type="parTrans" cxnId="{024F11C8-0A21-4CBE-BEE9-B3BDA20EE3EE}">
      <dgm:prSet/>
      <dgm:spPr/>
      <dgm:t>
        <a:bodyPr/>
        <a:lstStyle/>
        <a:p>
          <a:endParaRPr lang="en-US"/>
        </a:p>
      </dgm:t>
    </dgm:pt>
    <dgm:pt modelId="{645F3727-9375-4F92-BCB7-238BB4270A0D}" type="sibTrans" cxnId="{024F11C8-0A21-4CBE-BEE9-B3BDA20EE3EE}">
      <dgm:prSet/>
      <dgm:spPr/>
      <dgm:t>
        <a:bodyPr/>
        <a:lstStyle/>
        <a:p>
          <a:endParaRPr lang="en-US"/>
        </a:p>
      </dgm:t>
    </dgm:pt>
    <dgm:pt modelId="{87E72DCC-09EA-4DA3-91A7-7B8FB96E7A20}">
      <dgm:prSet phldrT="[Text]"/>
      <dgm:spPr/>
      <dgm:t>
        <a:bodyPr/>
        <a:lstStyle/>
        <a:p>
          <a:r>
            <a:rPr lang="en-US" dirty="0"/>
            <a:t>Johan </a:t>
          </a:r>
          <a:r>
            <a:rPr lang="en-US" dirty="0" err="1"/>
            <a:t>Cruijff</a:t>
          </a:r>
          <a:r>
            <a:rPr lang="en-US" dirty="0"/>
            <a:t> Arena (54,784)</a:t>
          </a:r>
        </a:p>
      </dgm:t>
    </dgm:pt>
    <dgm:pt modelId="{020ED5F3-E379-444E-BC19-2BA5F3E9EF2A}" type="parTrans" cxnId="{97241538-45DF-4A54-8427-A8E460F3676A}">
      <dgm:prSet/>
      <dgm:spPr/>
      <dgm:t>
        <a:bodyPr/>
        <a:lstStyle/>
        <a:p>
          <a:endParaRPr lang="en-US"/>
        </a:p>
      </dgm:t>
    </dgm:pt>
    <dgm:pt modelId="{F0ACA6BB-68AF-4AEA-B5D0-FFEE8F7129A5}" type="sibTrans" cxnId="{97241538-45DF-4A54-8427-A8E460F3676A}">
      <dgm:prSet/>
      <dgm:spPr/>
      <dgm:t>
        <a:bodyPr/>
        <a:lstStyle/>
        <a:p>
          <a:endParaRPr lang="en-US"/>
        </a:p>
      </dgm:t>
    </dgm:pt>
    <dgm:pt modelId="{F04EA37D-5980-4384-BE37-EC6A6F9D98FF}" type="pres">
      <dgm:prSet presAssocID="{9067AFE8-67A1-4C69-BE24-062CB2C42A08}" presName="linearFlow" presStyleCnt="0">
        <dgm:presLayoutVars>
          <dgm:dir/>
          <dgm:resizeHandles val="exact"/>
        </dgm:presLayoutVars>
      </dgm:prSet>
      <dgm:spPr/>
    </dgm:pt>
    <dgm:pt modelId="{394098D0-AE88-4005-B194-B78C4ACEED0A}" type="pres">
      <dgm:prSet presAssocID="{74CDA829-8E2C-4BA7-8A66-07C01C1165A0}" presName="composite" presStyleCnt="0"/>
      <dgm:spPr/>
    </dgm:pt>
    <dgm:pt modelId="{1996BCF8-0F69-401F-91E8-9DC132241D26}" type="pres">
      <dgm:prSet presAssocID="{74CDA829-8E2C-4BA7-8A66-07C01C1165A0}" presName="imgShp" presStyleLbl="fgImgPlace1" presStyleIdx="0" presStyleCnt="3"/>
      <dgm:spPr/>
    </dgm:pt>
    <dgm:pt modelId="{60A2F6E7-1A24-4EAA-A8D1-51DBAECDAE52}" type="pres">
      <dgm:prSet presAssocID="{74CDA829-8E2C-4BA7-8A66-07C01C1165A0}" presName="txShp" presStyleLbl="node1" presStyleIdx="0" presStyleCnt="3">
        <dgm:presLayoutVars>
          <dgm:bulletEnabled val="1"/>
        </dgm:presLayoutVars>
      </dgm:prSet>
      <dgm:spPr/>
    </dgm:pt>
    <dgm:pt modelId="{0B8018D5-EF96-48E7-AEA0-4D6915EB268B}" type="pres">
      <dgm:prSet presAssocID="{F5BD3967-B59E-4752-9A37-E5C943EB2214}" presName="spacing" presStyleCnt="0"/>
      <dgm:spPr/>
    </dgm:pt>
    <dgm:pt modelId="{63C711AD-5914-4667-89C2-434CB87773DC}" type="pres">
      <dgm:prSet presAssocID="{0C1EF3C6-984F-4A56-96F3-0BB8F65BFEDF}" presName="composite" presStyleCnt="0"/>
      <dgm:spPr/>
    </dgm:pt>
    <dgm:pt modelId="{B6AF5CAA-7FF6-4D0B-99A4-6BC0C01A88ED}" type="pres">
      <dgm:prSet presAssocID="{0C1EF3C6-984F-4A56-96F3-0BB8F65BFEDF}" presName="imgShp" presStyleLbl="fgImgPlace1" presStyleIdx="1" presStyleCnt="3"/>
      <dgm:spPr/>
    </dgm:pt>
    <dgm:pt modelId="{4AC319BF-87E9-406C-A17B-00FED6289711}" type="pres">
      <dgm:prSet presAssocID="{0C1EF3C6-984F-4A56-96F3-0BB8F65BFEDF}" presName="txShp" presStyleLbl="node1" presStyleIdx="1" presStyleCnt="3">
        <dgm:presLayoutVars>
          <dgm:bulletEnabled val="1"/>
        </dgm:presLayoutVars>
      </dgm:prSet>
      <dgm:spPr/>
    </dgm:pt>
    <dgm:pt modelId="{38F4B5A8-C3BF-45B5-983C-B7AB62D04405}" type="pres">
      <dgm:prSet presAssocID="{645F3727-9375-4F92-BCB7-238BB4270A0D}" presName="spacing" presStyleCnt="0"/>
      <dgm:spPr/>
    </dgm:pt>
    <dgm:pt modelId="{1BB90ABB-9346-4872-BD72-0196105D5746}" type="pres">
      <dgm:prSet presAssocID="{87E72DCC-09EA-4DA3-91A7-7B8FB96E7A20}" presName="composite" presStyleCnt="0"/>
      <dgm:spPr/>
    </dgm:pt>
    <dgm:pt modelId="{BEF2482B-8233-41AA-A30E-0E6E4F130460}" type="pres">
      <dgm:prSet presAssocID="{87E72DCC-09EA-4DA3-91A7-7B8FB96E7A20}" presName="imgShp" presStyleLbl="fgImgPlace1" presStyleIdx="2" presStyleCnt="3"/>
      <dgm:spPr/>
    </dgm:pt>
    <dgm:pt modelId="{44377F8C-B90D-4865-ADEA-434FB6090AAD}" type="pres">
      <dgm:prSet presAssocID="{87E72DCC-09EA-4DA3-91A7-7B8FB96E7A20}" presName="txShp" presStyleLbl="node1" presStyleIdx="2" presStyleCnt="3">
        <dgm:presLayoutVars>
          <dgm:bulletEnabled val="1"/>
        </dgm:presLayoutVars>
      </dgm:prSet>
      <dgm:spPr/>
    </dgm:pt>
  </dgm:ptLst>
  <dgm:cxnLst>
    <dgm:cxn modelId="{8729CD18-D131-4B9C-A2B8-7E62476F6F4C}" type="presOf" srcId="{87E72DCC-09EA-4DA3-91A7-7B8FB96E7A20}" destId="{44377F8C-B90D-4865-ADEA-434FB6090AAD}" srcOrd="0" destOrd="0" presId="urn:microsoft.com/office/officeart/2005/8/layout/vList3"/>
    <dgm:cxn modelId="{658BA221-420D-4A3A-BD5C-023D1EBD034A}" srcId="{9067AFE8-67A1-4C69-BE24-062CB2C42A08}" destId="{74CDA829-8E2C-4BA7-8A66-07C01C1165A0}" srcOrd="0" destOrd="0" parTransId="{E038C59B-CB0D-4E64-8D3A-7557F923D633}" sibTransId="{F5BD3967-B59E-4752-9A37-E5C943EB2214}"/>
    <dgm:cxn modelId="{97241538-45DF-4A54-8427-A8E460F3676A}" srcId="{9067AFE8-67A1-4C69-BE24-062CB2C42A08}" destId="{87E72DCC-09EA-4DA3-91A7-7B8FB96E7A20}" srcOrd="2" destOrd="0" parTransId="{020ED5F3-E379-444E-BC19-2BA5F3E9EF2A}" sibTransId="{F0ACA6BB-68AF-4AEA-B5D0-FFEE8F7129A5}"/>
    <dgm:cxn modelId="{4EE3AA6C-CF88-471A-A105-576FD6C855FB}" type="presOf" srcId="{9067AFE8-67A1-4C69-BE24-062CB2C42A08}" destId="{F04EA37D-5980-4384-BE37-EC6A6F9D98FF}" srcOrd="0" destOrd="0" presId="urn:microsoft.com/office/officeart/2005/8/layout/vList3"/>
    <dgm:cxn modelId="{024F11C8-0A21-4CBE-BEE9-B3BDA20EE3EE}" srcId="{9067AFE8-67A1-4C69-BE24-062CB2C42A08}" destId="{0C1EF3C6-984F-4A56-96F3-0BB8F65BFEDF}" srcOrd="1" destOrd="0" parTransId="{D45448B9-C90C-461D-9A5B-404CCADC3FCC}" sibTransId="{645F3727-9375-4F92-BCB7-238BB4270A0D}"/>
    <dgm:cxn modelId="{DC0119D2-65DD-4A5A-B13D-3358EF61E7BE}" type="presOf" srcId="{74CDA829-8E2C-4BA7-8A66-07C01C1165A0}" destId="{60A2F6E7-1A24-4EAA-A8D1-51DBAECDAE52}" srcOrd="0" destOrd="0" presId="urn:microsoft.com/office/officeart/2005/8/layout/vList3"/>
    <dgm:cxn modelId="{3CB782F3-A1A2-49C1-ADC0-774AA683226F}" type="presOf" srcId="{0C1EF3C6-984F-4A56-96F3-0BB8F65BFEDF}" destId="{4AC319BF-87E9-406C-A17B-00FED6289711}" srcOrd="0" destOrd="0" presId="urn:microsoft.com/office/officeart/2005/8/layout/vList3"/>
    <dgm:cxn modelId="{1A9421B5-3B58-4ACC-805B-4345B78C92A8}" type="presParOf" srcId="{F04EA37D-5980-4384-BE37-EC6A6F9D98FF}" destId="{394098D0-AE88-4005-B194-B78C4ACEED0A}" srcOrd="0" destOrd="0" presId="urn:microsoft.com/office/officeart/2005/8/layout/vList3"/>
    <dgm:cxn modelId="{27CEB32C-2903-4D69-A344-55E6CCFED4C7}" type="presParOf" srcId="{394098D0-AE88-4005-B194-B78C4ACEED0A}" destId="{1996BCF8-0F69-401F-91E8-9DC132241D26}" srcOrd="0" destOrd="0" presId="urn:microsoft.com/office/officeart/2005/8/layout/vList3"/>
    <dgm:cxn modelId="{06F59C91-030C-4351-8623-E0F2DCF335FF}" type="presParOf" srcId="{394098D0-AE88-4005-B194-B78C4ACEED0A}" destId="{60A2F6E7-1A24-4EAA-A8D1-51DBAECDAE52}" srcOrd="1" destOrd="0" presId="urn:microsoft.com/office/officeart/2005/8/layout/vList3"/>
    <dgm:cxn modelId="{6B1FFE33-489B-4177-BA99-4F6630301FFE}" type="presParOf" srcId="{F04EA37D-5980-4384-BE37-EC6A6F9D98FF}" destId="{0B8018D5-EF96-48E7-AEA0-4D6915EB268B}" srcOrd="1" destOrd="0" presId="urn:microsoft.com/office/officeart/2005/8/layout/vList3"/>
    <dgm:cxn modelId="{9E879B36-77CC-467D-A2F0-57EF790454B5}" type="presParOf" srcId="{F04EA37D-5980-4384-BE37-EC6A6F9D98FF}" destId="{63C711AD-5914-4667-89C2-434CB87773DC}" srcOrd="2" destOrd="0" presId="urn:microsoft.com/office/officeart/2005/8/layout/vList3"/>
    <dgm:cxn modelId="{8CB47005-620E-479E-B0CF-349572A1442D}" type="presParOf" srcId="{63C711AD-5914-4667-89C2-434CB87773DC}" destId="{B6AF5CAA-7FF6-4D0B-99A4-6BC0C01A88ED}" srcOrd="0" destOrd="0" presId="urn:microsoft.com/office/officeart/2005/8/layout/vList3"/>
    <dgm:cxn modelId="{76A1A783-E438-408D-8C4E-345E3261BE8A}" type="presParOf" srcId="{63C711AD-5914-4667-89C2-434CB87773DC}" destId="{4AC319BF-87E9-406C-A17B-00FED6289711}" srcOrd="1" destOrd="0" presId="urn:microsoft.com/office/officeart/2005/8/layout/vList3"/>
    <dgm:cxn modelId="{04587BAA-4D3A-439C-99F6-8C4D389E6050}" type="presParOf" srcId="{F04EA37D-5980-4384-BE37-EC6A6F9D98FF}" destId="{38F4B5A8-C3BF-45B5-983C-B7AB62D04405}" srcOrd="3" destOrd="0" presId="urn:microsoft.com/office/officeart/2005/8/layout/vList3"/>
    <dgm:cxn modelId="{EBC21BC7-6B52-409B-B517-2EBDF045F98D}" type="presParOf" srcId="{F04EA37D-5980-4384-BE37-EC6A6F9D98FF}" destId="{1BB90ABB-9346-4872-BD72-0196105D5746}" srcOrd="4" destOrd="0" presId="urn:microsoft.com/office/officeart/2005/8/layout/vList3"/>
    <dgm:cxn modelId="{514EEF9C-A125-4F29-B5A1-CC6F984F35CC}" type="presParOf" srcId="{1BB90ABB-9346-4872-BD72-0196105D5746}" destId="{BEF2482B-8233-41AA-A30E-0E6E4F130460}" srcOrd="0" destOrd="0" presId="urn:microsoft.com/office/officeart/2005/8/layout/vList3"/>
    <dgm:cxn modelId="{F5058433-0AC3-4738-B4D7-870990CA9FE1}" type="presParOf" srcId="{1BB90ABB-9346-4872-BD72-0196105D5746}" destId="{44377F8C-B90D-4865-ADEA-434FB6090AA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67AFE8-67A1-4C69-BE24-062CB2C42A08}" type="doc">
      <dgm:prSet loTypeId="urn:microsoft.com/office/officeart/2005/8/layout/vList3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CDA829-8E2C-4BA7-8A66-07C01C1165A0}">
      <dgm:prSet phldrT="[Text]"/>
      <dgm:spPr/>
      <dgm:t>
        <a:bodyPr/>
        <a:lstStyle/>
        <a:p>
          <a:r>
            <a:rPr lang="en-US" dirty="0"/>
            <a:t>1983</a:t>
          </a:r>
        </a:p>
      </dgm:t>
    </dgm:pt>
    <dgm:pt modelId="{E038C59B-CB0D-4E64-8D3A-7557F923D633}" type="parTrans" cxnId="{658BA221-420D-4A3A-BD5C-023D1EBD034A}">
      <dgm:prSet/>
      <dgm:spPr/>
      <dgm:t>
        <a:bodyPr/>
        <a:lstStyle/>
        <a:p>
          <a:endParaRPr lang="en-US"/>
        </a:p>
      </dgm:t>
    </dgm:pt>
    <dgm:pt modelId="{F5BD3967-B59E-4752-9A37-E5C943EB2214}" type="sibTrans" cxnId="{658BA221-420D-4A3A-BD5C-023D1EBD034A}">
      <dgm:prSet/>
      <dgm:spPr/>
      <dgm:t>
        <a:bodyPr/>
        <a:lstStyle/>
        <a:p>
          <a:endParaRPr lang="en-US"/>
        </a:p>
      </dgm:t>
    </dgm:pt>
    <dgm:pt modelId="{0C1EF3C6-984F-4A56-96F3-0BB8F65BFEDF}">
      <dgm:prSet phldrT="[Text]"/>
      <dgm:spPr/>
      <dgm:t>
        <a:bodyPr/>
        <a:lstStyle/>
        <a:p>
          <a:r>
            <a:rPr lang="en-US" dirty="0"/>
            <a:t>Madrid</a:t>
          </a:r>
        </a:p>
      </dgm:t>
    </dgm:pt>
    <dgm:pt modelId="{D45448B9-C90C-461D-9A5B-404CCADC3FCC}" type="parTrans" cxnId="{024F11C8-0A21-4CBE-BEE9-B3BDA20EE3EE}">
      <dgm:prSet/>
      <dgm:spPr/>
      <dgm:t>
        <a:bodyPr/>
        <a:lstStyle/>
        <a:p>
          <a:endParaRPr lang="en-US"/>
        </a:p>
      </dgm:t>
    </dgm:pt>
    <dgm:pt modelId="{645F3727-9375-4F92-BCB7-238BB4270A0D}" type="sibTrans" cxnId="{024F11C8-0A21-4CBE-BEE9-B3BDA20EE3EE}">
      <dgm:prSet/>
      <dgm:spPr/>
      <dgm:t>
        <a:bodyPr/>
        <a:lstStyle/>
        <a:p>
          <a:endParaRPr lang="en-US"/>
        </a:p>
      </dgm:t>
    </dgm:pt>
    <dgm:pt modelId="{87E72DCC-09EA-4DA3-91A7-7B8FB96E7A20}">
      <dgm:prSet phldrT="[Text]"/>
      <dgm:spPr/>
      <dgm:t>
        <a:bodyPr/>
        <a:lstStyle/>
        <a:p>
          <a:r>
            <a:rPr lang="en-US" dirty="0"/>
            <a:t>Coliseum Alfonso Perez (17,393)</a:t>
          </a:r>
        </a:p>
      </dgm:t>
    </dgm:pt>
    <dgm:pt modelId="{020ED5F3-E379-444E-BC19-2BA5F3E9EF2A}" type="parTrans" cxnId="{97241538-45DF-4A54-8427-A8E460F3676A}">
      <dgm:prSet/>
      <dgm:spPr/>
      <dgm:t>
        <a:bodyPr/>
        <a:lstStyle/>
        <a:p>
          <a:endParaRPr lang="en-US"/>
        </a:p>
      </dgm:t>
    </dgm:pt>
    <dgm:pt modelId="{F0ACA6BB-68AF-4AEA-B5D0-FFEE8F7129A5}" type="sibTrans" cxnId="{97241538-45DF-4A54-8427-A8E460F3676A}">
      <dgm:prSet/>
      <dgm:spPr/>
      <dgm:t>
        <a:bodyPr/>
        <a:lstStyle/>
        <a:p>
          <a:endParaRPr lang="en-US"/>
        </a:p>
      </dgm:t>
    </dgm:pt>
    <dgm:pt modelId="{F04EA37D-5980-4384-BE37-EC6A6F9D98FF}" type="pres">
      <dgm:prSet presAssocID="{9067AFE8-67A1-4C69-BE24-062CB2C42A08}" presName="linearFlow" presStyleCnt="0">
        <dgm:presLayoutVars>
          <dgm:dir/>
          <dgm:resizeHandles val="exact"/>
        </dgm:presLayoutVars>
      </dgm:prSet>
      <dgm:spPr/>
    </dgm:pt>
    <dgm:pt modelId="{394098D0-AE88-4005-B194-B78C4ACEED0A}" type="pres">
      <dgm:prSet presAssocID="{74CDA829-8E2C-4BA7-8A66-07C01C1165A0}" presName="composite" presStyleCnt="0"/>
      <dgm:spPr/>
    </dgm:pt>
    <dgm:pt modelId="{1996BCF8-0F69-401F-91E8-9DC132241D26}" type="pres">
      <dgm:prSet presAssocID="{74CDA829-8E2C-4BA7-8A66-07C01C1165A0}" presName="imgShp" presStyleLbl="fgImgPlace1" presStyleIdx="0" presStyleCnt="3"/>
      <dgm:spPr/>
    </dgm:pt>
    <dgm:pt modelId="{60A2F6E7-1A24-4EAA-A8D1-51DBAECDAE52}" type="pres">
      <dgm:prSet presAssocID="{74CDA829-8E2C-4BA7-8A66-07C01C1165A0}" presName="txShp" presStyleLbl="node1" presStyleIdx="0" presStyleCnt="3">
        <dgm:presLayoutVars>
          <dgm:bulletEnabled val="1"/>
        </dgm:presLayoutVars>
      </dgm:prSet>
      <dgm:spPr/>
    </dgm:pt>
    <dgm:pt modelId="{0B8018D5-EF96-48E7-AEA0-4D6915EB268B}" type="pres">
      <dgm:prSet presAssocID="{F5BD3967-B59E-4752-9A37-E5C943EB2214}" presName="spacing" presStyleCnt="0"/>
      <dgm:spPr/>
    </dgm:pt>
    <dgm:pt modelId="{63C711AD-5914-4667-89C2-434CB87773DC}" type="pres">
      <dgm:prSet presAssocID="{0C1EF3C6-984F-4A56-96F3-0BB8F65BFEDF}" presName="composite" presStyleCnt="0"/>
      <dgm:spPr/>
    </dgm:pt>
    <dgm:pt modelId="{B6AF5CAA-7FF6-4D0B-99A4-6BC0C01A88ED}" type="pres">
      <dgm:prSet presAssocID="{0C1EF3C6-984F-4A56-96F3-0BB8F65BFEDF}" presName="imgShp" presStyleLbl="fgImgPlace1" presStyleIdx="1" presStyleCnt="3"/>
      <dgm:spPr/>
    </dgm:pt>
    <dgm:pt modelId="{4AC319BF-87E9-406C-A17B-00FED6289711}" type="pres">
      <dgm:prSet presAssocID="{0C1EF3C6-984F-4A56-96F3-0BB8F65BFEDF}" presName="txShp" presStyleLbl="node1" presStyleIdx="1" presStyleCnt="3">
        <dgm:presLayoutVars>
          <dgm:bulletEnabled val="1"/>
        </dgm:presLayoutVars>
      </dgm:prSet>
      <dgm:spPr/>
    </dgm:pt>
    <dgm:pt modelId="{38F4B5A8-C3BF-45B5-983C-B7AB62D04405}" type="pres">
      <dgm:prSet presAssocID="{645F3727-9375-4F92-BCB7-238BB4270A0D}" presName="spacing" presStyleCnt="0"/>
      <dgm:spPr/>
    </dgm:pt>
    <dgm:pt modelId="{1BB90ABB-9346-4872-BD72-0196105D5746}" type="pres">
      <dgm:prSet presAssocID="{87E72DCC-09EA-4DA3-91A7-7B8FB96E7A20}" presName="composite" presStyleCnt="0"/>
      <dgm:spPr/>
    </dgm:pt>
    <dgm:pt modelId="{BEF2482B-8233-41AA-A30E-0E6E4F130460}" type="pres">
      <dgm:prSet presAssocID="{87E72DCC-09EA-4DA3-91A7-7B8FB96E7A20}" presName="imgShp" presStyleLbl="fgImgPlace1" presStyleIdx="2" presStyleCnt="3"/>
      <dgm:spPr/>
    </dgm:pt>
    <dgm:pt modelId="{44377F8C-B90D-4865-ADEA-434FB6090AAD}" type="pres">
      <dgm:prSet presAssocID="{87E72DCC-09EA-4DA3-91A7-7B8FB96E7A20}" presName="txShp" presStyleLbl="node1" presStyleIdx="2" presStyleCnt="3">
        <dgm:presLayoutVars>
          <dgm:bulletEnabled val="1"/>
        </dgm:presLayoutVars>
      </dgm:prSet>
      <dgm:spPr/>
    </dgm:pt>
  </dgm:ptLst>
  <dgm:cxnLst>
    <dgm:cxn modelId="{8729CD18-D131-4B9C-A2B8-7E62476F6F4C}" type="presOf" srcId="{87E72DCC-09EA-4DA3-91A7-7B8FB96E7A20}" destId="{44377F8C-B90D-4865-ADEA-434FB6090AAD}" srcOrd="0" destOrd="0" presId="urn:microsoft.com/office/officeart/2005/8/layout/vList3"/>
    <dgm:cxn modelId="{658BA221-420D-4A3A-BD5C-023D1EBD034A}" srcId="{9067AFE8-67A1-4C69-BE24-062CB2C42A08}" destId="{74CDA829-8E2C-4BA7-8A66-07C01C1165A0}" srcOrd="0" destOrd="0" parTransId="{E038C59B-CB0D-4E64-8D3A-7557F923D633}" sibTransId="{F5BD3967-B59E-4752-9A37-E5C943EB2214}"/>
    <dgm:cxn modelId="{97241538-45DF-4A54-8427-A8E460F3676A}" srcId="{9067AFE8-67A1-4C69-BE24-062CB2C42A08}" destId="{87E72DCC-09EA-4DA3-91A7-7B8FB96E7A20}" srcOrd="2" destOrd="0" parTransId="{020ED5F3-E379-444E-BC19-2BA5F3E9EF2A}" sibTransId="{F0ACA6BB-68AF-4AEA-B5D0-FFEE8F7129A5}"/>
    <dgm:cxn modelId="{4EE3AA6C-CF88-471A-A105-576FD6C855FB}" type="presOf" srcId="{9067AFE8-67A1-4C69-BE24-062CB2C42A08}" destId="{F04EA37D-5980-4384-BE37-EC6A6F9D98FF}" srcOrd="0" destOrd="0" presId="urn:microsoft.com/office/officeart/2005/8/layout/vList3"/>
    <dgm:cxn modelId="{024F11C8-0A21-4CBE-BEE9-B3BDA20EE3EE}" srcId="{9067AFE8-67A1-4C69-BE24-062CB2C42A08}" destId="{0C1EF3C6-984F-4A56-96F3-0BB8F65BFEDF}" srcOrd="1" destOrd="0" parTransId="{D45448B9-C90C-461D-9A5B-404CCADC3FCC}" sibTransId="{645F3727-9375-4F92-BCB7-238BB4270A0D}"/>
    <dgm:cxn modelId="{DC0119D2-65DD-4A5A-B13D-3358EF61E7BE}" type="presOf" srcId="{74CDA829-8E2C-4BA7-8A66-07C01C1165A0}" destId="{60A2F6E7-1A24-4EAA-A8D1-51DBAECDAE52}" srcOrd="0" destOrd="0" presId="urn:microsoft.com/office/officeart/2005/8/layout/vList3"/>
    <dgm:cxn modelId="{3CB782F3-A1A2-49C1-ADC0-774AA683226F}" type="presOf" srcId="{0C1EF3C6-984F-4A56-96F3-0BB8F65BFEDF}" destId="{4AC319BF-87E9-406C-A17B-00FED6289711}" srcOrd="0" destOrd="0" presId="urn:microsoft.com/office/officeart/2005/8/layout/vList3"/>
    <dgm:cxn modelId="{1A9421B5-3B58-4ACC-805B-4345B78C92A8}" type="presParOf" srcId="{F04EA37D-5980-4384-BE37-EC6A6F9D98FF}" destId="{394098D0-AE88-4005-B194-B78C4ACEED0A}" srcOrd="0" destOrd="0" presId="urn:microsoft.com/office/officeart/2005/8/layout/vList3"/>
    <dgm:cxn modelId="{27CEB32C-2903-4D69-A344-55E6CCFED4C7}" type="presParOf" srcId="{394098D0-AE88-4005-B194-B78C4ACEED0A}" destId="{1996BCF8-0F69-401F-91E8-9DC132241D26}" srcOrd="0" destOrd="0" presId="urn:microsoft.com/office/officeart/2005/8/layout/vList3"/>
    <dgm:cxn modelId="{06F59C91-030C-4351-8623-E0F2DCF335FF}" type="presParOf" srcId="{394098D0-AE88-4005-B194-B78C4ACEED0A}" destId="{60A2F6E7-1A24-4EAA-A8D1-51DBAECDAE52}" srcOrd="1" destOrd="0" presId="urn:microsoft.com/office/officeart/2005/8/layout/vList3"/>
    <dgm:cxn modelId="{6B1FFE33-489B-4177-BA99-4F6630301FFE}" type="presParOf" srcId="{F04EA37D-5980-4384-BE37-EC6A6F9D98FF}" destId="{0B8018D5-EF96-48E7-AEA0-4D6915EB268B}" srcOrd="1" destOrd="0" presId="urn:microsoft.com/office/officeart/2005/8/layout/vList3"/>
    <dgm:cxn modelId="{9E879B36-77CC-467D-A2F0-57EF790454B5}" type="presParOf" srcId="{F04EA37D-5980-4384-BE37-EC6A6F9D98FF}" destId="{63C711AD-5914-4667-89C2-434CB87773DC}" srcOrd="2" destOrd="0" presId="urn:microsoft.com/office/officeart/2005/8/layout/vList3"/>
    <dgm:cxn modelId="{8CB47005-620E-479E-B0CF-349572A1442D}" type="presParOf" srcId="{63C711AD-5914-4667-89C2-434CB87773DC}" destId="{B6AF5CAA-7FF6-4D0B-99A4-6BC0C01A88ED}" srcOrd="0" destOrd="0" presId="urn:microsoft.com/office/officeart/2005/8/layout/vList3"/>
    <dgm:cxn modelId="{76A1A783-E438-408D-8C4E-345E3261BE8A}" type="presParOf" srcId="{63C711AD-5914-4667-89C2-434CB87773DC}" destId="{4AC319BF-87E9-406C-A17B-00FED6289711}" srcOrd="1" destOrd="0" presId="urn:microsoft.com/office/officeart/2005/8/layout/vList3"/>
    <dgm:cxn modelId="{04587BAA-4D3A-439C-99F6-8C4D389E6050}" type="presParOf" srcId="{F04EA37D-5980-4384-BE37-EC6A6F9D98FF}" destId="{38F4B5A8-C3BF-45B5-983C-B7AB62D04405}" srcOrd="3" destOrd="0" presId="urn:microsoft.com/office/officeart/2005/8/layout/vList3"/>
    <dgm:cxn modelId="{EBC21BC7-6B52-409B-B517-2EBDF045F98D}" type="presParOf" srcId="{F04EA37D-5980-4384-BE37-EC6A6F9D98FF}" destId="{1BB90ABB-9346-4872-BD72-0196105D5746}" srcOrd="4" destOrd="0" presId="urn:microsoft.com/office/officeart/2005/8/layout/vList3"/>
    <dgm:cxn modelId="{514EEF9C-A125-4F29-B5A1-CC6F984F35CC}" type="presParOf" srcId="{1BB90ABB-9346-4872-BD72-0196105D5746}" destId="{BEF2482B-8233-41AA-A30E-0E6E4F130460}" srcOrd="0" destOrd="0" presId="urn:microsoft.com/office/officeart/2005/8/layout/vList3"/>
    <dgm:cxn modelId="{F5058433-0AC3-4738-B4D7-870990CA9FE1}" type="presParOf" srcId="{1BB90ABB-9346-4872-BD72-0196105D5746}" destId="{44377F8C-B90D-4865-ADEA-434FB6090AA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2F6E7-1A24-4EAA-A8D1-51DBAECDAE52}">
      <dsp:nvSpPr>
        <dsp:cNvPr id="0" name=""/>
        <dsp:cNvSpPr/>
      </dsp:nvSpPr>
      <dsp:spPr>
        <a:xfrm rot="10800000">
          <a:off x="935865" y="9"/>
          <a:ext cx="2926689" cy="794765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0469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1900</a:t>
          </a:r>
        </a:p>
      </dsp:txBody>
      <dsp:txXfrm rot="10800000">
        <a:off x="1134556" y="9"/>
        <a:ext cx="2727998" cy="794765"/>
      </dsp:txXfrm>
    </dsp:sp>
    <dsp:sp modelId="{1996BCF8-0F69-401F-91E8-9DC132241D26}">
      <dsp:nvSpPr>
        <dsp:cNvPr id="0" name=""/>
        <dsp:cNvSpPr/>
      </dsp:nvSpPr>
      <dsp:spPr>
        <a:xfrm>
          <a:off x="538482" y="9"/>
          <a:ext cx="794765" cy="794765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AC319BF-87E9-406C-A17B-00FED6289711}">
      <dsp:nvSpPr>
        <dsp:cNvPr id="0" name=""/>
        <dsp:cNvSpPr/>
      </dsp:nvSpPr>
      <dsp:spPr>
        <a:xfrm rot="10800000">
          <a:off x="935865" y="1032018"/>
          <a:ext cx="2926689" cy="794765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0469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Amsterdam</a:t>
          </a:r>
        </a:p>
      </dsp:txBody>
      <dsp:txXfrm rot="10800000">
        <a:off x="1134556" y="1032018"/>
        <a:ext cx="2727998" cy="794765"/>
      </dsp:txXfrm>
    </dsp:sp>
    <dsp:sp modelId="{B6AF5CAA-7FF6-4D0B-99A4-6BC0C01A88ED}">
      <dsp:nvSpPr>
        <dsp:cNvPr id="0" name=""/>
        <dsp:cNvSpPr/>
      </dsp:nvSpPr>
      <dsp:spPr>
        <a:xfrm>
          <a:off x="538482" y="1032018"/>
          <a:ext cx="794765" cy="794765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4377F8C-B90D-4865-ADEA-434FB6090AAD}">
      <dsp:nvSpPr>
        <dsp:cNvPr id="0" name=""/>
        <dsp:cNvSpPr/>
      </dsp:nvSpPr>
      <dsp:spPr>
        <a:xfrm rot="10800000">
          <a:off x="935865" y="2064027"/>
          <a:ext cx="2926689" cy="794765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0469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Johan </a:t>
          </a:r>
          <a:r>
            <a:rPr lang="en-US" sz="2200" kern="1200" dirty="0" err="1"/>
            <a:t>Cruijff</a:t>
          </a:r>
          <a:r>
            <a:rPr lang="en-US" sz="2200" kern="1200" dirty="0"/>
            <a:t> Arena (54,784)</a:t>
          </a:r>
        </a:p>
      </dsp:txBody>
      <dsp:txXfrm rot="10800000">
        <a:off x="1134556" y="2064027"/>
        <a:ext cx="2727998" cy="794765"/>
      </dsp:txXfrm>
    </dsp:sp>
    <dsp:sp modelId="{BEF2482B-8233-41AA-A30E-0E6E4F130460}">
      <dsp:nvSpPr>
        <dsp:cNvPr id="0" name=""/>
        <dsp:cNvSpPr/>
      </dsp:nvSpPr>
      <dsp:spPr>
        <a:xfrm>
          <a:off x="538482" y="2064027"/>
          <a:ext cx="794765" cy="794765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2F6E7-1A24-4EAA-A8D1-51DBAECDAE52}">
      <dsp:nvSpPr>
        <dsp:cNvPr id="0" name=""/>
        <dsp:cNvSpPr/>
      </dsp:nvSpPr>
      <dsp:spPr>
        <a:xfrm rot="10800000">
          <a:off x="935865" y="9"/>
          <a:ext cx="2926689" cy="7947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0469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1983</a:t>
          </a:r>
        </a:p>
      </dsp:txBody>
      <dsp:txXfrm rot="10800000">
        <a:off x="1134556" y="9"/>
        <a:ext cx="2727998" cy="794765"/>
      </dsp:txXfrm>
    </dsp:sp>
    <dsp:sp modelId="{1996BCF8-0F69-401F-91E8-9DC132241D26}">
      <dsp:nvSpPr>
        <dsp:cNvPr id="0" name=""/>
        <dsp:cNvSpPr/>
      </dsp:nvSpPr>
      <dsp:spPr>
        <a:xfrm>
          <a:off x="538482" y="9"/>
          <a:ext cx="794765" cy="7947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AC319BF-87E9-406C-A17B-00FED6289711}">
      <dsp:nvSpPr>
        <dsp:cNvPr id="0" name=""/>
        <dsp:cNvSpPr/>
      </dsp:nvSpPr>
      <dsp:spPr>
        <a:xfrm rot="10800000">
          <a:off x="935865" y="1032018"/>
          <a:ext cx="2926689" cy="7947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0469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Madrid</a:t>
          </a:r>
        </a:p>
      </dsp:txBody>
      <dsp:txXfrm rot="10800000">
        <a:off x="1134556" y="1032018"/>
        <a:ext cx="2727998" cy="794765"/>
      </dsp:txXfrm>
    </dsp:sp>
    <dsp:sp modelId="{B6AF5CAA-7FF6-4D0B-99A4-6BC0C01A88ED}">
      <dsp:nvSpPr>
        <dsp:cNvPr id="0" name=""/>
        <dsp:cNvSpPr/>
      </dsp:nvSpPr>
      <dsp:spPr>
        <a:xfrm>
          <a:off x="538482" y="1032018"/>
          <a:ext cx="794765" cy="7947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4377F8C-B90D-4865-ADEA-434FB6090AAD}">
      <dsp:nvSpPr>
        <dsp:cNvPr id="0" name=""/>
        <dsp:cNvSpPr/>
      </dsp:nvSpPr>
      <dsp:spPr>
        <a:xfrm rot="10800000">
          <a:off x="935865" y="2064027"/>
          <a:ext cx="2926689" cy="7947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0469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Coliseum Alfonso Perez (17,393)</a:t>
          </a:r>
        </a:p>
      </dsp:txBody>
      <dsp:txXfrm rot="10800000">
        <a:off x="1134556" y="2064027"/>
        <a:ext cx="2727998" cy="794765"/>
      </dsp:txXfrm>
    </dsp:sp>
    <dsp:sp modelId="{BEF2482B-8233-41AA-A30E-0E6E4F130460}">
      <dsp:nvSpPr>
        <dsp:cNvPr id="0" name=""/>
        <dsp:cNvSpPr/>
      </dsp:nvSpPr>
      <dsp:spPr>
        <a:xfrm>
          <a:off x="538482" y="2064027"/>
          <a:ext cx="794765" cy="7947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CFDE-CD4E-4D6A-8266-131F379FB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F6434-CED5-4AC5-B6E9-89CFE52A6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BEB08-5C2E-464E-860E-B3C2666D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92F6-C6D6-4CA1-9E8F-DBDC0ACFEE4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A38FD-C44F-43C6-A3D9-EF14B1D4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4D2AF-0AE3-4FA5-A467-A71DBBB5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E8A6-F9F9-4ACC-B708-E243BE7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9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6031-1893-4B3C-B9AE-810E790C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2E951-2112-4699-B238-969EC73B7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E08E0-FAEB-402A-8284-787933C8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92F6-C6D6-4CA1-9E8F-DBDC0ACFEE4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4D42B-EB77-4A76-87B0-F8174E3F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42DCF-21E0-45F9-87D5-303FEFCC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E8A6-F9F9-4ACC-B708-E243BE7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3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8C87CB-1675-4A67-B7F8-53A5EF2DB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90BD1-4E00-4757-BAB5-7CF4D28F2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E7DAB-2BFF-4DAF-81C2-68AE2675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92F6-C6D6-4CA1-9E8F-DBDC0ACFEE4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38FB2-53C7-40A0-9EE9-FAD13482C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00FB3-4B6F-4253-98E5-BA0F4132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E8A6-F9F9-4ACC-B708-E243BE7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1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0DB5-EEDD-4266-B6C6-CFC91D4C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A312A-DB87-47AD-999D-895DB7454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25492-6120-4098-9B01-4B609193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92F6-C6D6-4CA1-9E8F-DBDC0ACFEE4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48A39-795B-42DA-BCD9-CF849DD3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CABCE-7258-41B8-9074-E4AC4223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E8A6-F9F9-4ACC-B708-E243BE7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4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70B19-C1B9-47DB-9BF2-143F034E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FEF4C-64EF-44F5-83C6-C6F6D84D0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D2B34-989B-48C9-96A0-E7C9EA28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92F6-C6D6-4CA1-9E8F-DBDC0ACFEE4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87C40-0A1D-48AB-9C62-3760F409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9ED1A-7DDB-481F-89F9-A324151E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E8A6-F9F9-4ACC-B708-E243BE7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4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82355-7356-453B-AA84-509741AE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EF09C-8D3B-41D5-9905-A9ED6BDC4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617CE-A107-40D0-AB58-9C77F59E3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D8FA2-87B3-4A9E-B183-A2D70D7F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92F6-C6D6-4CA1-9E8F-DBDC0ACFEE4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8A920-6C84-46E8-8ECC-39FE3772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2B346-2960-4DB9-B292-6D3C1B7D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E8A6-F9F9-4ACC-B708-E243BE7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7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E7D6-41D1-4930-8571-2771D151C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4E5B9-4A2C-44D6-B726-AD40C69DF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E124-171F-4160-81EC-1223B00E7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4D6FC-A1DC-4AF3-AB4E-98875F2D0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AB659-4B1A-4078-838E-56939DA62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58A08-9406-4ABB-BF46-8242299C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92F6-C6D6-4CA1-9E8F-DBDC0ACFEE4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4E8FA-6FA9-42C6-8FF0-07E3BAD7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F4BFD-EFCD-4A02-A716-F0829AF9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E8A6-F9F9-4ACC-B708-E243BE7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6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B7ADC-D966-43B3-A81A-203DC1DF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A22A9-4520-414F-93CC-85C3A61C6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92F6-C6D6-4CA1-9E8F-DBDC0ACFEE4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16152-F58E-4CF7-89CF-61459BED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BFBB4-1930-4AFE-85E0-649FC328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E8A6-F9F9-4ACC-B708-E243BE7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1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093FB1-F523-4B8B-95E9-5477E09F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92F6-C6D6-4CA1-9E8F-DBDC0ACFEE4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D791F1-6ED7-4553-8AA3-4958F70D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3A302-77A1-478C-9767-24FDF4AE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E8A6-F9F9-4ACC-B708-E243BE7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0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66D5-7EE4-46CB-B0BE-90CA50782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FB49E-005E-4E03-BB4A-F8BC52D71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B8241-7B73-4F44-9934-8EE816A67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23F82-88C7-4822-9F3C-AF905179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92F6-C6D6-4CA1-9E8F-DBDC0ACFEE4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6AD9E-201D-4CEA-AF53-573FB5D9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ED896-2440-4F9F-A670-5BF24B8C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E8A6-F9F9-4ACC-B708-E243BE7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8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78B8C-D241-4E38-82EC-4D099F2E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BBC37-B481-4D22-87D5-90FF68686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71149-1C38-4F40-8273-E2C73242F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E716-B9CB-44D4-BBA1-1086B6E2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92F6-C6D6-4CA1-9E8F-DBDC0ACFEE4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F040F-FC7A-4368-B082-E38DB721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893-2ED6-4B0F-A5DD-D78BEBA3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E8A6-F9F9-4ACC-B708-E243BE7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1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2F0974-F220-4BB3-8038-A6AB35DA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53555-5096-44CA-BDBE-1EC31E575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0BADF-4A53-4BCE-A0DF-0B3F184BA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E92F6-C6D6-4CA1-9E8F-DBDC0ACFEE4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2FFC4-2099-46D0-94DB-2DED57537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EC8D0-6B54-41BD-94EA-F8D08999F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6E8A6-F9F9-4ACC-B708-E243BE7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5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chart" Target="../charts/chart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jax vs Getafe, hora y dónde ver">
            <a:extLst>
              <a:ext uri="{FF2B5EF4-FFF2-40B4-BE49-F238E27FC236}">
                <a16:creationId xmlns:a16="http://schemas.microsoft.com/office/drawing/2014/main" id="{6A8BF259-2484-4E40-ABCC-F22C28A3B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39"/>
            <a:ext cx="12192000" cy="685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109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36E1CE-772F-4AC7-8A24-CFE7B3FFB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" y="108811"/>
            <a:ext cx="11968793" cy="674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0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EEDAB6-705F-4E84-906A-46F31E0F4D7E}"/>
              </a:ext>
            </a:extLst>
          </p:cNvPr>
          <p:cNvCxnSpPr>
            <a:cxnSpLocks/>
          </p:cNvCxnSpPr>
          <p:nvPr/>
        </p:nvCxnSpPr>
        <p:spPr>
          <a:xfrm>
            <a:off x="5961184" y="3870960"/>
            <a:ext cx="0" cy="2925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A5676ED-D225-4744-A3A8-361EC3731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572" y="322837"/>
            <a:ext cx="2526900" cy="2526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F0735F-C1BD-4EB9-B294-D6424B25B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14" y="78551"/>
            <a:ext cx="3015472" cy="3015472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6FA882C-7398-4A50-9577-4E6E6DC933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5461620"/>
              </p:ext>
            </p:extLst>
          </p:nvPr>
        </p:nvGraphicFramePr>
        <p:xfrm>
          <a:off x="339974" y="3094023"/>
          <a:ext cx="4401037" cy="2858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9CC81EF-437C-40F8-9E02-FB3A94E241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535126"/>
              </p:ext>
            </p:extLst>
          </p:nvPr>
        </p:nvGraphicFramePr>
        <p:xfrm>
          <a:off x="6761288" y="3094023"/>
          <a:ext cx="4401037" cy="2858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1DA6242-2005-435C-9849-42CDA27B8608}"/>
              </a:ext>
            </a:extLst>
          </p:cNvPr>
          <p:cNvSpPr txBox="1"/>
          <p:nvPr/>
        </p:nvSpPr>
        <p:spPr>
          <a:xfrm>
            <a:off x="5339427" y="3114337"/>
            <a:ext cx="2146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20-02-2020</a:t>
            </a:r>
          </a:p>
          <a:p>
            <a:r>
              <a:rPr lang="en-US" b="1" dirty="0">
                <a:solidFill>
                  <a:srgbClr val="FF0000"/>
                </a:solidFill>
              </a:rPr>
              <a:t>27-02-2020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345A51-EE61-45E2-BC9B-DE053BD3DC70}"/>
              </a:ext>
            </a:extLst>
          </p:cNvPr>
          <p:cNvCxnSpPr>
            <a:cxnSpLocks/>
          </p:cNvCxnSpPr>
          <p:nvPr/>
        </p:nvCxnSpPr>
        <p:spPr>
          <a:xfrm>
            <a:off x="5961184" y="78551"/>
            <a:ext cx="0" cy="2925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128F2D-814E-40AE-9B61-05275BE074E0}"/>
              </a:ext>
            </a:extLst>
          </p:cNvPr>
          <p:cNvSpPr txBox="1"/>
          <p:nvPr/>
        </p:nvSpPr>
        <p:spPr>
          <a:xfrm>
            <a:off x="5514244" y="1448386"/>
            <a:ext cx="14331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18619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D950C32-11C5-488E-B847-C37C06FD2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719"/>
            <a:ext cx="5573667" cy="19982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0E0664-1B36-4404-9097-5D43CEEE9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3647639"/>
            <a:ext cx="5454066" cy="25094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7380A7-5EC8-415E-97A0-05E54DE69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46" y="216008"/>
            <a:ext cx="8771637" cy="922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3DC0A6-099C-4E66-84B0-BB2DCBE2E1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9" y="4217887"/>
            <a:ext cx="6195597" cy="24005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89C828-5A6F-4677-A88A-723F947685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371" y="2689357"/>
            <a:ext cx="12613274" cy="16350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3DF1B6-A1E3-4BC2-8D60-51BF96AD9B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266" y="1485460"/>
            <a:ext cx="5765649" cy="10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8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0DCEE37-B9BD-43DB-9784-FFC19C26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909"/>
            <a:ext cx="10515600" cy="1325563"/>
          </a:xfrm>
        </p:spPr>
        <p:txBody>
          <a:bodyPr/>
          <a:lstStyle/>
          <a:p>
            <a:r>
              <a:rPr lang="en-US" dirty="0"/>
              <a:t>Stats don’t lie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07DB6B-9182-4734-ABC9-D450E0F92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287" y="1465829"/>
            <a:ext cx="1762666" cy="46996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3A002F-96FE-41F8-B893-9DD788D5B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229" y="1432472"/>
            <a:ext cx="1979333" cy="47634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880572-0741-4D5C-8B0D-6FFC1C00F0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60" y="2217364"/>
            <a:ext cx="3794528" cy="11470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FA8475E-BC9A-43F1-B8E2-B6B8FCFCAA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51" y="4446740"/>
            <a:ext cx="3733974" cy="1147038"/>
          </a:xfrm>
          <a:prstGeom prst="rect">
            <a:avLst/>
          </a:prstGeom>
        </p:spPr>
      </p:pic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9BA73ACC-8609-417F-B713-7C5A1C6DE5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4546290"/>
              </p:ext>
            </p:extLst>
          </p:nvPr>
        </p:nvGraphicFramePr>
        <p:xfrm>
          <a:off x="4531280" y="942396"/>
          <a:ext cx="2675560" cy="3377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620DF857-681D-48CC-A2E0-A3C2A98C36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8965274"/>
              </p:ext>
            </p:extLst>
          </p:nvPr>
        </p:nvGraphicFramePr>
        <p:xfrm>
          <a:off x="4401688" y="4278631"/>
          <a:ext cx="2312381" cy="1872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E07EE02-DAF6-49C0-92DB-040BEF8163E8}"/>
              </a:ext>
            </a:extLst>
          </p:cNvPr>
          <p:cNvSpPr/>
          <p:nvPr/>
        </p:nvSpPr>
        <p:spPr>
          <a:xfrm>
            <a:off x="263047" y="1265129"/>
            <a:ext cx="6451022" cy="5085567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60D2D75-CE25-46D4-B6D6-AD49F9B087C0}"/>
              </a:ext>
            </a:extLst>
          </p:cNvPr>
          <p:cNvSpPr/>
          <p:nvPr/>
        </p:nvSpPr>
        <p:spPr>
          <a:xfrm>
            <a:off x="6801641" y="3101722"/>
            <a:ext cx="1315097" cy="132556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58BFEE-6416-4329-BA07-DB9BAC366202}"/>
              </a:ext>
            </a:extLst>
          </p:cNvPr>
          <p:cNvSpPr txBox="1"/>
          <p:nvPr/>
        </p:nvSpPr>
        <p:spPr>
          <a:xfrm>
            <a:off x="9385884" y="608879"/>
            <a:ext cx="3721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Equally??</a:t>
            </a:r>
          </a:p>
        </p:txBody>
      </p:sp>
    </p:spTree>
    <p:extLst>
      <p:ext uri="{BB962C8B-B14F-4D97-AF65-F5344CB8AC3E}">
        <p14:creationId xmlns:p14="http://schemas.microsoft.com/office/powerpoint/2010/main" val="81952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DFF0-1032-47E1-9430-991752AF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Gladly I am not only being subjective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9611C347-D0E9-4062-A8BD-73BF879AD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0" y="1927746"/>
            <a:ext cx="11426940" cy="1881321"/>
          </a:xfr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0F2040F-B925-4982-B3C1-4F1E9B2F9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740414"/>
              </p:ext>
            </p:extLst>
          </p:nvPr>
        </p:nvGraphicFramePr>
        <p:xfrm>
          <a:off x="3086301" y="4588743"/>
          <a:ext cx="5622082" cy="159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041">
                  <a:extLst>
                    <a:ext uri="{9D8B030D-6E8A-4147-A177-3AD203B41FA5}">
                      <a16:colId xmlns:a16="http://schemas.microsoft.com/office/drawing/2014/main" val="908465271"/>
                    </a:ext>
                  </a:extLst>
                </a:gridCol>
                <a:gridCol w="2811041">
                  <a:extLst>
                    <a:ext uri="{9D8B030D-6E8A-4147-A177-3AD203B41FA5}">
                      <a16:colId xmlns:a16="http://schemas.microsoft.com/office/drawing/2014/main" val="1451583517"/>
                    </a:ext>
                  </a:extLst>
                </a:gridCol>
              </a:tblGrid>
              <a:tr h="3030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Getafe</a:t>
                      </a:r>
                    </a:p>
                  </a:txBody>
                  <a:tcPr>
                    <a:solidFill>
                      <a:srgbClr val="E66C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 Liga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117565"/>
                  </a:ext>
                </a:extLst>
              </a:tr>
              <a:tr h="3030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539240"/>
                  </a:ext>
                </a:extLst>
              </a:tr>
              <a:tr h="4754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489726"/>
                  </a:ext>
                </a:extLst>
              </a:tr>
              <a:tr h="3881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10121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E741326-43E1-475A-9EA5-820F1CCB4826}"/>
              </a:ext>
            </a:extLst>
          </p:cNvPr>
          <p:cNvSpPr txBox="1"/>
          <p:nvPr/>
        </p:nvSpPr>
        <p:spPr>
          <a:xfrm>
            <a:off x="5687438" y="4756826"/>
            <a:ext cx="1274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&gt;</a:t>
            </a:r>
          </a:p>
          <a:p>
            <a:r>
              <a:rPr lang="en-US" sz="3200" dirty="0"/>
              <a:t>&gt;</a:t>
            </a:r>
          </a:p>
          <a:p>
            <a:r>
              <a:rPr lang="en-US" sz="3200" dirty="0"/>
              <a:t>&lt;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64FA25-681C-453D-84C5-40120EC689E6}"/>
                  </a:ext>
                </a:extLst>
              </p:cNvPr>
              <p:cNvSpPr txBox="1"/>
              <p:nvPr/>
            </p:nvSpPr>
            <p:spPr>
              <a:xfrm>
                <a:off x="3086297" y="4853349"/>
                <a:ext cx="77821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64FA25-681C-453D-84C5-40120EC68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297" y="4853349"/>
                <a:ext cx="77821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9998F81-80A0-46AC-ADA5-15457AAC88E8}"/>
                  </a:ext>
                </a:extLst>
              </p:cNvPr>
              <p:cNvSpPr txBox="1"/>
              <p:nvPr/>
            </p:nvSpPr>
            <p:spPr>
              <a:xfrm>
                <a:off x="3086298" y="5249268"/>
                <a:ext cx="77821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9998F81-80A0-46AC-ADA5-15457AAC8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298" y="5249268"/>
                <a:ext cx="77821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4DC553E-BA9C-4A62-A5C0-1F6E4C998341}"/>
                  </a:ext>
                </a:extLst>
              </p:cNvPr>
              <p:cNvSpPr txBox="1"/>
              <p:nvPr/>
            </p:nvSpPr>
            <p:spPr>
              <a:xfrm>
                <a:off x="3086297" y="5692762"/>
                <a:ext cx="778213" cy="593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4DC553E-BA9C-4A62-A5C0-1F6E4C998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297" y="5692762"/>
                <a:ext cx="778213" cy="5936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11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  <p:bldP spid="27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2D17-D263-4B10-947E-ABC019AA3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 proves me right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57F9219-305E-44EF-ABDA-136BF49C79EF}"/>
              </a:ext>
            </a:extLst>
          </p:cNvPr>
          <p:cNvSpPr>
            <a:spLocks noChangeArrowheads="1"/>
          </p:cNvSpPr>
          <p:nvPr/>
        </p:nvSpPr>
        <p:spPr bwMode="auto">
          <a:xfrm rot="1217527">
            <a:off x="6692748" y="2273941"/>
            <a:ext cx="389128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'90+4. Frustrating night…😤\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n#UEL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 #getaja'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 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C2F912A-7342-4954-859B-566035DDB156}"/>
              </a:ext>
            </a:extLst>
          </p:cNvPr>
          <p:cNvSpPr>
            <a:spLocks noChangeArrowheads="1"/>
          </p:cNvSpPr>
          <p:nvPr/>
        </p:nvSpPr>
        <p:spPr bwMode="auto">
          <a:xfrm rot="21130041">
            <a:off x="2539017" y="4633715"/>
            <a:ext cx="8218660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'🎉¡¡FINAAAL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el Coliseum!! 🎉\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n@GetafeCF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2-0 @afcajax.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\n\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n¡Victoria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del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equipo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que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visitará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la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semana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que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viene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el Johann Cruyff arena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con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ventaja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de dos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goles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la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eliminatoria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💙\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n#VamosGeta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#GetafeAjaxpic.twitter.com/qYZKkyJkXo'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CFE52-4176-4FE1-AC4F-940948CAC23B}"/>
              </a:ext>
            </a:extLst>
          </p:cNvPr>
          <p:cNvSpPr txBox="1"/>
          <p:nvPr/>
        </p:nvSpPr>
        <p:spPr>
          <a:xfrm>
            <a:off x="838200" y="2199683"/>
            <a:ext cx="69898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The chance that you can blame Ajax:  </a:t>
            </a:r>
            <a:r>
              <a:rPr lang="en-US" sz="2400" dirty="0">
                <a:solidFill>
                  <a:srgbClr val="FF0000"/>
                </a:solidFill>
              </a:rPr>
              <a:t>0.000000</a:t>
            </a:r>
            <a:r>
              <a:rPr lang="en-US" sz="2400" dirty="0"/>
              <a:t>26 %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- But isn’t the winner always right…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4DF1-9364-4383-A245-443E2FFF5BF9}"/>
              </a:ext>
            </a:extLst>
          </p:cNvPr>
          <p:cNvSpPr txBox="1"/>
          <p:nvPr/>
        </p:nvSpPr>
        <p:spPr>
          <a:xfrm>
            <a:off x="8765931" y="4958862"/>
            <a:ext cx="1274884" cy="826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73A2BF5-B3F7-4624-AF02-87BBD50F8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9012" y="1277999"/>
            <a:ext cx="8291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1F50DDA-2FDA-413B-A820-C31D5E5CD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4649" y="-3674482"/>
            <a:ext cx="9973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0924A3-4B06-4E47-A78B-3DF5B5611968}"/>
              </a:ext>
            </a:extLst>
          </p:cNvPr>
          <p:cNvGrpSpPr/>
          <p:nvPr/>
        </p:nvGrpSpPr>
        <p:grpSpPr>
          <a:xfrm rot="1291812">
            <a:off x="9118546" y="1317349"/>
            <a:ext cx="1539524" cy="1083757"/>
            <a:chOff x="9230197" y="1086316"/>
            <a:chExt cx="1539524" cy="10837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EB2870C-39A0-4B29-898B-5636D7042391}"/>
                </a:ext>
              </a:extLst>
            </p:cNvPr>
            <p:cNvSpPr txBox="1"/>
            <p:nvPr/>
          </p:nvSpPr>
          <p:spPr>
            <a:xfrm>
              <a:off x="9408092" y="1628194"/>
              <a:ext cx="1183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1290 Likes</a:t>
              </a:r>
            </a:p>
          </p:txBody>
        </p:sp>
        <p:sp>
          <p:nvSpPr>
            <p:cNvPr id="7" name="Speech Bubble: Oval 6">
              <a:extLst>
                <a:ext uri="{FF2B5EF4-FFF2-40B4-BE49-F238E27FC236}">
                  <a16:creationId xmlns:a16="http://schemas.microsoft.com/office/drawing/2014/main" id="{F0C782F6-8CEB-4750-88D8-A4501B414AF4}"/>
                </a:ext>
              </a:extLst>
            </p:cNvPr>
            <p:cNvSpPr/>
            <p:nvPr/>
          </p:nvSpPr>
          <p:spPr>
            <a:xfrm>
              <a:off x="9230197" y="1086316"/>
              <a:ext cx="1539524" cy="1083757"/>
            </a:xfrm>
            <a:prstGeom prst="wedgeEllipseCallo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BCC4FF24-8FAC-4C87-B414-74593ADC89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4794" y="1258699"/>
              <a:ext cx="508255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3C144D-F1C8-4E67-A984-0A9060A743F9}"/>
              </a:ext>
            </a:extLst>
          </p:cNvPr>
          <p:cNvGrpSpPr/>
          <p:nvPr/>
        </p:nvGrpSpPr>
        <p:grpSpPr>
          <a:xfrm rot="20059892">
            <a:off x="4491900" y="3352172"/>
            <a:ext cx="1539524" cy="1083757"/>
            <a:chOff x="9230197" y="1086316"/>
            <a:chExt cx="1539524" cy="10837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F10CEA-C4D3-44BE-98C2-6787394CA3AC}"/>
                </a:ext>
              </a:extLst>
            </p:cNvPr>
            <p:cNvSpPr txBox="1"/>
            <p:nvPr/>
          </p:nvSpPr>
          <p:spPr>
            <a:xfrm>
              <a:off x="9408092" y="1628194"/>
              <a:ext cx="1183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3577 Likes</a:t>
              </a:r>
            </a:p>
          </p:txBody>
        </p:sp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6AB0084A-8677-400E-9A27-AE3A49954F49}"/>
                </a:ext>
              </a:extLst>
            </p:cNvPr>
            <p:cNvSpPr/>
            <p:nvPr/>
          </p:nvSpPr>
          <p:spPr>
            <a:xfrm>
              <a:off x="9230197" y="1086316"/>
              <a:ext cx="1539524" cy="1083757"/>
            </a:xfrm>
            <a:prstGeom prst="wedgeEllipseCallo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6667E321-1830-43F7-91B4-1FD12F181F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4794" y="1258699"/>
              <a:ext cx="508255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5477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633D-B83D-43D3-8DD1-9993D4CF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626"/>
            <a:ext cx="10515600" cy="1325563"/>
          </a:xfrm>
        </p:spPr>
        <p:txBody>
          <a:bodyPr/>
          <a:lstStyle/>
          <a:p>
            <a:r>
              <a:rPr lang="en-US" dirty="0"/>
              <a:t>Popularity by Twitter accounts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393DB8-427D-4FEE-89A8-EEA64CAB7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33" y="1552870"/>
            <a:ext cx="10916334" cy="519498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E98CCF4-CD6C-4340-BD7B-4DAEFB4A17A6}"/>
              </a:ext>
            </a:extLst>
          </p:cNvPr>
          <p:cNvSpPr/>
          <p:nvPr/>
        </p:nvSpPr>
        <p:spPr>
          <a:xfrm>
            <a:off x="3200400" y="1969542"/>
            <a:ext cx="822960" cy="8128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06F0F04-1F20-4A46-8300-B7070FBBA316}"/>
              </a:ext>
            </a:extLst>
          </p:cNvPr>
          <p:cNvSpPr/>
          <p:nvPr/>
        </p:nvSpPr>
        <p:spPr>
          <a:xfrm rot="4937394">
            <a:off x="4298632" y="1669217"/>
            <a:ext cx="721360" cy="118584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9D5CD9-24CB-49FC-AFD8-B290160371DD}"/>
              </a:ext>
            </a:extLst>
          </p:cNvPr>
          <p:cNvSpPr txBox="1"/>
          <p:nvPr/>
        </p:nvSpPr>
        <p:spPr>
          <a:xfrm>
            <a:off x="5243000" y="1927143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Champions league defeat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ABFD31-4F66-4E9A-9900-25750B653068}"/>
              </a:ext>
            </a:extLst>
          </p:cNvPr>
          <p:cNvSpPr/>
          <p:nvPr/>
        </p:nvSpPr>
        <p:spPr>
          <a:xfrm>
            <a:off x="6096000" y="3963392"/>
            <a:ext cx="876438" cy="185169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D09DED8-F2A5-4252-89FC-80EB82DDCF22}"/>
              </a:ext>
            </a:extLst>
          </p:cNvPr>
          <p:cNvSpPr/>
          <p:nvPr/>
        </p:nvSpPr>
        <p:spPr>
          <a:xfrm rot="3434783">
            <a:off x="7225420" y="3232484"/>
            <a:ext cx="721360" cy="118584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A67C4F-CE26-47F6-8487-11C8FFBE9D19}"/>
              </a:ext>
            </a:extLst>
          </p:cNvPr>
          <p:cNvSpPr txBox="1"/>
          <p:nvPr/>
        </p:nvSpPr>
        <p:spPr>
          <a:xfrm>
            <a:off x="8292945" y="2838927"/>
            <a:ext cx="2708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match: 20-02-2020</a:t>
            </a:r>
          </a:p>
          <a:p>
            <a:r>
              <a:rPr lang="en-US" dirty="0"/>
              <a:t>Second match: 27-02-2020</a:t>
            </a:r>
          </a:p>
        </p:txBody>
      </p:sp>
    </p:spTree>
    <p:extLst>
      <p:ext uri="{BB962C8B-B14F-4D97-AF65-F5344CB8AC3E}">
        <p14:creationId xmlns:p14="http://schemas.microsoft.com/office/powerpoint/2010/main" val="4055545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D1A7A5-D118-419F-8526-CB167A206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92" y="1191859"/>
            <a:ext cx="10796953" cy="54846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97C892-2563-4633-87A9-58153547887D}"/>
              </a:ext>
            </a:extLst>
          </p:cNvPr>
          <p:cNvSpPr txBox="1"/>
          <p:nvPr/>
        </p:nvSpPr>
        <p:spPr>
          <a:xfrm>
            <a:off x="4642337" y="2734407"/>
            <a:ext cx="145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Getafe  </a:t>
            </a:r>
          </a:p>
          <a:p>
            <a:r>
              <a:rPr lang="en-US" sz="1600" dirty="0"/>
              <a:t>Ajax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0DC268-652F-427C-BA6C-3FC79807E3DB}"/>
              </a:ext>
            </a:extLst>
          </p:cNvPr>
          <p:cNvSpPr/>
          <p:nvPr/>
        </p:nvSpPr>
        <p:spPr>
          <a:xfrm>
            <a:off x="5609491" y="2795954"/>
            <a:ext cx="219808" cy="2110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96CF54-3BA7-4F1D-9DEE-F406F6220907}"/>
              </a:ext>
            </a:extLst>
          </p:cNvPr>
          <p:cNvSpPr/>
          <p:nvPr/>
        </p:nvSpPr>
        <p:spPr>
          <a:xfrm>
            <a:off x="5609491" y="3068516"/>
            <a:ext cx="219808" cy="21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52C5E-A0D5-4BC7-BFA0-F3C73ED7D7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79231" y="-386818"/>
            <a:ext cx="9319846" cy="2457450"/>
          </a:xfrm>
        </p:spPr>
        <p:txBody>
          <a:bodyPr/>
          <a:lstStyle/>
          <a:p>
            <a:r>
              <a:rPr lang="en-US" dirty="0"/>
              <a:t>Getafe “scores” better</a:t>
            </a:r>
          </a:p>
        </p:txBody>
      </p:sp>
    </p:spTree>
    <p:extLst>
      <p:ext uri="{BB962C8B-B14F-4D97-AF65-F5344CB8AC3E}">
        <p14:creationId xmlns:p14="http://schemas.microsoft.com/office/powerpoint/2010/main" val="707576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588D-6B62-4E39-86C5-175F8C19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Short-term success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4079E9-B4FB-4BF1-BBE2-DF41C14A6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54" y="1690688"/>
            <a:ext cx="10515600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38ABB8-E04D-4D24-84BC-5DF41D85A9E9}"/>
              </a:ext>
            </a:extLst>
          </p:cNvPr>
          <p:cNvSpPr txBox="1"/>
          <p:nvPr/>
        </p:nvSpPr>
        <p:spPr>
          <a:xfrm>
            <a:off x="7939453" y="2637692"/>
            <a:ext cx="145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Ajax</a:t>
            </a:r>
          </a:p>
          <a:p>
            <a:r>
              <a:rPr lang="en-US" sz="1600" dirty="0"/>
              <a:t>Getafe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DFB7C2-2B84-425B-8525-200CD25832C6}"/>
              </a:ext>
            </a:extLst>
          </p:cNvPr>
          <p:cNvSpPr/>
          <p:nvPr/>
        </p:nvSpPr>
        <p:spPr>
          <a:xfrm>
            <a:off x="8893419" y="2994960"/>
            <a:ext cx="219808" cy="2110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13FEEC-38C0-4695-9C2D-4457610B8E6F}"/>
              </a:ext>
            </a:extLst>
          </p:cNvPr>
          <p:cNvSpPr/>
          <p:nvPr/>
        </p:nvSpPr>
        <p:spPr>
          <a:xfrm>
            <a:off x="8893419" y="2678378"/>
            <a:ext cx="219808" cy="21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58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2741</TotalTime>
  <Words>177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Agency FB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Stats don’t lie</vt:lpstr>
      <vt:lpstr>Gladly I am not only being subjective</vt:lpstr>
      <vt:lpstr>Science proves me right </vt:lpstr>
      <vt:lpstr>Popularity by Twitter accounts </vt:lpstr>
      <vt:lpstr>Getafe “scores” better</vt:lpstr>
      <vt:lpstr>Short-term success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roos</dc:creator>
  <cp:lastModifiedBy>sander roos</cp:lastModifiedBy>
  <cp:revision>34</cp:revision>
  <dcterms:created xsi:type="dcterms:W3CDTF">2020-07-29T16:45:58Z</dcterms:created>
  <dcterms:modified xsi:type="dcterms:W3CDTF">2020-07-31T14:27:29Z</dcterms:modified>
</cp:coreProperties>
</file>