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3" r:id="rId4"/>
    <p:sldId id="268" r:id="rId5"/>
    <p:sldId id="267" r:id="rId6"/>
    <p:sldId id="265" r:id="rId7"/>
    <p:sldId id="264" r:id="rId8"/>
    <p:sldId id="269" r:id="rId9"/>
    <p:sldId id="257" r:id="rId10"/>
    <p:sldId id="259" r:id="rId11"/>
    <p:sldId id="271" r:id="rId12"/>
    <p:sldId id="260" r:id="rId13"/>
    <p:sldId id="261" r:id="rId14"/>
    <p:sldId id="270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 roos" initials="sr" lastIdx="1" clrIdx="0">
    <p:extLst>
      <p:ext uri="{19B8F6BF-5375-455C-9EA6-DF929625EA0E}">
        <p15:presenceInfo xmlns:p15="http://schemas.microsoft.com/office/powerpoint/2012/main" userId="8fd4e97b52399a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995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AEB-8D7D-4FBA-A3B6-E5BF396E092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A429-D0D6-4BBA-9471-C7965FEC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Stimulus for creation of energy community. Develop cheap and efficient methods to predict load consumption, with or without energy generation</a:t>
            </a:r>
          </a:p>
          <a:p>
            <a:r>
              <a:rPr lang="en-US" dirty="0"/>
              <a:t>Usage: Utilities or DSO are already predicting demand (to match supply)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Concluded that most people have the same patterns (no corona)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almost all profiles same pattern not unexpected </a:t>
            </a:r>
          </a:p>
          <a:p>
            <a:r>
              <a:rPr lang="en-US" dirty="0"/>
              <a:t>All countries same , slight diff Netherlands 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for new business models/ infrastructure </a:t>
            </a:r>
          </a:p>
          <a:p>
            <a:r>
              <a:rPr lang="en-US" dirty="0"/>
              <a:t>Can identity trend and seasonality (looked promising )</a:t>
            </a:r>
          </a:p>
          <a:p>
            <a:r>
              <a:rPr lang="en-US" dirty="0"/>
              <a:t>Yearly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  <a:p>
            <a:r>
              <a:rPr lang="en-US" dirty="0"/>
              <a:t>Minus, production in summer months</a:t>
            </a:r>
          </a:p>
          <a:p>
            <a:r>
              <a:rPr lang="en-US" dirty="0"/>
              <a:t>Don’t want to elaborate on the statistics now, added a factor that will presents an extra multiplier, presenting trends (simplified)</a:t>
            </a:r>
          </a:p>
          <a:p>
            <a:r>
              <a:rPr lang="en-US" dirty="0"/>
              <a:t>Clear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Mean Squared Error 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Elec_kW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47.12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Root Mean Squared Error 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Elec_kW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6.86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Prediction for energy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A429-D0D6-4BBA-9471-C7965FECF7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7D81A-DF20-4946-9424-599120A57BA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A6CF15-E6A8-4728-8B1E-7B7EE516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45043/plant-growing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Kurdish_cuisine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DA4E43C-AA56-479E-83A9-0F7BECF6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" y="-161670"/>
            <a:ext cx="11478461" cy="701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0A7A1A-E0E8-4C33-88E2-63B379E0CB75}"/>
              </a:ext>
            </a:extLst>
          </p:cNvPr>
          <p:cNvSpPr txBox="1"/>
          <p:nvPr/>
        </p:nvSpPr>
        <p:spPr>
          <a:xfrm>
            <a:off x="2758440" y="68580"/>
            <a:ext cx="7776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Forecasting electricity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0E5B8-774A-4DA4-ACD6-49EF95AC564F}"/>
              </a:ext>
            </a:extLst>
          </p:cNvPr>
          <p:cNvSpPr txBox="1"/>
          <p:nvPr/>
        </p:nvSpPr>
        <p:spPr>
          <a:xfrm>
            <a:off x="9118015" y="5688404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Sander Roos</a:t>
            </a:r>
          </a:p>
          <a:p>
            <a:r>
              <a:rPr lang="en-US" dirty="0" err="1"/>
              <a:t>Ironhack</a:t>
            </a:r>
            <a:endParaRPr lang="en-US" dirty="0"/>
          </a:p>
          <a:p>
            <a:r>
              <a:rPr lang="en-US" dirty="0"/>
              <a:t>21-08-2020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764B4-CD23-487C-A6AB-79FC2E21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7F68-7530-479B-B0D9-2D5D855B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for individual household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9C4457-1317-4650-A678-7898B813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36" y="2215233"/>
            <a:ext cx="8654473" cy="464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4EEFE-C6E0-4D83-BBF1-52D13D6B1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0E7-915F-49FA-8F34-B0FC4144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5899"/>
            <a:ext cx="10018713" cy="1752599"/>
          </a:xfrm>
        </p:spPr>
        <p:txBody>
          <a:bodyPr/>
          <a:lstStyle/>
          <a:p>
            <a:r>
              <a:rPr lang="en-US" dirty="0"/>
              <a:t>Decomposition of Graph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CFA4E75-EDE6-4E6A-B49E-FF2FB27E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708879"/>
            <a:ext cx="10549193" cy="48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6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D1C2E8B-82B9-4573-9BED-680F6EB1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67" y="2185556"/>
            <a:ext cx="10553633" cy="44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45231D-0253-4AFC-B6E8-E70CF5DF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Fit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40EE3-61AF-4F37-ACA2-F7A59673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0E8C-1973-49BA-A654-A5AEEC24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E93C27-9D6B-411E-B5E3-6902CF5E2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916650"/>
            <a:ext cx="10650389" cy="24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0C242F-5390-4026-9516-D746A9BBCC6E}"/>
              </a:ext>
            </a:extLst>
          </p:cNvPr>
          <p:cNvSpPr txBox="1"/>
          <p:nvPr/>
        </p:nvSpPr>
        <p:spPr>
          <a:xfrm>
            <a:off x="838200" y="1995854"/>
            <a:ext cx="3760177" cy="72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34302-5614-4C40-92F0-5072C12E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20057-BDD0-4330-89DA-29EDFC105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2" y="2130813"/>
            <a:ext cx="7483488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408-E7C6-410A-9BE1-F8A1FBF1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F479D-108E-4D68-919C-65E8D0E7FA67}"/>
              </a:ext>
            </a:extLst>
          </p:cNvPr>
          <p:cNvSpPr txBox="1"/>
          <p:nvPr/>
        </p:nvSpPr>
        <p:spPr>
          <a:xfrm>
            <a:off x="2628248" y="2313708"/>
            <a:ext cx="8079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working with 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One-step closer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research -&gt; need for big dataset with classification possibilities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94FE8-D90E-4D28-99C4-A7D76B64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0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B447-E552-4420-9526-9C7DD566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Glows &amp; Grows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2734-08A9-4DD4-B205-9CC137968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7454" y="2182489"/>
            <a:ext cx="2440235" cy="2360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9794-3EF6-4E78-B786-026D3A34E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64510" y="2142836"/>
            <a:ext cx="2440235" cy="244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03473-6EEB-463A-BF35-6406EEC1500E}"/>
              </a:ext>
            </a:extLst>
          </p:cNvPr>
          <p:cNvSpPr txBox="1"/>
          <p:nvPr/>
        </p:nvSpPr>
        <p:spPr>
          <a:xfrm>
            <a:off x="6446982" y="6989116"/>
            <a:ext cx="3078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Kurdish_cuisin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143AF-D652-41C3-AF6C-534FAD72DE84}"/>
              </a:ext>
            </a:extLst>
          </p:cNvPr>
          <p:cNvSpPr txBox="1"/>
          <p:nvPr/>
        </p:nvSpPr>
        <p:spPr>
          <a:xfrm>
            <a:off x="1995055" y="4731240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Handling big datasets (data cleaning)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D53BE-2BBD-45B1-AE5B-9196D54A3F8F}"/>
              </a:ext>
            </a:extLst>
          </p:cNvPr>
          <p:cNvSpPr txBox="1"/>
          <p:nvPr/>
        </p:nvSpPr>
        <p:spPr>
          <a:xfrm>
            <a:off x="8460510" y="4796769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Insight: More data equals more opportunities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3D0357-16B6-4EE7-9697-A686C7B515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9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5BB-D1DB-40AD-8CF3-D2AC7653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65" y="2320636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8FFE0-03C3-4B91-9A71-F551BDBE1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8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B9A9-B6A1-42C3-BCB2-4D462467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0" y="559776"/>
            <a:ext cx="10018713" cy="1752599"/>
          </a:xfrm>
        </p:spPr>
        <p:txBody>
          <a:bodyPr/>
          <a:lstStyle/>
          <a:p>
            <a:r>
              <a:rPr lang="en-US" dirty="0"/>
              <a:t>Topics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AA12-6F2A-4D44-955C-F6470CD7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7" y="2097808"/>
            <a:ext cx="10018713" cy="3124201"/>
          </a:xfrm>
        </p:spPr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Context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Goal of the project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Insights data analysis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Time series forecasting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Conclusion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10D73-FACD-40A5-B4B8-90FBD737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D227-DE99-4E78-8A14-CDBC629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" y="550570"/>
            <a:ext cx="10018713" cy="1752599"/>
          </a:xfrm>
        </p:spPr>
        <p:txBody>
          <a:bodyPr/>
          <a:lstStyle/>
          <a:p>
            <a:r>
              <a:rPr lang="en-US" dirty="0"/>
              <a:t>Top priority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BC091A-D425-421B-B8C9-015B4BC0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9080AA-C44A-49E1-B0AE-716B1B196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49" y="1889976"/>
            <a:ext cx="5360670" cy="46613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25F415A-75AA-430B-BA32-F021FC81A1D8}"/>
              </a:ext>
            </a:extLst>
          </p:cNvPr>
          <p:cNvSpPr/>
          <p:nvPr/>
        </p:nvSpPr>
        <p:spPr>
          <a:xfrm rot="3375854">
            <a:off x="868924" y="4788102"/>
            <a:ext cx="3446290" cy="3323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431E-7C29-4AFF-BD08-F2985AEC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73" y="2158999"/>
            <a:ext cx="10018713" cy="3124201"/>
          </a:xfrm>
        </p:spPr>
        <p:txBody>
          <a:bodyPr/>
          <a:lstStyle/>
          <a:p>
            <a:r>
              <a:rPr lang="en-US" dirty="0"/>
              <a:t>Europe: Traditionally central regulated electricity market</a:t>
            </a:r>
          </a:p>
          <a:p>
            <a:r>
              <a:rPr lang="en-US" dirty="0"/>
              <a:t>New concept : Energy community</a:t>
            </a:r>
          </a:p>
          <a:p>
            <a:pPr lvl="1"/>
            <a:r>
              <a:rPr lang="en-US" dirty="0"/>
              <a:t>Non-profit organization (consist out of citizens)</a:t>
            </a:r>
          </a:p>
          <a:p>
            <a:pPr lvl="1"/>
            <a:r>
              <a:rPr lang="en-US" dirty="0"/>
              <a:t>Need help</a:t>
            </a:r>
          </a:p>
          <a:p>
            <a:pPr lvl="1"/>
            <a:r>
              <a:rPr lang="en-US" dirty="0"/>
              <a:t>Research on cost-efficient electricity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29E42-5531-40DF-9277-A8CD76DA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6094AD-6CB5-48AA-B934-8E416631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0" y="559776"/>
            <a:ext cx="10018713" cy="1752599"/>
          </a:xfrm>
        </p:spPr>
        <p:txBody>
          <a:bodyPr/>
          <a:lstStyle/>
          <a:p>
            <a:r>
              <a:rPr lang="en-US" dirty="0"/>
              <a:t>Two 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26672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802173-6A2C-49E5-AA83-A0407070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4" y="550570"/>
            <a:ext cx="10018713" cy="1752599"/>
          </a:xfrm>
        </p:spPr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22761-BAFE-4ABF-BD3F-1BFF2C6BB12A}"/>
              </a:ext>
            </a:extLst>
          </p:cNvPr>
          <p:cNvSpPr txBox="1"/>
          <p:nvPr/>
        </p:nvSpPr>
        <p:spPr>
          <a:xfrm>
            <a:off x="2355273" y="2303169"/>
            <a:ext cx="9836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method to decrease use of fossil fuels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Understanding energy consumption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Model that predict energy profiles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988C0-5872-4E1F-AD03-6FAA1CEE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8BC7-D7E5-456D-A634-AB012F3A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Insights residential load profiles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99A68-5AAF-432F-9E80-71A40696C99D}"/>
              </a:ext>
            </a:extLst>
          </p:cNvPr>
          <p:cNvSpPr txBox="1"/>
          <p:nvPr/>
        </p:nvSpPr>
        <p:spPr>
          <a:xfrm>
            <a:off x="2355273" y="2303169"/>
            <a:ext cx="983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various datasets  (residential loads)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Seasonality/Weekdays/Holidays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93486-AB4D-4440-8ED9-C5F0E7465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588BC6A-D40A-4A2C-940F-55F379EC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23" y="211992"/>
            <a:ext cx="9813261" cy="29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C0F0DE5-9DCD-4526-91DD-C4E34761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23" y="3205019"/>
            <a:ext cx="9813260" cy="35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51546A-7131-43C8-B86C-110FAE6B9895}"/>
              </a:ext>
            </a:extLst>
          </p:cNvPr>
          <p:cNvSpPr/>
          <p:nvPr/>
        </p:nvSpPr>
        <p:spPr>
          <a:xfrm>
            <a:off x="5671127" y="1477818"/>
            <a:ext cx="3777673" cy="1062184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DDC6D8-1FB5-4AF1-A277-7107B89BBF2C}"/>
              </a:ext>
            </a:extLst>
          </p:cNvPr>
          <p:cNvSpPr/>
          <p:nvPr/>
        </p:nvSpPr>
        <p:spPr>
          <a:xfrm>
            <a:off x="5671126" y="4923425"/>
            <a:ext cx="3777673" cy="1062184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B96C90-C3EC-4F14-A829-844815C7E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C2EA04B-87B3-4C93-B915-1809260D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55" y="1476324"/>
            <a:ext cx="10039927" cy="43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80A47-B23C-4184-B0D8-A2019642CE4A}"/>
              </a:ext>
            </a:extLst>
          </p:cNvPr>
          <p:cNvSpPr txBox="1"/>
          <p:nvPr/>
        </p:nvSpPr>
        <p:spPr>
          <a:xfrm>
            <a:off x="2507673" y="522217"/>
            <a:ext cx="697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Okay fair enough, just increase the investment in renewables!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7D1E34-FDB3-4950-BC00-311AF5B1E303}"/>
              </a:ext>
            </a:extLst>
          </p:cNvPr>
          <p:cNvSpPr/>
          <p:nvPr/>
        </p:nvSpPr>
        <p:spPr>
          <a:xfrm>
            <a:off x="9919855" y="1339273"/>
            <a:ext cx="1708727" cy="1856509"/>
          </a:xfrm>
          <a:prstGeom prst="ellipse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3E3F5D-3613-4351-8277-856AAE8DB76E}"/>
              </a:ext>
            </a:extLst>
          </p:cNvPr>
          <p:cNvSpPr/>
          <p:nvPr/>
        </p:nvSpPr>
        <p:spPr>
          <a:xfrm rot="10800000">
            <a:off x="8562109" y="2198255"/>
            <a:ext cx="1357746" cy="232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691BC-EDC1-47BD-8EF7-7555FD7F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B88-FA7A-4844-A3CD-F6E4125B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5E13E-901C-4078-B441-EBF2484AF7C7}"/>
              </a:ext>
            </a:extLst>
          </p:cNvPr>
          <p:cNvSpPr txBox="1"/>
          <p:nvPr/>
        </p:nvSpPr>
        <p:spPr>
          <a:xfrm>
            <a:off x="2355273" y="2303169"/>
            <a:ext cx="9836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Predicting the future (with a level of uncertainty)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models  for different types of data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SARIMA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Trends &amp; Seasonality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3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71BEBE-A624-4720-8FC4-A70E031A0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5688404"/>
            <a:ext cx="862891" cy="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0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1579</TotalTime>
  <Words>342</Words>
  <Application>Microsoft Office PowerPoint</Application>
  <PresentationFormat>Widescreen</PresentationFormat>
  <Paragraphs>79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Slack-Lato</vt:lpstr>
      <vt:lpstr>Parallax</vt:lpstr>
      <vt:lpstr>PowerPoint Presentation</vt:lpstr>
      <vt:lpstr>Topics of today</vt:lpstr>
      <vt:lpstr>Top priority</vt:lpstr>
      <vt:lpstr>Two important concepts</vt:lpstr>
      <vt:lpstr>Goal of the project</vt:lpstr>
      <vt:lpstr>Insights residential load profiles</vt:lpstr>
      <vt:lpstr>PowerPoint Presentation</vt:lpstr>
      <vt:lpstr>PowerPoint Presentation</vt:lpstr>
      <vt:lpstr>Time series forecasting</vt:lpstr>
      <vt:lpstr>SARIMA for individual household</vt:lpstr>
      <vt:lpstr>Decomposition of Graph</vt:lpstr>
      <vt:lpstr>Fit the model</vt:lpstr>
      <vt:lpstr>Prediction</vt:lpstr>
      <vt:lpstr>Conclusion</vt:lpstr>
      <vt:lpstr>Glows &amp; Grows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roos</dc:creator>
  <cp:lastModifiedBy>sander roos</cp:lastModifiedBy>
  <cp:revision>12</cp:revision>
  <dcterms:created xsi:type="dcterms:W3CDTF">2020-08-20T09:23:40Z</dcterms:created>
  <dcterms:modified xsi:type="dcterms:W3CDTF">2020-08-21T11:42:51Z</dcterms:modified>
</cp:coreProperties>
</file>