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FE893-58D0-4A59-AC0A-180B195C4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519B5D-AF92-4B3F-A3C7-8DFF0A376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A1C06-490F-4AAD-902E-D9964EDC5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A5F7-CD3E-4128-B53D-74A4D6B59C22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EE998-577D-4E2D-9287-ED05D7ACC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E741C-C92F-49EF-BD7B-A4C03623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C2D4-0418-4F41-A5F3-A1952C73B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107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02460-B3C9-4F24-B447-5C6DD1B8A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F56D25-F78E-4CBC-819D-5258DF3DD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A7728-EB29-4B9B-954D-906D2940D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A5F7-CD3E-4128-B53D-74A4D6B59C22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595C1-BC66-45D7-A6E7-6EB7B47DE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0F546-B0AF-48D5-9486-8536BCE0D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C2D4-0418-4F41-A5F3-A1952C73B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795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ACAA3A-5452-4094-831C-D901C22DDC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38A1EA-E251-4BE3-830F-E6672AF9C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912F8-6EAD-42A8-BDD0-B462622F3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A5F7-CD3E-4128-B53D-74A4D6B59C22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B6D64-4CD8-4827-AF80-884B8070B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75A37-9712-4297-BD38-C1C1CE4E2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C2D4-0418-4F41-A5F3-A1952C73B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17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79F96-E445-4936-AA3C-43E54E7FC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473E9-49CF-4BDA-8043-87EC54FC3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2F71F-B9E4-4504-918F-2D3EDE416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A5F7-CD3E-4128-B53D-74A4D6B59C22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4F85C-2378-4CA4-B2D8-DEE278527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834A7-8856-4624-AA9D-DD8DB8C2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C2D4-0418-4F41-A5F3-A1952C73B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928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0E3B8-02BB-42B3-8F2A-E1908B111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EA098-3C46-423A-8F77-859490297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FDF9E-70A5-4E3E-9A24-B3317AF40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A5F7-CD3E-4128-B53D-74A4D6B59C22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0238-52C4-4F6C-9B55-124A02959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D7F1F-E070-4263-8FE8-2D22E5DA6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C2D4-0418-4F41-A5F3-A1952C73B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117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54B3D-F7DE-4532-9ACC-0B5463337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40479-5E7D-4DEE-B067-88F9D0B933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0E87B-0B19-441B-9B0C-F0629C42F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8CFB4-68AF-44B4-8FAE-76BA38F0F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A5F7-CD3E-4128-B53D-74A4D6B59C22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526FD-C2A7-4D0E-A85E-582D44AC0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0C89A-FD9D-41C8-B11B-637853F15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C2D4-0418-4F41-A5F3-A1952C73B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903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225EE-6161-4388-9A99-61EBF9829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F958B-C9C8-4361-B47E-73AD0D4E4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2EAF3B-374D-469D-B660-3E65298E5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306352-668E-4251-84E8-9945D7A1D3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CEA17B-434F-49C5-96FE-340666801D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A6444-5FD9-49D9-8366-59E79C473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A5F7-CD3E-4128-B53D-74A4D6B59C22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D57F28-CCCC-4C3C-B90C-0A15A2E6E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2FAA9-B7E2-4B88-9082-80E934D0F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C2D4-0418-4F41-A5F3-A1952C73B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696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F35F8-C3B2-4380-951B-6B185F1BE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CC294-4D54-4EA7-A04E-B6DCB30CF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A5F7-CD3E-4128-B53D-74A4D6B59C22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DA748A-EAB5-47DC-955B-35969F1BE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D2DCB-C17B-4F5B-84D9-459343448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C2D4-0418-4F41-A5F3-A1952C73B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029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229925-58A7-4440-8CB5-6B3D39A22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A5F7-CD3E-4128-B53D-74A4D6B59C22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9B678F-455E-49BF-AEF8-B61EB6C50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2D981A-458B-44D5-BCE9-87001682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C2D4-0418-4F41-A5F3-A1952C73B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39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21EF6-1FBB-42A7-9C08-315B141EA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9C468-0724-4A12-A99D-F1F322D7C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8985CB-1AC2-4172-84CC-B0AAC39AA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A4896-8CF2-40BD-819A-28D470788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A5F7-CD3E-4128-B53D-74A4D6B59C22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98D4F-DF85-4B55-BB9B-FB9AEC4D0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3E99C-40D3-4418-96ED-196DC9697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C2D4-0418-4F41-A5F3-A1952C73B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514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B4E5A-B4DC-43C0-AA50-40CA5D765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9825AC-6F0F-49C5-A1D2-CF7A4F3581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64C66-B76E-4AEC-8962-9492BCFEA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BE59F-13C5-4EDC-B638-2D758994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A5F7-CD3E-4128-B53D-74A4D6B59C22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30D351-EF33-4B7C-9B48-DF5E1140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D9EFA-A9DB-4256-B473-587FD60FF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C2D4-0418-4F41-A5F3-A1952C73B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644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55D482-DFFA-49BA-A628-0DBC48F31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00839-C1BC-49AB-ABCD-CF48CC293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4811F-8628-4ADE-B4E2-22BE642E61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DA5F7-CD3E-4128-B53D-74A4D6B59C22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DE15D-AA54-43C5-A0F7-B861C8D562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5C871-5883-44AC-B7E4-2177BDA1A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0C2D4-0418-4F41-A5F3-A1952C73B8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3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96D63B-0385-4865-AE61-D4B2ED8F2352}"/>
              </a:ext>
            </a:extLst>
          </p:cNvPr>
          <p:cNvSpPr/>
          <p:nvPr/>
        </p:nvSpPr>
        <p:spPr>
          <a:xfrm>
            <a:off x="0" y="0"/>
            <a:ext cx="2277035" cy="685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295350-D105-4DA8-BF8A-993044B71C13}"/>
              </a:ext>
            </a:extLst>
          </p:cNvPr>
          <p:cNvSpPr/>
          <p:nvPr/>
        </p:nvSpPr>
        <p:spPr>
          <a:xfrm>
            <a:off x="-1" y="1066800"/>
            <a:ext cx="2277035" cy="6902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Overview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B2A28D-9526-419A-AC6E-102025DBC1F4}"/>
              </a:ext>
            </a:extLst>
          </p:cNvPr>
          <p:cNvSpPr/>
          <p:nvPr/>
        </p:nvSpPr>
        <p:spPr>
          <a:xfrm>
            <a:off x="-2" y="1757082"/>
            <a:ext cx="2277035" cy="6902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 Vehicle Type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27307D-820D-4F0A-882C-0B710594D2F5}"/>
              </a:ext>
            </a:extLst>
          </p:cNvPr>
          <p:cNvSpPr/>
          <p:nvPr/>
        </p:nvSpPr>
        <p:spPr>
          <a:xfrm>
            <a:off x="-4" y="2438399"/>
            <a:ext cx="2277035" cy="6902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Revenue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575333-54B9-4932-BAF9-3B79B375BC54}"/>
              </a:ext>
            </a:extLst>
          </p:cNvPr>
          <p:cNvSpPr/>
          <p:nvPr/>
        </p:nvSpPr>
        <p:spPr>
          <a:xfrm>
            <a:off x="-8" y="3119716"/>
            <a:ext cx="2277035" cy="6902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Cancellation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C8F803-D4FD-40D2-95CC-AE414C299D3C}"/>
              </a:ext>
            </a:extLst>
          </p:cNvPr>
          <p:cNvSpPr/>
          <p:nvPr/>
        </p:nvSpPr>
        <p:spPr>
          <a:xfrm>
            <a:off x="-16" y="3809998"/>
            <a:ext cx="2277035" cy="6902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Ratings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AFE5C77-0E4D-4EC2-8847-2FA2FA3BA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30" y="1230817"/>
            <a:ext cx="362249" cy="36224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E031667-D63B-43DD-A93A-F13E0F552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30" y="1921098"/>
            <a:ext cx="362250" cy="3622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C6C5D22-4C93-408F-97CB-0EFD880FB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630" y="2597933"/>
            <a:ext cx="362250" cy="3622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7A84F4A-D715-4ADF-8BF9-43D9847877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630" y="3245634"/>
            <a:ext cx="366732" cy="366732"/>
          </a:xfrm>
          <a:prstGeom prst="rect">
            <a:avLst/>
          </a:prstGeom>
        </p:spPr>
      </p:pic>
      <p:sp>
        <p:nvSpPr>
          <p:cNvPr id="24" name="AutoShape 20">
            <a:extLst>
              <a:ext uri="{FF2B5EF4-FFF2-40B4-BE49-F238E27FC236}">
                <a16:creationId xmlns:a16="http://schemas.microsoft.com/office/drawing/2014/main" id="{416D3230-D389-4F11-99C5-6D0D42CAE2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" name="AutoShape 22">
            <a:extLst>
              <a:ext uri="{FF2B5EF4-FFF2-40B4-BE49-F238E27FC236}">
                <a16:creationId xmlns:a16="http://schemas.microsoft.com/office/drawing/2014/main" id="{37FE2245-1912-4990-9091-FA8815904E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4EA4025-0DF9-4BDE-9B17-04D9AA7BF2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630" y="3940807"/>
            <a:ext cx="366733" cy="366733"/>
          </a:xfrm>
          <a:prstGeom prst="rect">
            <a:avLst/>
          </a:prstGeom>
        </p:spPr>
      </p:pic>
      <p:pic>
        <p:nvPicPr>
          <p:cNvPr id="1052" name="Picture 28" descr="Free Ola Logo Icon of Flat style - Available in SVG, PNG, EPS, AI ...">
            <a:extLst>
              <a:ext uri="{FF2B5EF4-FFF2-40B4-BE49-F238E27FC236}">
                <a16:creationId xmlns:a16="http://schemas.microsoft.com/office/drawing/2014/main" id="{FBFB9E69-1A14-479D-8DD2-E1FAC59B46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Cutout/>
                    </a14:imgEffect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1796" b="31745"/>
          <a:stretch/>
        </p:blipFill>
        <p:spPr bwMode="auto">
          <a:xfrm>
            <a:off x="191836" y="188259"/>
            <a:ext cx="1893329" cy="690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806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96D63B-0385-4865-AE61-D4B2ED8F2352}"/>
              </a:ext>
            </a:extLst>
          </p:cNvPr>
          <p:cNvSpPr/>
          <p:nvPr/>
        </p:nvSpPr>
        <p:spPr>
          <a:xfrm>
            <a:off x="0" y="0"/>
            <a:ext cx="2277035" cy="685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295350-D105-4DA8-BF8A-993044B71C13}"/>
              </a:ext>
            </a:extLst>
          </p:cNvPr>
          <p:cNvSpPr/>
          <p:nvPr/>
        </p:nvSpPr>
        <p:spPr>
          <a:xfrm>
            <a:off x="-1" y="1066800"/>
            <a:ext cx="2277035" cy="6902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Overview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B2A28D-9526-419A-AC6E-102025DBC1F4}"/>
              </a:ext>
            </a:extLst>
          </p:cNvPr>
          <p:cNvSpPr/>
          <p:nvPr/>
        </p:nvSpPr>
        <p:spPr>
          <a:xfrm>
            <a:off x="-2" y="1757082"/>
            <a:ext cx="2277035" cy="6902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 Vehicle Type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27307D-820D-4F0A-882C-0B710594D2F5}"/>
              </a:ext>
            </a:extLst>
          </p:cNvPr>
          <p:cNvSpPr/>
          <p:nvPr/>
        </p:nvSpPr>
        <p:spPr>
          <a:xfrm>
            <a:off x="-4" y="2438399"/>
            <a:ext cx="2277035" cy="6902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Revenue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575333-54B9-4932-BAF9-3B79B375BC54}"/>
              </a:ext>
            </a:extLst>
          </p:cNvPr>
          <p:cNvSpPr/>
          <p:nvPr/>
        </p:nvSpPr>
        <p:spPr>
          <a:xfrm>
            <a:off x="-8" y="3119716"/>
            <a:ext cx="2277035" cy="6902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Cancellation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C8F803-D4FD-40D2-95CC-AE414C299D3C}"/>
              </a:ext>
            </a:extLst>
          </p:cNvPr>
          <p:cNvSpPr/>
          <p:nvPr/>
        </p:nvSpPr>
        <p:spPr>
          <a:xfrm>
            <a:off x="-16" y="3809998"/>
            <a:ext cx="2277035" cy="6902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Ratings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AFE5C77-0E4D-4EC2-8847-2FA2FA3BA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30" y="1230817"/>
            <a:ext cx="362249" cy="36224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E031667-D63B-43DD-A93A-F13E0F552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30" y="1921098"/>
            <a:ext cx="362250" cy="3622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C6C5D22-4C93-408F-97CB-0EFD880FB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630" y="2597933"/>
            <a:ext cx="362250" cy="3622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7A84F4A-D715-4ADF-8BF9-43D9847877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630" y="3245634"/>
            <a:ext cx="366732" cy="366732"/>
          </a:xfrm>
          <a:prstGeom prst="rect">
            <a:avLst/>
          </a:prstGeom>
        </p:spPr>
      </p:pic>
      <p:sp>
        <p:nvSpPr>
          <p:cNvPr id="24" name="AutoShape 20">
            <a:extLst>
              <a:ext uri="{FF2B5EF4-FFF2-40B4-BE49-F238E27FC236}">
                <a16:creationId xmlns:a16="http://schemas.microsoft.com/office/drawing/2014/main" id="{416D3230-D389-4F11-99C5-6D0D42CAE2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" name="AutoShape 22">
            <a:extLst>
              <a:ext uri="{FF2B5EF4-FFF2-40B4-BE49-F238E27FC236}">
                <a16:creationId xmlns:a16="http://schemas.microsoft.com/office/drawing/2014/main" id="{37FE2245-1912-4990-9091-FA8815904E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4EA4025-0DF9-4BDE-9B17-04D9AA7BF2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630" y="3940807"/>
            <a:ext cx="366733" cy="366733"/>
          </a:xfrm>
          <a:prstGeom prst="rect">
            <a:avLst/>
          </a:prstGeom>
        </p:spPr>
      </p:pic>
      <p:pic>
        <p:nvPicPr>
          <p:cNvPr id="1052" name="Picture 28" descr="Free Ola Logo Icon of Flat style - Available in SVG, PNG, EPS, AI ...">
            <a:extLst>
              <a:ext uri="{FF2B5EF4-FFF2-40B4-BE49-F238E27FC236}">
                <a16:creationId xmlns:a16="http://schemas.microsoft.com/office/drawing/2014/main" id="{FBFB9E69-1A14-479D-8DD2-E1FAC59B46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Cutout/>
                    </a14:imgEffect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1796" b="31745"/>
          <a:stretch/>
        </p:blipFill>
        <p:spPr bwMode="auto">
          <a:xfrm>
            <a:off x="191836" y="188259"/>
            <a:ext cx="1893329" cy="690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915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96D63B-0385-4865-AE61-D4B2ED8F2352}"/>
              </a:ext>
            </a:extLst>
          </p:cNvPr>
          <p:cNvSpPr/>
          <p:nvPr/>
        </p:nvSpPr>
        <p:spPr>
          <a:xfrm>
            <a:off x="0" y="0"/>
            <a:ext cx="2277035" cy="685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295350-D105-4DA8-BF8A-993044B71C13}"/>
              </a:ext>
            </a:extLst>
          </p:cNvPr>
          <p:cNvSpPr/>
          <p:nvPr/>
        </p:nvSpPr>
        <p:spPr>
          <a:xfrm>
            <a:off x="-1" y="1066800"/>
            <a:ext cx="2277035" cy="6902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Overview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B2A28D-9526-419A-AC6E-102025DBC1F4}"/>
              </a:ext>
            </a:extLst>
          </p:cNvPr>
          <p:cNvSpPr/>
          <p:nvPr/>
        </p:nvSpPr>
        <p:spPr>
          <a:xfrm>
            <a:off x="-2" y="1757082"/>
            <a:ext cx="2277035" cy="6902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 Vehicle Type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27307D-820D-4F0A-882C-0B710594D2F5}"/>
              </a:ext>
            </a:extLst>
          </p:cNvPr>
          <p:cNvSpPr/>
          <p:nvPr/>
        </p:nvSpPr>
        <p:spPr>
          <a:xfrm>
            <a:off x="-4" y="2438399"/>
            <a:ext cx="2277035" cy="6902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Revenue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575333-54B9-4932-BAF9-3B79B375BC54}"/>
              </a:ext>
            </a:extLst>
          </p:cNvPr>
          <p:cNvSpPr/>
          <p:nvPr/>
        </p:nvSpPr>
        <p:spPr>
          <a:xfrm>
            <a:off x="-8" y="3119716"/>
            <a:ext cx="2277035" cy="6902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Cancellation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C8F803-D4FD-40D2-95CC-AE414C299D3C}"/>
              </a:ext>
            </a:extLst>
          </p:cNvPr>
          <p:cNvSpPr/>
          <p:nvPr/>
        </p:nvSpPr>
        <p:spPr>
          <a:xfrm>
            <a:off x="-16" y="3809998"/>
            <a:ext cx="2277035" cy="6902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Ratings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AFE5C77-0E4D-4EC2-8847-2FA2FA3BA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30" y="1230817"/>
            <a:ext cx="362249" cy="36224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E031667-D63B-43DD-A93A-F13E0F552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30" y="1921098"/>
            <a:ext cx="362250" cy="3622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C6C5D22-4C93-408F-97CB-0EFD880FB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630" y="2597933"/>
            <a:ext cx="362250" cy="3622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7A84F4A-D715-4ADF-8BF9-43D9847877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630" y="3245634"/>
            <a:ext cx="366732" cy="366732"/>
          </a:xfrm>
          <a:prstGeom prst="rect">
            <a:avLst/>
          </a:prstGeom>
        </p:spPr>
      </p:pic>
      <p:sp>
        <p:nvSpPr>
          <p:cNvPr id="24" name="AutoShape 20">
            <a:extLst>
              <a:ext uri="{FF2B5EF4-FFF2-40B4-BE49-F238E27FC236}">
                <a16:creationId xmlns:a16="http://schemas.microsoft.com/office/drawing/2014/main" id="{416D3230-D389-4F11-99C5-6D0D42CAE2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" name="AutoShape 22">
            <a:extLst>
              <a:ext uri="{FF2B5EF4-FFF2-40B4-BE49-F238E27FC236}">
                <a16:creationId xmlns:a16="http://schemas.microsoft.com/office/drawing/2014/main" id="{37FE2245-1912-4990-9091-FA8815904E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4EA4025-0DF9-4BDE-9B17-04D9AA7BF2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630" y="3940807"/>
            <a:ext cx="366733" cy="366733"/>
          </a:xfrm>
          <a:prstGeom prst="rect">
            <a:avLst/>
          </a:prstGeom>
        </p:spPr>
      </p:pic>
      <p:pic>
        <p:nvPicPr>
          <p:cNvPr id="1052" name="Picture 28" descr="Free Ola Logo Icon of Flat style - Available in SVG, PNG, EPS, AI ...">
            <a:extLst>
              <a:ext uri="{FF2B5EF4-FFF2-40B4-BE49-F238E27FC236}">
                <a16:creationId xmlns:a16="http://schemas.microsoft.com/office/drawing/2014/main" id="{FBFB9E69-1A14-479D-8DD2-E1FAC59B46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Cutout/>
                    </a14:imgEffect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1796" b="31745"/>
          <a:stretch/>
        </p:blipFill>
        <p:spPr bwMode="auto">
          <a:xfrm>
            <a:off x="191836" y="188259"/>
            <a:ext cx="1893329" cy="690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024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96D63B-0385-4865-AE61-D4B2ED8F2352}"/>
              </a:ext>
            </a:extLst>
          </p:cNvPr>
          <p:cNvSpPr/>
          <p:nvPr/>
        </p:nvSpPr>
        <p:spPr>
          <a:xfrm>
            <a:off x="0" y="0"/>
            <a:ext cx="2277035" cy="685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295350-D105-4DA8-BF8A-993044B71C13}"/>
              </a:ext>
            </a:extLst>
          </p:cNvPr>
          <p:cNvSpPr/>
          <p:nvPr/>
        </p:nvSpPr>
        <p:spPr>
          <a:xfrm>
            <a:off x="-1" y="1066800"/>
            <a:ext cx="2277035" cy="6902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Overview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B2A28D-9526-419A-AC6E-102025DBC1F4}"/>
              </a:ext>
            </a:extLst>
          </p:cNvPr>
          <p:cNvSpPr/>
          <p:nvPr/>
        </p:nvSpPr>
        <p:spPr>
          <a:xfrm>
            <a:off x="-2" y="1757082"/>
            <a:ext cx="2277035" cy="6902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 Vehicle Type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27307D-820D-4F0A-882C-0B710594D2F5}"/>
              </a:ext>
            </a:extLst>
          </p:cNvPr>
          <p:cNvSpPr/>
          <p:nvPr/>
        </p:nvSpPr>
        <p:spPr>
          <a:xfrm>
            <a:off x="-4" y="2438399"/>
            <a:ext cx="2277035" cy="6902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Revenue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575333-54B9-4932-BAF9-3B79B375BC54}"/>
              </a:ext>
            </a:extLst>
          </p:cNvPr>
          <p:cNvSpPr/>
          <p:nvPr/>
        </p:nvSpPr>
        <p:spPr>
          <a:xfrm>
            <a:off x="-8" y="3119716"/>
            <a:ext cx="2277035" cy="6902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Cancellation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C8F803-D4FD-40D2-95CC-AE414C299D3C}"/>
              </a:ext>
            </a:extLst>
          </p:cNvPr>
          <p:cNvSpPr/>
          <p:nvPr/>
        </p:nvSpPr>
        <p:spPr>
          <a:xfrm>
            <a:off x="-16" y="3809998"/>
            <a:ext cx="2277035" cy="6902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Ratings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AFE5C77-0E4D-4EC2-8847-2FA2FA3BA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30" y="1230817"/>
            <a:ext cx="362249" cy="36224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E031667-D63B-43DD-A93A-F13E0F552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30" y="1921098"/>
            <a:ext cx="362250" cy="3622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C6C5D22-4C93-408F-97CB-0EFD880FB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630" y="2597933"/>
            <a:ext cx="362250" cy="3622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7A84F4A-D715-4ADF-8BF9-43D9847877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630" y="3245634"/>
            <a:ext cx="366732" cy="366732"/>
          </a:xfrm>
          <a:prstGeom prst="rect">
            <a:avLst/>
          </a:prstGeom>
        </p:spPr>
      </p:pic>
      <p:sp>
        <p:nvSpPr>
          <p:cNvPr id="24" name="AutoShape 20">
            <a:extLst>
              <a:ext uri="{FF2B5EF4-FFF2-40B4-BE49-F238E27FC236}">
                <a16:creationId xmlns:a16="http://schemas.microsoft.com/office/drawing/2014/main" id="{416D3230-D389-4F11-99C5-6D0D42CAE2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" name="AutoShape 22">
            <a:extLst>
              <a:ext uri="{FF2B5EF4-FFF2-40B4-BE49-F238E27FC236}">
                <a16:creationId xmlns:a16="http://schemas.microsoft.com/office/drawing/2014/main" id="{37FE2245-1912-4990-9091-FA8815904E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4EA4025-0DF9-4BDE-9B17-04D9AA7BF2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630" y="3940807"/>
            <a:ext cx="366733" cy="366733"/>
          </a:xfrm>
          <a:prstGeom prst="rect">
            <a:avLst/>
          </a:prstGeom>
        </p:spPr>
      </p:pic>
      <p:pic>
        <p:nvPicPr>
          <p:cNvPr id="1052" name="Picture 28" descr="Free Ola Logo Icon of Flat style - Available in SVG, PNG, EPS, AI ...">
            <a:extLst>
              <a:ext uri="{FF2B5EF4-FFF2-40B4-BE49-F238E27FC236}">
                <a16:creationId xmlns:a16="http://schemas.microsoft.com/office/drawing/2014/main" id="{FBFB9E69-1A14-479D-8DD2-E1FAC59B46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Cutout/>
                    </a14:imgEffect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1796" b="31745"/>
          <a:stretch/>
        </p:blipFill>
        <p:spPr bwMode="auto">
          <a:xfrm>
            <a:off x="191836" y="188259"/>
            <a:ext cx="1893329" cy="690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5347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96D63B-0385-4865-AE61-D4B2ED8F2352}"/>
              </a:ext>
            </a:extLst>
          </p:cNvPr>
          <p:cNvSpPr/>
          <p:nvPr/>
        </p:nvSpPr>
        <p:spPr>
          <a:xfrm>
            <a:off x="0" y="0"/>
            <a:ext cx="2277035" cy="685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295350-D105-4DA8-BF8A-993044B71C13}"/>
              </a:ext>
            </a:extLst>
          </p:cNvPr>
          <p:cNvSpPr/>
          <p:nvPr/>
        </p:nvSpPr>
        <p:spPr>
          <a:xfrm>
            <a:off x="-1" y="1066800"/>
            <a:ext cx="2277035" cy="6902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Overview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B2A28D-9526-419A-AC6E-102025DBC1F4}"/>
              </a:ext>
            </a:extLst>
          </p:cNvPr>
          <p:cNvSpPr/>
          <p:nvPr/>
        </p:nvSpPr>
        <p:spPr>
          <a:xfrm>
            <a:off x="-2" y="1757082"/>
            <a:ext cx="2277035" cy="6902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 Vehicle Type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27307D-820D-4F0A-882C-0B710594D2F5}"/>
              </a:ext>
            </a:extLst>
          </p:cNvPr>
          <p:cNvSpPr/>
          <p:nvPr/>
        </p:nvSpPr>
        <p:spPr>
          <a:xfrm>
            <a:off x="-4" y="2438399"/>
            <a:ext cx="2277035" cy="6902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Revenue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575333-54B9-4932-BAF9-3B79B375BC54}"/>
              </a:ext>
            </a:extLst>
          </p:cNvPr>
          <p:cNvSpPr/>
          <p:nvPr/>
        </p:nvSpPr>
        <p:spPr>
          <a:xfrm>
            <a:off x="-8" y="3119716"/>
            <a:ext cx="2277035" cy="6902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Cancellation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C8F803-D4FD-40D2-95CC-AE414C299D3C}"/>
              </a:ext>
            </a:extLst>
          </p:cNvPr>
          <p:cNvSpPr/>
          <p:nvPr/>
        </p:nvSpPr>
        <p:spPr>
          <a:xfrm>
            <a:off x="-16" y="3809998"/>
            <a:ext cx="2277035" cy="6902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Ratings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AFE5C77-0E4D-4EC2-8847-2FA2FA3BA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30" y="1230817"/>
            <a:ext cx="362249" cy="36224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E031667-D63B-43DD-A93A-F13E0F552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30" y="1921098"/>
            <a:ext cx="362250" cy="3622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C6C5D22-4C93-408F-97CB-0EFD880FB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630" y="2597933"/>
            <a:ext cx="362250" cy="3622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7A84F4A-D715-4ADF-8BF9-43D9847877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630" y="3245634"/>
            <a:ext cx="366732" cy="366732"/>
          </a:xfrm>
          <a:prstGeom prst="rect">
            <a:avLst/>
          </a:prstGeom>
        </p:spPr>
      </p:pic>
      <p:sp>
        <p:nvSpPr>
          <p:cNvPr id="24" name="AutoShape 20">
            <a:extLst>
              <a:ext uri="{FF2B5EF4-FFF2-40B4-BE49-F238E27FC236}">
                <a16:creationId xmlns:a16="http://schemas.microsoft.com/office/drawing/2014/main" id="{416D3230-D389-4F11-99C5-6D0D42CAE2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" name="AutoShape 22">
            <a:extLst>
              <a:ext uri="{FF2B5EF4-FFF2-40B4-BE49-F238E27FC236}">
                <a16:creationId xmlns:a16="http://schemas.microsoft.com/office/drawing/2014/main" id="{37FE2245-1912-4990-9091-FA8815904E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4EA4025-0DF9-4BDE-9B17-04D9AA7BF2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630" y="3940807"/>
            <a:ext cx="366733" cy="366733"/>
          </a:xfrm>
          <a:prstGeom prst="rect">
            <a:avLst/>
          </a:prstGeom>
        </p:spPr>
      </p:pic>
      <p:pic>
        <p:nvPicPr>
          <p:cNvPr id="1052" name="Picture 28" descr="Free Ola Logo Icon of Flat style - Available in SVG, PNG, EPS, AI ...">
            <a:extLst>
              <a:ext uri="{FF2B5EF4-FFF2-40B4-BE49-F238E27FC236}">
                <a16:creationId xmlns:a16="http://schemas.microsoft.com/office/drawing/2014/main" id="{FBFB9E69-1A14-479D-8DD2-E1FAC59B46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Cutout/>
                    </a14:imgEffect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1796" b="31745"/>
          <a:stretch/>
        </p:blipFill>
        <p:spPr bwMode="auto">
          <a:xfrm>
            <a:off x="191836" y="188259"/>
            <a:ext cx="1893329" cy="690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064B36F-111A-B017-8741-D9EEE3756E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77001" y="-762000"/>
            <a:ext cx="9914999" cy="833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926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55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Sankalp Khanvilkar</dc:creator>
  <cp:lastModifiedBy>Sankalp Khanvilkar</cp:lastModifiedBy>
  <cp:revision>5</cp:revision>
  <dcterms:created xsi:type="dcterms:W3CDTF">2025-05-25T10:30:43Z</dcterms:created>
  <dcterms:modified xsi:type="dcterms:W3CDTF">2025-05-26T08:38:49Z</dcterms:modified>
</cp:coreProperties>
</file>