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9.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media/image1.png" ContentType="image/png"/>
  <Override PartName="/ppt/media/image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75"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76"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7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7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8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8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83"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8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8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86"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8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8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3"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10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106"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10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0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0"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1" name="PlaceHolder 1"/>
          <p:cNvSpPr>
            <a:spLocks noGrp="1"/>
          </p:cNvSpPr>
          <p:nvPr>
            <p:ph type="subTitle"/>
          </p:nvPr>
        </p:nvSpPr>
        <p:spPr>
          <a:xfrm>
            <a:off x="720000" y="566280"/>
            <a:ext cx="613764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1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1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11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23"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125"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26"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1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3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3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133"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3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3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36"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3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3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160"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162"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16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6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56"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720000" y="566280"/>
            <a:ext cx="613764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16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7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7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17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7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7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17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7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79"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181"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82"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18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8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8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8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189"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9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9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92"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9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9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2"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23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235"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23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3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9"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0" name="PlaceHolder 1"/>
          <p:cNvSpPr>
            <a:spLocks noGrp="1"/>
          </p:cNvSpPr>
          <p:nvPr>
            <p:ph type="subTitle"/>
          </p:nvPr>
        </p:nvSpPr>
        <p:spPr>
          <a:xfrm>
            <a:off x="720000" y="566280"/>
            <a:ext cx="613764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24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4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24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24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4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4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2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5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52"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254"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55"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25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5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5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26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262"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26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26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265"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26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26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0"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29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293"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29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9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7"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8" name="PlaceHolder 1"/>
          <p:cNvSpPr>
            <a:spLocks noGrp="1"/>
          </p:cNvSpPr>
          <p:nvPr>
            <p:ph type="subTitle"/>
          </p:nvPr>
        </p:nvSpPr>
        <p:spPr>
          <a:xfrm>
            <a:off x="720000" y="566280"/>
            <a:ext cx="613764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30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0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30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30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30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0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30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0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10"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312"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313"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3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1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1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1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720000" y="566280"/>
            <a:ext cx="613764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320"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2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2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23"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2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2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0"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34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3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3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3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7"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8" name="PlaceHolder 1"/>
          <p:cNvSpPr>
            <a:spLocks noGrp="1"/>
          </p:cNvSpPr>
          <p:nvPr>
            <p:ph type="subTitle"/>
          </p:nvPr>
        </p:nvSpPr>
        <p:spPr>
          <a:xfrm>
            <a:off x="720000" y="566280"/>
            <a:ext cx="613764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3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3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3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3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3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3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3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3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3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20000" y="566280"/>
            <a:ext cx="6137640" cy="62532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50a6"/>
        </a:solidFill>
      </p:bgPr>
    </p:bg>
    <p:spTree>
      <p:nvGrpSpPr>
        <p:cNvPr id="1" name=""/>
        <p:cNvGrpSpPr/>
        <p:nvPr/>
      </p:nvGrpSpPr>
      <p:grpSpPr>
        <a:xfrm>
          <a:off x="0" y="0"/>
          <a:ext cx="0" cy="0"/>
          <a:chOff x="0" y="0"/>
          <a:chExt cx="0" cy="0"/>
        </a:xfrm>
      </p:grpSpPr>
      <p:grpSp>
        <p:nvGrpSpPr>
          <p:cNvPr id="0" name="Group 1"/>
          <p:cNvGrpSpPr/>
          <p:nvPr/>
        </p:nvGrpSpPr>
        <p:grpSpPr>
          <a:xfrm>
            <a:off x="9000" y="3437280"/>
            <a:ext cx="9124560" cy="1704600"/>
            <a:chOff x="9000" y="3437280"/>
            <a:chExt cx="9124560" cy="1704600"/>
          </a:xfrm>
        </p:grpSpPr>
        <p:sp>
          <p:nvSpPr>
            <p:cNvPr id="1" name="CustomShape 2"/>
            <p:cNvSpPr/>
            <p:nvPr/>
          </p:nvSpPr>
          <p:spPr>
            <a:xfrm>
              <a:off x="771840" y="3437280"/>
              <a:ext cx="758520" cy="567000"/>
            </a:xfrm>
            <a:custGeom>
              <a:avLst/>
              <a:gdLst/>
              <a:ahLst/>
              <a:rect l="l" t="t" r="r" b="b"/>
              <a:pathLst>
                <a:path w="7302" h="5451">
                  <a:moveTo>
                    <a:pt x="1" y="1"/>
                  </a:moveTo>
                  <a:lnTo>
                    <a:pt x="1" y="5451"/>
                  </a:lnTo>
                  <a:lnTo>
                    <a:pt x="7302" y="5451"/>
                  </a:lnTo>
                  <a:lnTo>
                    <a:pt x="7302" y="1"/>
                  </a:lnTo>
                  <a:close/>
                </a:path>
              </a:pathLst>
            </a:custGeom>
            <a:solidFill>
              <a:srgbClr val="005cc2"/>
            </a:solidFill>
            <a:ln>
              <a:noFill/>
            </a:ln>
          </p:spPr>
          <p:style>
            <a:lnRef idx="0"/>
            <a:fillRef idx="0"/>
            <a:effectRef idx="0"/>
            <a:fontRef idx="minor"/>
          </p:style>
        </p:sp>
        <p:sp>
          <p:nvSpPr>
            <p:cNvPr id="2" name="CustomShape 3"/>
            <p:cNvSpPr/>
            <p:nvPr/>
          </p:nvSpPr>
          <p:spPr>
            <a:xfrm>
              <a:off x="9000" y="3437280"/>
              <a:ext cx="760680" cy="567000"/>
            </a:xfrm>
            <a:custGeom>
              <a:avLst/>
              <a:gdLst/>
              <a:ahLst/>
              <a:rect l="l" t="t" r="r" b="b"/>
              <a:pathLst>
                <a:path w="7321" h="5451">
                  <a:moveTo>
                    <a:pt x="1" y="1"/>
                  </a:moveTo>
                  <a:lnTo>
                    <a:pt x="1" y="5451"/>
                  </a:lnTo>
                  <a:lnTo>
                    <a:pt x="7320" y="5451"/>
                  </a:lnTo>
                  <a:lnTo>
                    <a:pt x="7320" y="1"/>
                  </a:lnTo>
                  <a:close/>
                </a:path>
              </a:pathLst>
            </a:custGeom>
            <a:solidFill>
              <a:srgbClr val="0041a7"/>
            </a:solidFill>
            <a:ln>
              <a:noFill/>
            </a:ln>
          </p:spPr>
          <p:style>
            <a:lnRef idx="0"/>
            <a:fillRef idx="0"/>
            <a:effectRef idx="0"/>
            <a:fontRef idx="minor"/>
          </p:style>
        </p:sp>
        <p:sp>
          <p:nvSpPr>
            <p:cNvPr id="3" name="CustomShape 4"/>
            <p:cNvSpPr/>
            <p:nvPr/>
          </p:nvSpPr>
          <p:spPr>
            <a:xfrm>
              <a:off x="2294640" y="4573800"/>
              <a:ext cx="758520" cy="568080"/>
            </a:xfrm>
            <a:custGeom>
              <a:avLst/>
              <a:gdLst/>
              <a:ahLst/>
              <a:rect l="l" t="t" r="r" b="b"/>
              <a:pathLst>
                <a:path w="7302" h="5461">
                  <a:moveTo>
                    <a:pt x="1" y="1"/>
                  </a:moveTo>
                  <a:lnTo>
                    <a:pt x="1" y="5460"/>
                  </a:lnTo>
                  <a:lnTo>
                    <a:pt x="7302" y="5460"/>
                  </a:lnTo>
                  <a:lnTo>
                    <a:pt x="7302" y="1"/>
                  </a:lnTo>
                  <a:close/>
                </a:path>
              </a:pathLst>
            </a:custGeom>
            <a:solidFill>
              <a:srgbClr val="0041a7"/>
            </a:solidFill>
            <a:ln>
              <a:noFill/>
            </a:ln>
          </p:spPr>
          <p:style>
            <a:lnRef idx="0"/>
            <a:fillRef idx="0"/>
            <a:effectRef idx="0"/>
            <a:fontRef idx="minor"/>
          </p:style>
        </p:sp>
        <p:sp>
          <p:nvSpPr>
            <p:cNvPr id="4" name="CustomShape 5"/>
            <p:cNvSpPr/>
            <p:nvPr/>
          </p:nvSpPr>
          <p:spPr>
            <a:xfrm>
              <a:off x="4573440" y="4573800"/>
              <a:ext cx="758520" cy="568080"/>
            </a:xfrm>
            <a:custGeom>
              <a:avLst/>
              <a:gdLst/>
              <a:ahLst/>
              <a:rect l="l" t="t" r="r" b="b"/>
              <a:pathLst>
                <a:path w="7302" h="5461">
                  <a:moveTo>
                    <a:pt x="1" y="1"/>
                  </a:moveTo>
                  <a:lnTo>
                    <a:pt x="1" y="5460"/>
                  </a:lnTo>
                  <a:lnTo>
                    <a:pt x="7302" y="5460"/>
                  </a:lnTo>
                  <a:lnTo>
                    <a:pt x="7302" y="1"/>
                  </a:lnTo>
                  <a:close/>
                </a:path>
              </a:pathLst>
            </a:custGeom>
            <a:solidFill>
              <a:srgbClr val="0041a7"/>
            </a:solidFill>
            <a:ln>
              <a:noFill/>
            </a:ln>
          </p:spPr>
          <p:style>
            <a:lnRef idx="0"/>
            <a:fillRef idx="0"/>
            <a:effectRef idx="0"/>
            <a:fontRef idx="minor"/>
          </p:style>
        </p:sp>
        <p:sp>
          <p:nvSpPr>
            <p:cNvPr id="5" name="CustomShape 6"/>
            <p:cNvSpPr/>
            <p:nvPr/>
          </p:nvSpPr>
          <p:spPr>
            <a:xfrm>
              <a:off x="10080" y="4005720"/>
              <a:ext cx="758520" cy="567000"/>
            </a:xfrm>
            <a:custGeom>
              <a:avLst/>
              <a:gdLst/>
              <a:ahLst/>
              <a:rect l="l" t="t" r="r" b="b"/>
              <a:pathLst>
                <a:path w="7302" h="5451">
                  <a:moveTo>
                    <a:pt x="0" y="1"/>
                  </a:moveTo>
                  <a:lnTo>
                    <a:pt x="0" y="5451"/>
                  </a:lnTo>
                  <a:lnTo>
                    <a:pt x="7301" y="5451"/>
                  </a:lnTo>
                  <a:lnTo>
                    <a:pt x="7301" y="1"/>
                  </a:lnTo>
                  <a:close/>
                </a:path>
              </a:pathLst>
            </a:custGeom>
            <a:solidFill>
              <a:srgbClr val="0050a6"/>
            </a:solidFill>
            <a:ln>
              <a:noFill/>
            </a:ln>
          </p:spPr>
          <p:style>
            <a:lnRef idx="0"/>
            <a:fillRef idx="0"/>
            <a:effectRef idx="0"/>
            <a:fontRef idx="minor"/>
          </p:style>
        </p:sp>
        <p:sp>
          <p:nvSpPr>
            <p:cNvPr id="6" name="CustomShape 7"/>
            <p:cNvSpPr/>
            <p:nvPr/>
          </p:nvSpPr>
          <p:spPr>
            <a:xfrm>
              <a:off x="1530720" y="4005720"/>
              <a:ext cx="758520" cy="567000"/>
            </a:xfrm>
            <a:custGeom>
              <a:avLst/>
              <a:gdLst/>
              <a:ahLst/>
              <a:rect l="l" t="t" r="r" b="b"/>
              <a:pathLst>
                <a:path w="7302" h="5451">
                  <a:moveTo>
                    <a:pt x="1" y="1"/>
                  </a:moveTo>
                  <a:lnTo>
                    <a:pt x="1" y="5451"/>
                  </a:lnTo>
                  <a:lnTo>
                    <a:pt x="7302" y="5451"/>
                  </a:lnTo>
                  <a:lnTo>
                    <a:pt x="7302" y="1"/>
                  </a:lnTo>
                  <a:close/>
                </a:path>
              </a:pathLst>
            </a:custGeom>
            <a:solidFill>
              <a:srgbClr val="005cc2"/>
            </a:solidFill>
            <a:ln>
              <a:noFill/>
            </a:ln>
          </p:spPr>
          <p:style>
            <a:lnRef idx="0"/>
            <a:fillRef idx="0"/>
            <a:effectRef idx="0"/>
            <a:fontRef idx="minor"/>
          </p:style>
        </p:sp>
        <p:sp>
          <p:nvSpPr>
            <p:cNvPr id="7" name="CustomShape 8"/>
            <p:cNvSpPr/>
            <p:nvPr/>
          </p:nvSpPr>
          <p:spPr>
            <a:xfrm>
              <a:off x="770760" y="4005720"/>
              <a:ext cx="758520" cy="567000"/>
            </a:xfrm>
            <a:custGeom>
              <a:avLst/>
              <a:gdLst/>
              <a:ahLst/>
              <a:rect l="l" t="t" r="r" b="b"/>
              <a:pathLst>
                <a:path w="7302" h="5451">
                  <a:moveTo>
                    <a:pt x="0" y="1"/>
                  </a:moveTo>
                  <a:lnTo>
                    <a:pt x="0" y="5451"/>
                  </a:lnTo>
                  <a:lnTo>
                    <a:pt x="7302" y="5451"/>
                  </a:lnTo>
                  <a:lnTo>
                    <a:pt x="7302" y="1"/>
                  </a:lnTo>
                  <a:close/>
                </a:path>
              </a:pathLst>
            </a:custGeom>
            <a:solidFill>
              <a:srgbClr val="0041a7"/>
            </a:solidFill>
            <a:ln>
              <a:noFill/>
            </a:ln>
          </p:spPr>
          <p:style>
            <a:lnRef idx="0"/>
            <a:fillRef idx="0"/>
            <a:effectRef idx="0"/>
            <a:fontRef idx="minor"/>
          </p:style>
        </p:sp>
        <p:sp>
          <p:nvSpPr>
            <p:cNvPr id="8" name="CustomShape 9"/>
            <p:cNvSpPr/>
            <p:nvPr/>
          </p:nvSpPr>
          <p:spPr>
            <a:xfrm>
              <a:off x="771840" y="4573800"/>
              <a:ext cx="758520" cy="568080"/>
            </a:xfrm>
            <a:custGeom>
              <a:avLst/>
              <a:gdLst/>
              <a:ahLst/>
              <a:rect l="l" t="t" r="r" b="b"/>
              <a:pathLst>
                <a:path w="7302" h="5461">
                  <a:moveTo>
                    <a:pt x="1" y="1"/>
                  </a:moveTo>
                  <a:lnTo>
                    <a:pt x="1" y="5460"/>
                  </a:lnTo>
                  <a:lnTo>
                    <a:pt x="7302" y="5460"/>
                  </a:lnTo>
                  <a:lnTo>
                    <a:pt x="7302" y="1"/>
                  </a:lnTo>
                  <a:close/>
                </a:path>
              </a:pathLst>
            </a:custGeom>
            <a:solidFill>
              <a:srgbClr val="005cc2"/>
            </a:solidFill>
            <a:ln>
              <a:noFill/>
            </a:ln>
          </p:spPr>
          <p:style>
            <a:lnRef idx="0"/>
            <a:fillRef idx="0"/>
            <a:effectRef idx="0"/>
            <a:fontRef idx="minor"/>
          </p:style>
        </p:sp>
        <p:sp>
          <p:nvSpPr>
            <p:cNvPr id="9" name="CustomShape 10"/>
            <p:cNvSpPr/>
            <p:nvPr/>
          </p:nvSpPr>
          <p:spPr>
            <a:xfrm>
              <a:off x="1531800" y="4573800"/>
              <a:ext cx="758520" cy="568080"/>
            </a:xfrm>
            <a:custGeom>
              <a:avLst/>
              <a:gdLst/>
              <a:ahLst/>
              <a:rect l="l" t="t" r="r" b="b"/>
              <a:pathLst>
                <a:path w="7302" h="5461">
                  <a:moveTo>
                    <a:pt x="1" y="1"/>
                  </a:moveTo>
                  <a:lnTo>
                    <a:pt x="1" y="5460"/>
                  </a:lnTo>
                  <a:lnTo>
                    <a:pt x="7302" y="5460"/>
                  </a:lnTo>
                  <a:lnTo>
                    <a:pt x="7302" y="1"/>
                  </a:lnTo>
                  <a:close/>
                </a:path>
              </a:pathLst>
            </a:custGeom>
            <a:solidFill>
              <a:srgbClr val="0040a6"/>
            </a:solidFill>
            <a:ln>
              <a:noFill/>
            </a:ln>
          </p:spPr>
          <p:style>
            <a:lnRef idx="0"/>
            <a:fillRef idx="0"/>
            <a:effectRef idx="0"/>
            <a:fontRef idx="minor"/>
          </p:style>
        </p:sp>
        <p:sp>
          <p:nvSpPr>
            <p:cNvPr id="10" name="CustomShape 11"/>
            <p:cNvSpPr/>
            <p:nvPr/>
          </p:nvSpPr>
          <p:spPr>
            <a:xfrm>
              <a:off x="3052440" y="4573800"/>
              <a:ext cx="758520" cy="568080"/>
            </a:xfrm>
            <a:custGeom>
              <a:avLst/>
              <a:gdLst/>
              <a:ahLst/>
              <a:rect l="l" t="t" r="r" b="b"/>
              <a:pathLst>
                <a:path w="7302" h="5461">
                  <a:moveTo>
                    <a:pt x="0" y="1"/>
                  </a:moveTo>
                  <a:lnTo>
                    <a:pt x="0" y="5460"/>
                  </a:lnTo>
                  <a:lnTo>
                    <a:pt x="7301" y="5460"/>
                  </a:lnTo>
                  <a:lnTo>
                    <a:pt x="7301" y="1"/>
                  </a:lnTo>
                  <a:close/>
                </a:path>
              </a:pathLst>
            </a:custGeom>
            <a:solidFill>
              <a:srgbClr val="005cc2"/>
            </a:solidFill>
            <a:ln>
              <a:noFill/>
            </a:ln>
          </p:spPr>
          <p:style>
            <a:lnRef idx="0"/>
            <a:fillRef idx="0"/>
            <a:effectRef idx="0"/>
            <a:fontRef idx="minor"/>
          </p:style>
        </p:sp>
        <p:sp>
          <p:nvSpPr>
            <p:cNvPr id="11" name="CustomShape 12"/>
            <p:cNvSpPr/>
            <p:nvPr/>
          </p:nvSpPr>
          <p:spPr>
            <a:xfrm>
              <a:off x="5333400" y="4573800"/>
              <a:ext cx="758520" cy="568080"/>
            </a:xfrm>
            <a:custGeom>
              <a:avLst/>
              <a:gdLst/>
              <a:ahLst/>
              <a:rect l="l" t="t" r="r" b="b"/>
              <a:pathLst>
                <a:path w="7302" h="5461">
                  <a:moveTo>
                    <a:pt x="1" y="1"/>
                  </a:moveTo>
                  <a:lnTo>
                    <a:pt x="1" y="5460"/>
                  </a:lnTo>
                  <a:lnTo>
                    <a:pt x="7302" y="5460"/>
                  </a:lnTo>
                  <a:lnTo>
                    <a:pt x="7302" y="1"/>
                  </a:lnTo>
                  <a:close/>
                </a:path>
              </a:pathLst>
            </a:custGeom>
            <a:solidFill>
              <a:srgbClr val="005cc2"/>
            </a:solidFill>
            <a:ln>
              <a:noFill/>
            </a:ln>
          </p:spPr>
          <p:style>
            <a:lnRef idx="0"/>
            <a:fillRef idx="0"/>
            <a:effectRef idx="0"/>
            <a:fontRef idx="minor"/>
          </p:style>
        </p:sp>
        <p:sp>
          <p:nvSpPr>
            <p:cNvPr id="12" name="CustomShape 13"/>
            <p:cNvSpPr/>
            <p:nvPr/>
          </p:nvSpPr>
          <p:spPr>
            <a:xfrm>
              <a:off x="1531800" y="4573800"/>
              <a:ext cx="758520" cy="568080"/>
            </a:xfrm>
            <a:custGeom>
              <a:avLst/>
              <a:gdLst/>
              <a:ahLst/>
              <a:rect l="l" t="t" r="r" b="b"/>
              <a:pathLst>
                <a:path w="7302" h="5461">
                  <a:moveTo>
                    <a:pt x="1" y="1"/>
                  </a:moveTo>
                  <a:lnTo>
                    <a:pt x="1" y="5460"/>
                  </a:lnTo>
                  <a:lnTo>
                    <a:pt x="7302" y="5460"/>
                  </a:lnTo>
                  <a:lnTo>
                    <a:pt x="7302" y="1"/>
                  </a:lnTo>
                  <a:close/>
                </a:path>
              </a:pathLst>
            </a:custGeom>
            <a:solidFill>
              <a:srgbClr val="0050a6"/>
            </a:solidFill>
            <a:ln>
              <a:noFill/>
            </a:ln>
          </p:spPr>
          <p:style>
            <a:lnRef idx="0"/>
            <a:fillRef idx="0"/>
            <a:effectRef idx="0"/>
            <a:fontRef idx="minor"/>
          </p:style>
        </p:sp>
        <p:sp>
          <p:nvSpPr>
            <p:cNvPr id="13" name="CustomShape 14"/>
            <p:cNvSpPr/>
            <p:nvPr/>
          </p:nvSpPr>
          <p:spPr>
            <a:xfrm>
              <a:off x="10080" y="4005720"/>
              <a:ext cx="1518480" cy="472320"/>
            </a:xfrm>
            <a:custGeom>
              <a:avLst/>
              <a:gdLst/>
              <a:ahLst/>
              <a:rect l="l" t="t" r="r" b="b"/>
              <a:pathLst>
                <a:path w="14603" h="4544">
                  <a:moveTo>
                    <a:pt x="0" y="1"/>
                  </a:moveTo>
                  <a:cubicBezTo>
                    <a:pt x="122" y="2525"/>
                    <a:pt x="3347" y="4544"/>
                    <a:pt x="7301" y="4544"/>
                  </a:cubicBezTo>
                  <a:cubicBezTo>
                    <a:pt x="11255" y="4544"/>
                    <a:pt x="14471" y="2525"/>
                    <a:pt x="14602" y="1"/>
                  </a:cubicBezTo>
                  <a:close/>
                </a:path>
              </a:pathLst>
            </a:cu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sp>
          <p:nvSpPr>
            <p:cNvPr id="14" name="CustomShape 15"/>
            <p:cNvSpPr/>
            <p:nvPr/>
          </p:nvSpPr>
          <p:spPr>
            <a:xfrm>
              <a:off x="770760" y="4573800"/>
              <a:ext cx="1518480" cy="473400"/>
            </a:xfrm>
            <a:custGeom>
              <a:avLst/>
              <a:gdLst/>
              <a:ahLst/>
              <a:rect l="l" t="t" r="r" b="b"/>
              <a:pathLst>
                <a:path w="14603" h="4554">
                  <a:moveTo>
                    <a:pt x="0" y="1"/>
                  </a:moveTo>
                  <a:cubicBezTo>
                    <a:pt x="122" y="2525"/>
                    <a:pt x="3347" y="4553"/>
                    <a:pt x="7302" y="4553"/>
                  </a:cubicBezTo>
                  <a:cubicBezTo>
                    <a:pt x="11256" y="4553"/>
                    <a:pt x="14481" y="2525"/>
                    <a:pt x="14603" y="1"/>
                  </a:cubicBezTo>
                  <a:close/>
                </a:path>
              </a:pathLst>
            </a:cu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sp>
          <p:nvSpPr>
            <p:cNvPr id="15" name="CustomShape 16"/>
            <p:cNvSpPr/>
            <p:nvPr/>
          </p:nvSpPr>
          <p:spPr>
            <a:xfrm>
              <a:off x="6855120" y="4573800"/>
              <a:ext cx="758520" cy="568080"/>
            </a:xfrm>
            <a:custGeom>
              <a:avLst/>
              <a:gdLst/>
              <a:ahLst/>
              <a:rect l="l" t="t" r="r" b="b"/>
              <a:pathLst>
                <a:path w="7302" h="5461">
                  <a:moveTo>
                    <a:pt x="1" y="1"/>
                  </a:moveTo>
                  <a:lnTo>
                    <a:pt x="1" y="5460"/>
                  </a:lnTo>
                  <a:lnTo>
                    <a:pt x="7302" y="5460"/>
                  </a:lnTo>
                  <a:lnTo>
                    <a:pt x="7302" y="1"/>
                  </a:lnTo>
                  <a:close/>
                </a:path>
              </a:pathLst>
            </a:custGeom>
            <a:solidFill>
              <a:srgbClr val="0041a7"/>
            </a:solidFill>
            <a:ln>
              <a:noFill/>
            </a:ln>
          </p:spPr>
          <p:style>
            <a:lnRef idx="0"/>
            <a:fillRef idx="0"/>
            <a:effectRef idx="0"/>
            <a:fontRef idx="minor"/>
          </p:style>
        </p:sp>
        <p:sp>
          <p:nvSpPr>
            <p:cNvPr id="16" name="CustomShape 17"/>
            <p:cNvSpPr/>
            <p:nvPr/>
          </p:nvSpPr>
          <p:spPr>
            <a:xfrm>
              <a:off x="6853320" y="4005720"/>
              <a:ext cx="758520" cy="567000"/>
            </a:xfrm>
            <a:custGeom>
              <a:avLst/>
              <a:gdLst/>
              <a:ahLst/>
              <a:rect l="l" t="t" r="r" b="b"/>
              <a:pathLst>
                <a:path w="7302" h="5451">
                  <a:moveTo>
                    <a:pt x="1" y="1"/>
                  </a:moveTo>
                  <a:lnTo>
                    <a:pt x="1" y="5451"/>
                  </a:lnTo>
                  <a:lnTo>
                    <a:pt x="7302" y="5451"/>
                  </a:lnTo>
                  <a:lnTo>
                    <a:pt x="7302" y="1"/>
                  </a:lnTo>
                  <a:close/>
                </a:path>
              </a:pathLst>
            </a:custGeom>
            <a:solidFill>
              <a:srgbClr val="0050a6"/>
            </a:solidFill>
            <a:ln>
              <a:noFill/>
            </a:ln>
          </p:spPr>
          <p:style>
            <a:lnRef idx="0"/>
            <a:fillRef idx="0"/>
            <a:effectRef idx="0"/>
            <a:fontRef idx="minor"/>
          </p:style>
        </p:sp>
        <p:sp>
          <p:nvSpPr>
            <p:cNvPr id="17" name="CustomShape 18"/>
            <p:cNvSpPr/>
            <p:nvPr/>
          </p:nvSpPr>
          <p:spPr>
            <a:xfrm>
              <a:off x="8373960" y="4005720"/>
              <a:ext cx="758520" cy="567000"/>
            </a:xfrm>
            <a:custGeom>
              <a:avLst/>
              <a:gdLst/>
              <a:ahLst/>
              <a:rect l="l" t="t" r="r" b="b"/>
              <a:pathLst>
                <a:path w="7302" h="5451">
                  <a:moveTo>
                    <a:pt x="0" y="1"/>
                  </a:moveTo>
                  <a:lnTo>
                    <a:pt x="0" y="5451"/>
                  </a:lnTo>
                  <a:lnTo>
                    <a:pt x="7301" y="5451"/>
                  </a:lnTo>
                  <a:lnTo>
                    <a:pt x="7301" y="1"/>
                  </a:lnTo>
                  <a:close/>
                </a:path>
              </a:pathLst>
            </a:custGeom>
            <a:solidFill>
              <a:srgbClr val="005cc2"/>
            </a:solidFill>
            <a:ln>
              <a:noFill/>
            </a:ln>
          </p:spPr>
          <p:style>
            <a:lnRef idx="0"/>
            <a:fillRef idx="0"/>
            <a:effectRef idx="0"/>
            <a:fontRef idx="minor"/>
          </p:style>
        </p:sp>
        <p:sp>
          <p:nvSpPr>
            <p:cNvPr id="18" name="CustomShape 19"/>
            <p:cNvSpPr/>
            <p:nvPr/>
          </p:nvSpPr>
          <p:spPr>
            <a:xfrm>
              <a:off x="7614000" y="4005720"/>
              <a:ext cx="758520" cy="567000"/>
            </a:xfrm>
            <a:custGeom>
              <a:avLst/>
              <a:gdLst/>
              <a:ahLst/>
              <a:rect l="l" t="t" r="r" b="b"/>
              <a:pathLst>
                <a:path w="7302" h="5451">
                  <a:moveTo>
                    <a:pt x="0" y="1"/>
                  </a:moveTo>
                  <a:lnTo>
                    <a:pt x="0" y="5451"/>
                  </a:lnTo>
                  <a:lnTo>
                    <a:pt x="7301" y="5451"/>
                  </a:lnTo>
                  <a:lnTo>
                    <a:pt x="7301" y="1"/>
                  </a:lnTo>
                  <a:close/>
                </a:path>
              </a:pathLst>
            </a:custGeom>
            <a:solidFill>
              <a:srgbClr val="0041a7"/>
            </a:solidFill>
            <a:ln>
              <a:noFill/>
            </a:ln>
          </p:spPr>
          <p:style>
            <a:lnRef idx="0"/>
            <a:fillRef idx="0"/>
            <a:effectRef idx="0"/>
            <a:fontRef idx="minor"/>
          </p:style>
        </p:sp>
        <p:sp>
          <p:nvSpPr>
            <p:cNvPr id="19" name="CustomShape 20"/>
            <p:cNvSpPr/>
            <p:nvPr/>
          </p:nvSpPr>
          <p:spPr>
            <a:xfrm>
              <a:off x="7615080" y="4573800"/>
              <a:ext cx="758520" cy="568080"/>
            </a:xfrm>
            <a:custGeom>
              <a:avLst/>
              <a:gdLst/>
              <a:ahLst/>
              <a:rect l="l" t="t" r="r" b="b"/>
              <a:pathLst>
                <a:path w="7302" h="5461">
                  <a:moveTo>
                    <a:pt x="1" y="1"/>
                  </a:moveTo>
                  <a:lnTo>
                    <a:pt x="1" y="5460"/>
                  </a:lnTo>
                  <a:lnTo>
                    <a:pt x="7302" y="5460"/>
                  </a:lnTo>
                  <a:lnTo>
                    <a:pt x="7302" y="1"/>
                  </a:lnTo>
                  <a:close/>
                </a:path>
              </a:pathLst>
            </a:custGeom>
            <a:solidFill>
              <a:srgbClr val="005cc2"/>
            </a:solidFill>
            <a:ln>
              <a:noFill/>
            </a:ln>
          </p:spPr>
          <p:style>
            <a:lnRef idx="0"/>
            <a:fillRef idx="0"/>
            <a:effectRef idx="0"/>
            <a:fontRef idx="minor"/>
          </p:style>
        </p:sp>
        <p:sp>
          <p:nvSpPr>
            <p:cNvPr id="20" name="CustomShape 21"/>
            <p:cNvSpPr/>
            <p:nvPr/>
          </p:nvSpPr>
          <p:spPr>
            <a:xfrm>
              <a:off x="7615080" y="4573800"/>
              <a:ext cx="1518480" cy="473400"/>
            </a:xfrm>
            <a:custGeom>
              <a:avLst/>
              <a:gdLst/>
              <a:ahLst/>
              <a:rect l="l" t="t" r="r" b="b"/>
              <a:pathLst>
                <a:path w="14603" h="4554">
                  <a:moveTo>
                    <a:pt x="1" y="1"/>
                  </a:moveTo>
                  <a:cubicBezTo>
                    <a:pt x="122" y="2525"/>
                    <a:pt x="3347" y="4553"/>
                    <a:pt x="7302" y="4553"/>
                  </a:cubicBezTo>
                  <a:cubicBezTo>
                    <a:pt x="11256" y="4553"/>
                    <a:pt x="14481" y="2525"/>
                    <a:pt x="14603" y="1"/>
                  </a:cubicBezTo>
                  <a:close/>
                </a:path>
              </a:pathLst>
            </a:cu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sp>
          <p:nvSpPr>
            <p:cNvPr id="21" name="CustomShape 22"/>
            <p:cNvSpPr/>
            <p:nvPr/>
          </p:nvSpPr>
          <p:spPr>
            <a:xfrm>
              <a:off x="6855120" y="3437280"/>
              <a:ext cx="758520" cy="567000"/>
            </a:xfrm>
            <a:custGeom>
              <a:avLst/>
              <a:gdLst/>
              <a:ahLst/>
              <a:rect l="l" t="t" r="r" b="b"/>
              <a:pathLst>
                <a:path w="7302" h="5451">
                  <a:moveTo>
                    <a:pt x="1" y="1"/>
                  </a:moveTo>
                  <a:lnTo>
                    <a:pt x="1" y="5451"/>
                  </a:lnTo>
                  <a:lnTo>
                    <a:pt x="7302" y="5451"/>
                  </a:lnTo>
                  <a:lnTo>
                    <a:pt x="7302" y="1"/>
                  </a:lnTo>
                  <a:close/>
                </a:path>
              </a:pathLst>
            </a:custGeom>
            <a:solidFill>
              <a:srgbClr val="0041a7"/>
            </a:solidFill>
            <a:ln>
              <a:noFill/>
            </a:ln>
          </p:spPr>
          <p:style>
            <a:lnRef idx="0"/>
            <a:fillRef idx="0"/>
            <a:effectRef idx="0"/>
            <a:fontRef idx="minor"/>
          </p:style>
        </p:sp>
        <p:sp>
          <p:nvSpPr>
            <p:cNvPr id="22" name="CustomShape 23"/>
            <p:cNvSpPr/>
            <p:nvPr/>
          </p:nvSpPr>
          <p:spPr>
            <a:xfrm>
              <a:off x="7615080" y="3437280"/>
              <a:ext cx="758520" cy="567000"/>
            </a:xfrm>
            <a:custGeom>
              <a:avLst/>
              <a:gdLst/>
              <a:ahLst/>
              <a:rect l="l" t="t" r="r" b="b"/>
              <a:pathLst>
                <a:path w="7302" h="5451">
                  <a:moveTo>
                    <a:pt x="1" y="1"/>
                  </a:moveTo>
                  <a:lnTo>
                    <a:pt x="1" y="5451"/>
                  </a:lnTo>
                  <a:lnTo>
                    <a:pt x="7302" y="5451"/>
                  </a:lnTo>
                  <a:lnTo>
                    <a:pt x="7302" y="1"/>
                  </a:lnTo>
                  <a:close/>
                </a:path>
              </a:pathLst>
            </a:custGeom>
            <a:solidFill>
              <a:srgbClr val="005cc2"/>
            </a:solidFill>
            <a:ln>
              <a:noFill/>
            </a:ln>
          </p:spPr>
          <p:style>
            <a:lnRef idx="0"/>
            <a:fillRef idx="0"/>
            <a:effectRef idx="0"/>
            <a:fontRef idx="minor"/>
          </p:style>
        </p:sp>
        <p:sp>
          <p:nvSpPr>
            <p:cNvPr id="23" name="CustomShape 24"/>
            <p:cNvSpPr/>
            <p:nvPr/>
          </p:nvSpPr>
          <p:spPr>
            <a:xfrm>
              <a:off x="6853320" y="4005720"/>
              <a:ext cx="1518480" cy="472320"/>
            </a:xfrm>
            <a:custGeom>
              <a:avLst/>
              <a:gdLst/>
              <a:ahLst/>
              <a:rect l="l" t="t" r="r" b="b"/>
              <a:pathLst>
                <a:path w="14603" h="4544">
                  <a:moveTo>
                    <a:pt x="1" y="1"/>
                  </a:moveTo>
                  <a:cubicBezTo>
                    <a:pt x="132" y="2525"/>
                    <a:pt x="3348" y="4544"/>
                    <a:pt x="7302" y="4544"/>
                  </a:cubicBezTo>
                  <a:cubicBezTo>
                    <a:pt x="11256" y="4544"/>
                    <a:pt x="14481" y="2525"/>
                    <a:pt x="14603" y="1"/>
                  </a:cubicBezTo>
                  <a:close/>
                </a:path>
              </a:pathLst>
            </a:cu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grpSp>
      <p:grpSp>
        <p:nvGrpSpPr>
          <p:cNvPr id="24" name="Group 25"/>
          <p:cNvGrpSpPr/>
          <p:nvPr/>
        </p:nvGrpSpPr>
        <p:grpSpPr>
          <a:xfrm>
            <a:off x="-2880" y="0"/>
            <a:ext cx="9148320" cy="2179800"/>
            <a:chOff x="-2880" y="0"/>
            <a:chExt cx="9148320" cy="2179800"/>
          </a:xfrm>
        </p:grpSpPr>
        <p:sp>
          <p:nvSpPr>
            <p:cNvPr id="25" name="CustomShape 26"/>
            <p:cNvSpPr/>
            <p:nvPr/>
          </p:nvSpPr>
          <p:spPr>
            <a:xfrm>
              <a:off x="-1800" y="1706400"/>
              <a:ext cx="1522440" cy="473400"/>
            </a:xfrm>
            <a:custGeom>
              <a:avLst/>
              <a:gdLst/>
              <a:ahLst/>
              <a:rect l="l" t="t" r="r" b="b"/>
              <a:pathLst>
                <a:path w="14603" h="4553">
                  <a:moveTo>
                    <a:pt x="1" y="0"/>
                  </a:moveTo>
                  <a:cubicBezTo>
                    <a:pt x="122" y="2524"/>
                    <a:pt x="3348" y="4553"/>
                    <a:pt x="7302" y="4553"/>
                  </a:cubicBezTo>
                  <a:cubicBezTo>
                    <a:pt x="11256" y="4553"/>
                    <a:pt x="14481" y="2524"/>
                    <a:pt x="14603" y="0"/>
                  </a:cubicBezTo>
                  <a:close/>
                </a:path>
              </a:pathLst>
            </a:cu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grpSp>
          <p:nvGrpSpPr>
            <p:cNvPr id="26" name="Group 27"/>
            <p:cNvGrpSpPr/>
            <p:nvPr/>
          </p:nvGrpSpPr>
          <p:grpSpPr>
            <a:xfrm>
              <a:off x="-2880" y="0"/>
              <a:ext cx="9148320" cy="1705320"/>
              <a:chOff x="-2880" y="0"/>
              <a:chExt cx="9148320" cy="1705320"/>
            </a:xfrm>
          </p:grpSpPr>
          <p:sp>
            <p:nvSpPr>
              <p:cNvPr id="27" name="CustomShape 28"/>
              <p:cNvSpPr/>
              <p:nvPr/>
            </p:nvSpPr>
            <p:spPr>
              <a:xfrm>
                <a:off x="360" y="1137960"/>
                <a:ext cx="760680" cy="567360"/>
              </a:xfrm>
              <a:custGeom>
                <a:avLst/>
                <a:gdLst/>
                <a:ahLst/>
                <a:rect l="l" t="t" r="r" b="b"/>
                <a:pathLst>
                  <a:path w="7302" h="5451">
                    <a:moveTo>
                      <a:pt x="0" y="0"/>
                    </a:moveTo>
                    <a:lnTo>
                      <a:pt x="0" y="5450"/>
                    </a:lnTo>
                    <a:lnTo>
                      <a:pt x="7302" y="5450"/>
                    </a:lnTo>
                    <a:lnTo>
                      <a:pt x="7302" y="0"/>
                    </a:lnTo>
                    <a:close/>
                  </a:path>
                </a:pathLst>
              </a:custGeom>
              <a:solidFill>
                <a:srgbClr val="0041a7"/>
              </a:solidFill>
              <a:ln>
                <a:noFill/>
              </a:ln>
            </p:spPr>
            <p:style>
              <a:lnRef idx="0"/>
              <a:fillRef idx="0"/>
              <a:effectRef idx="0"/>
              <a:fontRef idx="minor"/>
            </p:style>
          </p:sp>
          <p:sp>
            <p:nvSpPr>
              <p:cNvPr id="28" name="CustomShape 29"/>
              <p:cNvSpPr/>
              <p:nvPr/>
            </p:nvSpPr>
            <p:spPr>
              <a:xfrm>
                <a:off x="762120" y="1137960"/>
                <a:ext cx="760680" cy="567360"/>
              </a:xfrm>
              <a:custGeom>
                <a:avLst/>
                <a:gdLst/>
                <a:ahLst/>
                <a:rect l="l" t="t" r="r" b="b"/>
                <a:pathLst>
                  <a:path w="7302" h="5451">
                    <a:moveTo>
                      <a:pt x="1" y="0"/>
                    </a:moveTo>
                    <a:lnTo>
                      <a:pt x="1" y="5450"/>
                    </a:lnTo>
                    <a:lnTo>
                      <a:pt x="7302" y="5450"/>
                    </a:lnTo>
                    <a:lnTo>
                      <a:pt x="7302" y="0"/>
                    </a:lnTo>
                    <a:close/>
                  </a:path>
                </a:pathLst>
              </a:custGeom>
              <a:solidFill>
                <a:srgbClr val="005cc2"/>
              </a:solidFill>
              <a:ln>
                <a:noFill/>
              </a:ln>
            </p:spPr>
            <p:style>
              <a:lnRef idx="0"/>
              <a:fillRef idx="0"/>
              <a:effectRef idx="0"/>
              <a:fontRef idx="minor"/>
            </p:style>
          </p:sp>
          <p:sp>
            <p:nvSpPr>
              <p:cNvPr id="29" name="CustomShape 30"/>
              <p:cNvSpPr/>
              <p:nvPr/>
            </p:nvSpPr>
            <p:spPr>
              <a:xfrm>
                <a:off x="762120" y="0"/>
                <a:ext cx="760680" cy="568080"/>
              </a:xfrm>
              <a:custGeom>
                <a:avLst/>
                <a:gdLst/>
                <a:ahLst/>
                <a:rect l="l" t="t" r="r" b="b"/>
                <a:pathLst>
                  <a:path w="7302" h="5460">
                    <a:moveTo>
                      <a:pt x="1" y="0"/>
                    </a:moveTo>
                    <a:lnTo>
                      <a:pt x="1" y="5459"/>
                    </a:lnTo>
                    <a:lnTo>
                      <a:pt x="7302" y="5459"/>
                    </a:lnTo>
                    <a:lnTo>
                      <a:pt x="7302" y="0"/>
                    </a:lnTo>
                    <a:close/>
                  </a:path>
                </a:pathLst>
              </a:custGeom>
              <a:solidFill>
                <a:srgbClr val="005cc2"/>
              </a:solidFill>
              <a:ln>
                <a:noFill/>
              </a:ln>
            </p:spPr>
            <p:style>
              <a:lnRef idx="0"/>
              <a:fillRef idx="0"/>
              <a:effectRef idx="0"/>
              <a:fontRef idx="minor"/>
            </p:style>
          </p:sp>
          <p:sp>
            <p:nvSpPr>
              <p:cNvPr id="30" name="CustomShape 31"/>
              <p:cNvSpPr/>
              <p:nvPr/>
            </p:nvSpPr>
            <p:spPr>
              <a:xfrm>
                <a:off x="-2880" y="0"/>
                <a:ext cx="763560" cy="568080"/>
              </a:xfrm>
              <a:custGeom>
                <a:avLst/>
                <a:gdLst/>
                <a:ahLst/>
                <a:rect l="l" t="t" r="r" b="b"/>
                <a:pathLst>
                  <a:path w="7330" h="5460">
                    <a:moveTo>
                      <a:pt x="0" y="0"/>
                    </a:moveTo>
                    <a:lnTo>
                      <a:pt x="0" y="5459"/>
                    </a:lnTo>
                    <a:lnTo>
                      <a:pt x="7330" y="5459"/>
                    </a:lnTo>
                    <a:lnTo>
                      <a:pt x="7330" y="0"/>
                    </a:lnTo>
                    <a:close/>
                  </a:path>
                </a:pathLst>
              </a:custGeom>
              <a:solidFill>
                <a:srgbClr val="0041a7"/>
              </a:solidFill>
              <a:ln>
                <a:noFill/>
              </a:ln>
            </p:spPr>
            <p:style>
              <a:lnRef idx="0"/>
              <a:fillRef idx="0"/>
              <a:effectRef idx="0"/>
              <a:fontRef idx="minor"/>
            </p:style>
          </p:sp>
          <p:sp>
            <p:nvSpPr>
              <p:cNvPr id="31" name="CustomShape 32"/>
              <p:cNvSpPr/>
              <p:nvPr/>
            </p:nvSpPr>
            <p:spPr>
              <a:xfrm>
                <a:off x="1523880" y="0"/>
                <a:ext cx="760680" cy="568080"/>
              </a:xfrm>
              <a:custGeom>
                <a:avLst/>
                <a:gdLst/>
                <a:ahLst/>
                <a:rect l="l" t="t" r="r" b="b"/>
                <a:pathLst>
                  <a:path w="7302" h="5460">
                    <a:moveTo>
                      <a:pt x="1" y="0"/>
                    </a:moveTo>
                    <a:lnTo>
                      <a:pt x="1" y="5459"/>
                    </a:lnTo>
                    <a:lnTo>
                      <a:pt x="7302" y="5459"/>
                    </a:lnTo>
                    <a:lnTo>
                      <a:pt x="7302" y="0"/>
                    </a:lnTo>
                    <a:close/>
                  </a:path>
                </a:pathLst>
              </a:custGeom>
              <a:solidFill>
                <a:srgbClr val="0050a6"/>
              </a:solidFill>
              <a:ln>
                <a:noFill/>
              </a:ln>
            </p:spPr>
            <p:style>
              <a:lnRef idx="0"/>
              <a:fillRef idx="0"/>
              <a:effectRef idx="0"/>
              <a:fontRef idx="minor"/>
            </p:style>
          </p:sp>
          <p:sp>
            <p:nvSpPr>
              <p:cNvPr id="32" name="CustomShape 33"/>
              <p:cNvSpPr/>
              <p:nvPr/>
            </p:nvSpPr>
            <p:spPr>
              <a:xfrm>
                <a:off x="3048480" y="0"/>
                <a:ext cx="760680" cy="568080"/>
              </a:xfrm>
              <a:custGeom>
                <a:avLst/>
                <a:gdLst/>
                <a:ahLst/>
                <a:rect l="l" t="t" r="r" b="b"/>
                <a:pathLst>
                  <a:path w="7303" h="5460">
                    <a:moveTo>
                      <a:pt x="1" y="0"/>
                    </a:moveTo>
                    <a:lnTo>
                      <a:pt x="1" y="5459"/>
                    </a:lnTo>
                    <a:lnTo>
                      <a:pt x="7302" y="5459"/>
                    </a:lnTo>
                    <a:lnTo>
                      <a:pt x="7302" y="0"/>
                    </a:lnTo>
                    <a:close/>
                  </a:path>
                </a:pathLst>
              </a:custGeom>
              <a:solidFill>
                <a:srgbClr val="005cc2"/>
              </a:solidFill>
              <a:ln>
                <a:noFill/>
              </a:ln>
            </p:spPr>
            <p:style>
              <a:lnRef idx="0"/>
              <a:fillRef idx="0"/>
              <a:effectRef idx="0"/>
              <a:fontRef idx="minor"/>
            </p:style>
          </p:sp>
          <p:sp>
            <p:nvSpPr>
              <p:cNvPr id="33" name="CustomShape 34"/>
              <p:cNvSpPr/>
              <p:nvPr/>
            </p:nvSpPr>
            <p:spPr>
              <a:xfrm>
                <a:off x="2286720" y="0"/>
                <a:ext cx="760680" cy="568080"/>
              </a:xfrm>
              <a:custGeom>
                <a:avLst/>
                <a:gdLst/>
                <a:ahLst/>
                <a:rect l="l" t="t" r="r" b="b"/>
                <a:pathLst>
                  <a:path w="7302" h="5460">
                    <a:moveTo>
                      <a:pt x="1" y="0"/>
                    </a:moveTo>
                    <a:lnTo>
                      <a:pt x="1" y="5459"/>
                    </a:lnTo>
                    <a:lnTo>
                      <a:pt x="7302" y="5459"/>
                    </a:lnTo>
                    <a:lnTo>
                      <a:pt x="7302" y="0"/>
                    </a:lnTo>
                    <a:close/>
                  </a:path>
                </a:pathLst>
              </a:custGeom>
              <a:solidFill>
                <a:srgbClr val="0041a7"/>
              </a:solidFill>
              <a:ln>
                <a:noFill/>
              </a:ln>
            </p:spPr>
            <p:style>
              <a:lnRef idx="0"/>
              <a:fillRef idx="0"/>
              <a:effectRef idx="0"/>
              <a:fontRef idx="minor"/>
            </p:style>
          </p:sp>
          <p:sp>
            <p:nvSpPr>
              <p:cNvPr id="34" name="CustomShape 35"/>
              <p:cNvSpPr/>
              <p:nvPr/>
            </p:nvSpPr>
            <p:spPr>
              <a:xfrm>
                <a:off x="5335200" y="0"/>
                <a:ext cx="760680" cy="568080"/>
              </a:xfrm>
              <a:custGeom>
                <a:avLst/>
                <a:gdLst/>
                <a:ahLst/>
                <a:rect l="l" t="t" r="r" b="b"/>
                <a:pathLst>
                  <a:path w="7302" h="5460">
                    <a:moveTo>
                      <a:pt x="0" y="0"/>
                    </a:moveTo>
                    <a:lnTo>
                      <a:pt x="0" y="5459"/>
                    </a:lnTo>
                    <a:lnTo>
                      <a:pt x="7301" y="5459"/>
                    </a:lnTo>
                    <a:lnTo>
                      <a:pt x="7301" y="0"/>
                    </a:lnTo>
                    <a:close/>
                  </a:path>
                </a:pathLst>
              </a:custGeom>
              <a:solidFill>
                <a:srgbClr val="005cc2"/>
              </a:solidFill>
              <a:ln>
                <a:noFill/>
              </a:ln>
            </p:spPr>
            <p:style>
              <a:lnRef idx="0"/>
              <a:fillRef idx="0"/>
              <a:effectRef idx="0"/>
              <a:fontRef idx="minor"/>
            </p:style>
          </p:sp>
          <p:sp>
            <p:nvSpPr>
              <p:cNvPr id="35" name="CustomShape 36"/>
              <p:cNvSpPr/>
              <p:nvPr/>
            </p:nvSpPr>
            <p:spPr>
              <a:xfrm>
                <a:off x="4573440" y="0"/>
                <a:ext cx="760680" cy="568080"/>
              </a:xfrm>
              <a:custGeom>
                <a:avLst/>
                <a:gdLst/>
                <a:ahLst/>
                <a:rect l="l" t="t" r="r" b="b"/>
                <a:pathLst>
                  <a:path w="7302" h="5460">
                    <a:moveTo>
                      <a:pt x="0" y="0"/>
                    </a:moveTo>
                    <a:lnTo>
                      <a:pt x="0" y="5459"/>
                    </a:lnTo>
                    <a:lnTo>
                      <a:pt x="7301" y="5459"/>
                    </a:lnTo>
                    <a:lnTo>
                      <a:pt x="7301" y="0"/>
                    </a:lnTo>
                    <a:close/>
                  </a:path>
                </a:pathLst>
              </a:custGeom>
              <a:solidFill>
                <a:srgbClr val="0041a7"/>
              </a:solidFill>
              <a:ln>
                <a:noFill/>
              </a:ln>
            </p:spPr>
            <p:style>
              <a:lnRef idx="0"/>
              <a:fillRef idx="0"/>
              <a:effectRef idx="0"/>
              <a:fontRef idx="minor"/>
            </p:style>
          </p:sp>
          <p:sp>
            <p:nvSpPr>
              <p:cNvPr id="36" name="CustomShape 37"/>
              <p:cNvSpPr/>
              <p:nvPr/>
            </p:nvSpPr>
            <p:spPr>
              <a:xfrm>
                <a:off x="-1800" y="569520"/>
                <a:ext cx="760680" cy="567360"/>
              </a:xfrm>
              <a:custGeom>
                <a:avLst/>
                <a:gdLst/>
                <a:ahLst/>
                <a:rect l="l" t="t" r="r" b="b"/>
                <a:pathLst>
                  <a:path w="7302" h="5451">
                    <a:moveTo>
                      <a:pt x="1" y="0"/>
                    </a:moveTo>
                    <a:lnTo>
                      <a:pt x="1" y="5450"/>
                    </a:lnTo>
                    <a:lnTo>
                      <a:pt x="7302" y="5450"/>
                    </a:lnTo>
                    <a:lnTo>
                      <a:pt x="7302" y="0"/>
                    </a:lnTo>
                    <a:close/>
                  </a:path>
                </a:pathLst>
              </a:custGeom>
              <a:solidFill>
                <a:srgbClr val="0050a6"/>
              </a:solidFill>
              <a:ln>
                <a:noFill/>
              </a:ln>
            </p:spPr>
            <p:style>
              <a:lnRef idx="0"/>
              <a:fillRef idx="0"/>
              <a:effectRef idx="0"/>
              <a:fontRef idx="minor"/>
            </p:style>
          </p:sp>
          <p:sp>
            <p:nvSpPr>
              <p:cNvPr id="37" name="CustomShape 38"/>
              <p:cNvSpPr/>
              <p:nvPr/>
            </p:nvSpPr>
            <p:spPr>
              <a:xfrm>
                <a:off x="1523160" y="569520"/>
                <a:ext cx="760680" cy="567360"/>
              </a:xfrm>
              <a:custGeom>
                <a:avLst/>
                <a:gdLst/>
                <a:ahLst/>
                <a:rect l="l" t="t" r="r" b="b"/>
                <a:pathLst>
                  <a:path w="7302" h="5451">
                    <a:moveTo>
                      <a:pt x="0" y="0"/>
                    </a:moveTo>
                    <a:lnTo>
                      <a:pt x="0" y="5450"/>
                    </a:lnTo>
                    <a:lnTo>
                      <a:pt x="7301" y="5450"/>
                    </a:lnTo>
                    <a:lnTo>
                      <a:pt x="7301" y="0"/>
                    </a:lnTo>
                    <a:close/>
                  </a:path>
                </a:pathLst>
              </a:custGeom>
              <a:solidFill>
                <a:srgbClr val="005cc2"/>
              </a:solidFill>
              <a:ln>
                <a:noFill/>
              </a:ln>
            </p:spPr>
            <p:style>
              <a:lnRef idx="0"/>
              <a:fillRef idx="0"/>
              <a:effectRef idx="0"/>
              <a:fontRef idx="minor"/>
            </p:style>
          </p:sp>
          <p:sp>
            <p:nvSpPr>
              <p:cNvPr id="38" name="CustomShape 39"/>
              <p:cNvSpPr/>
              <p:nvPr/>
            </p:nvSpPr>
            <p:spPr>
              <a:xfrm>
                <a:off x="761040" y="569520"/>
                <a:ext cx="760680" cy="567360"/>
              </a:xfrm>
              <a:custGeom>
                <a:avLst/>
                <a:gdLst/>
                <a:ahLst/>
                <a:rect l="l" t="t" r="r" b="b"/>
                <a:pathLst>
                  <a:path w="7302" h="5451">
                    <a:moveTo>
                      <a:pt x="0" y="0"/>
                    </a:moveTo>
                    <a:lnTo>
                      <a:pt x="0" y="5450"/>
                    </a:lnTo>
                    <a:lnTo>
                      <a:pt x="7301" y="5450"/>
                    </a:lnTo>
                    <a:lnTo>
                      <a:pt x="7301" y="0"/>
                    </a:lnTo>
                    <a:close/>
                  </a:path>
                </a:pathLst>
              </a:custGeom>
              <a:solidFill>
                <a:srgbClr val="0041a7"/>
              </a:solidFill>
              <a:ln>
                <a:noFill/>
              </a:ln>
            </p:spPr>
            <p:style>
              <a:lnRef idx="0"/>
              <a:fillRef idx="0"/>
              <a:effectRef idx="0"/>
              <a:fontRef idx="minor"/>
            </p:style>
          </p:sp>
          <p:sp>
            <p:nvSpPr>
              <p:cNvPr id="39" name="CustomShape 40"/>
              <p:cNvSpPr/>
              <p:nvPr/>
            </p:nvSpPr>
            <p:spPr>
              <a:xfrm>
                <a:off x="-1800" y="569520"/>
                <a:ext cx="1522440" cy="472680"/>
              </a:xfrm>
              <a:custGeom>
                <a:avLst/>
                <a:gdLst/>
                <a:ahLst/>
                <a:rect l="l" t="t" r="r" b="b"/>
                <a:pathLst>
                  <a:path w="14603" h="4544">
                    <a:moveTo>
                      <a:pt x="1" y="0"/>
                    </a:moveTo>
                    <a:cubicBezTo>
                      <a:pt x="122" y="2524"/>
                      <a:pt x="3348" y="4544"/>
                      <a:pt x="7302" y="4544"/>
                    </a:cubicBezTo>
                    <a:cubicBezTo>
                      <a:pt x="11256" y="4544"/>
                      <a:pt x="14481" y="2524"/>
                      <a:pt x="14603" y="0"/>
                    </a:cubicBezTo>
                    <a:close/>
                  </a:path>
                </a:pathLst>
              </a:cu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sp>
            <p:nvSpPr>
              <p:cNvPr id="40" name="CustomShape 41"/>
              <p:cNvSpPr/>
              <p:nvPr/>
            </p:nvSpPr>
            <p:spPr>
              <a:xfrm>
                <a:off x="2277000" y="569520"/>
                <a:ext cx="1522440" cy="472680"/>
              </a:xfrm>
              <a:custGeom>
                <a:avLst/>
                <a:gdLst/>
                <a:ahLst/>
                <a:rect l="l" t="t" r="r" b="b"/>
                <a:pathLst>
                  <a:path w="14603" h="4544">
                    <a:moveTo>
                      <a:pt x="0" y="0"/>
                    </a:moveTo>
                    <a:cubicBezTo>
                      <a:pt x="122" y="2524"/>
                      <a:pt x="3347" y="4544"/>
                      <a:pt x="7302" y="4544"/>
                    </a:cubicBezTo>
                    <a:cubicBezTo>
                      <a:pt x="11256" y="4544"/>
                      <a:pt x="14481" y="2524"/>
                      <a:pt x="14603" y="0"/>
                    </a:cubicBezTo>
                    <a:close/>
                  </a:path>
                </a:pathLst>
              </a:cu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sp>
            <p:nvSpPr>
              <p:cNvPr id="41" name="CustomShape 42"/>
              <p:cNvSpPr/>
              <p:nvPr/>
            </p:nvSpPr>
            <p:spPr>
              <a:xfrm>
                <a:off x="4572360" y="569520"/>
                <a:ext cx="1521360" cy="472680"/>
              </a:xfrm>
              <a:custGeom>
                <a:avLst/>
                <a:gdLst/>
                <a:ahLst/>
                <a:rect l="l" t="t" r="r" b="b"/>
                <a:pathLst>
                  <a:path w="14593" h="4544">
                    <a:moveTo>
                      <a:pt x="0" y="0"/>
                    </a:moveTo>
                    <a:cubicBezTo>
                      <a:pt x="112" y="2524"/>
                      <a:pt x="3337" y="4544"/>
                      <a:pt x="7301" y="4544"/>
                    </a:cubicBezTo>
                    <a:cubicBezTo>
                      <a:pt x="11255" y="4544"/>
                      <a:pt x="14471" y="2524"/>
                      <a:pt x="14593" y="0"/>
                    </a:cubicBezTo>
                    <a:close/>
                  </a:path>
                </a:pathLst>
              </a:cu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sp>
            <p:nvSpPr>
              <p:cNvPr id="42" name="CustomShape 43"/>
              <p:cNvSpPr/>
              <p:nvPr/>
            </p:nvSpPr>
            <p:spPr>
              <a:xfrm>
                <a:off x="762120" y="1137960"/>
                <a:ext cx="1521360" cy="472680"/>
              </a:xfrm>
              <a:custGeom>
                <a:avLst/>
                <a:gdLst/>
                <a:ahLst/>
                <a:rect l="l" t="t" r="r" b="b"/>
                <a:pathLst>
                  <a:path w="14594" h="4544">
                    <a:moveTo>
                      <a:pt x="1" y="0"/>
                    </a:moveTo>
                    <a:cubicBezTo>
                      <a:pt x="113" y="2524"/>
                      <a:pt x="3338" y="4544"/>
                      <a:pt x="7292" y="4544"/>
                    </a:cubicBezTo>
                    <a:cubicBezTo>
                      <a:pt x="11247" y="4544"/>
                      <a:pt x="14472" y="2524"/>
                      <a:pt x="14593" y="0"/>
                    </a:cubicBezTo>
                    <a:close/>
                  </a:path>
                </a:pathLst>
              </a:cu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sp>
            <p:nvSpPr>
              <p:cNvPr id="43" name="CustomShape 44"/>
              <p:cNvSpPr/>
              <p:nvPr/>
            </p:nvSpPr>
            <p:spPr>
              <a:xfrm>
                <a:off x="8384760" y="0"/>
                <a:ext cx="760680" cy="568080"/>
              </a:xfrm>
              <a:custGeom>
                <a:avLst/>
                <a:gdLst/>
                <a:ahLst/>
                <a:rect l="l" t="t" r="r" b="b"/>
                <a:pathLst>
                  <a:path w="7302" h="5460">
                    <a:moveTo>
                      <a:pt x="0" y="0"/>
                    </a:moveTo>
                    <a:lnTo>
                      <a:pt x="0" y="5459"/>
                    </a:lnTo>
                    <a:lnTo>
                      <a:pt x="7301" y="5459"/>
                    </a:lnTo>
                    <a:lnTo>
                      <a:pt x="7301" y="0"/>
                    </a:lnTo>
                    <a:close/>
                  </a:path>
                </a:pathLst>
              </a:custGeom>
              <a:solidFill>
                <a:srgbClr val="0040a6"/>
              </a:solidFill>
              <a:ln>
                <a:noFill/>
              </a:ln>
            </p:spPr>
            <p:style>
              <a:lnRef idx="0"/>
              <a:fillRef idx="0"/>
              <a:effectRef idx="0"/>
              <a:fontRef idx="minor"/>
            </p:style>
          </p:sp>
          <p:sp>
            <p:nvSpPr>
              <p:cNvPr id="44" name="CustomShape 45"/>
              <p:cNvSpPr/>
              <p:nvPr/>
            </p:nvSpPr>
            <p:spPr>
              <a:xfrm>
                <a:off x="7623000" y="0"/>
                <a:ext cx="760680" cy="568080"/>
              </a:xfrm>
              <a:custGeom>
                <a:avLst/>
                <a:gdLst/>
                <a:ahLst/>
                <a:rect l="l" t="t" r="r" b="b"/>
                <a:pathLst>
                  <a:path w="7302" h="5460">
                    <a:moveTo>
                      <a:pt x="0" y="0"/>
                    </a:moveTo>
                    <a:lnTo>
                      <a:pt x="0" y="5459"/>
                    </a:lnTo>
                    <a:lnTo>
                      <a:pt x="7301" y="5459"/>
                    </a:lnTo>
                    <a:lnTo>
                      <a:pt x="7301" y="0"/>
                    </a:lnTo>
                    <a:close/>
                  </a:path>
                </a:pathLst>
              </a:custGeom>
              <a:solidFill>
                <a:srgbClr val="005cc2"/>
              </a:solidFill>
              <a:ln>
                <a:noFill/>
              </a:ln>
            </p:spPr>
            <p:style>
              <a:lnRef idx="0"/>
              <a:fillRef idx="0"/>
              <a:effectRef idx="0"/>
              <a:fontRef idx="minor"/>
            </p:style>
          </p:sp>
          <p:sp>
            <p:nvSpPr>
              <p:cNvPr id="45" name="CustomShape 46"/>
              <p:cNvSpPr/>
              <p:nvPr/>
            </p:nvSpPr>
            <p:spPr>
              <a:xfrm>
                <a:off x="6860880" y="0"/>
                <a:ext cx="760680" cy="568080"/>
              </a:xfrm>
              <a:custGeom>
                <a:avLst/>
                <a:gdLst/>
                <a:ahLst/>
                <a:rect l="l" t="t" r="r" b="b"/>
                <a:pathLst>
                  <a:path w="7302" h="5460">
                    <a:moveTo>
                      <a:pt x="0" y="0"/>
                    </a:moveTo>
                    <a:lnTo>
                      <a:pt x="0" y="5459"/>
                    </a:lnTo>
                    <a:lnTo>
                      <a:pt x="7301" y="5459"/>
                    </a:lnTo>
                    <a:lnTo>
                      <a:pt x="7301" y="0"/>
                    </a:lnTo>
                    <a:close/>
                  </a:path>
                </a:pathLst>
              </a:custGeom>
              <a:solidFill>
                <a:srgbClr val="0041a7"/>
              </a:solidFill>
              <a:ln>
                <a:noFill/>
              </a:ln>
            </p:spPr>
            <p:style>
              <a:lnRef idx="0"/>
              <a:fillRef idx="0"/>
              <a:effectRef idx="0"/>
              <a:fontRef idx="minor"/>
            </p:style>
          </p:sp>
          <p:sp>
            <p:nvSpPr>
              <p:cNvPr id="46" name="CustomShape 47"/>
              <p:cNvSpPr/>
              <p:nvPr/>
            </p:nvSpPr>
            <p:spPr>
              <a:xfrm>
                <a:off x="6859080" y="569520"/>
                <a:ext cx="760680" cy="567360"/>
              </a:xfrm>
              <a:custGeom>
                <a:avLst/>
                <a:gdLst/>
                <a:ahLst/>
                <a:rect l="l" t="t" r="r" b="b"/>
                <a:pathLst>
                  <a:path w="7302" h="5451">
                    <a:moveTo>
                      <a:pt x="1" y="0"/>
                    </a:moveTo>
                    <a:lnTo>
                      <a:pt x="1" y="5450"/>
                    </a:lnTo>
                    <a:lnTo>
                      <a:pt x="7302" y="5450"/>
                    </a:lnTo>
                    <a:lnTo>
                      <a:pt x="7302" y="0"/>
                    </a:lnTo>
                    <a:close/>
                  </a:path>
                </a:pathLst>
              </a:custGeom>
              <a:solidFill>
                <a:srgbClr val="0050a6"/>
              </a:solidFill>
              <a:ln>
                <a:noFill/>
              </a:ln>
            </p:spPr>
            <p:style>
              <a:lnRef idx="0"/>
              <a:fillRef idx="0"/>
              <a:effectRef idx="0"/>
              <a:fontRef idx="minor"/>
            </p:style>
          </p:sp>
          <p:sp>
            <p:nvSpPr>
              <p:cNvPr id="47" name="CustomShape 48"/>
              <p:cNvSpPr/>
              <p:nvPr/>
            </p:nvSpPr>
            <p:spPr>
              <a:xfrm>
                <a:off x="8384760" y="569520"/>
                <a:ext cx="760680" cy="567360"/>
              </a:xfrm>
              <a:custGeom>
                <a:avLst/>
                <a:gdLst/>
                <a:ahLst/>
                <a:rect l="l" t="t" r="r" b="b"/>
                <a:pathLst>
                  <a:path w="7302" h="5451">
                    <a:moveTo>
                      <a:pt x="0" y="0"/>
                    </a:moveTo>
                    <a:lnTo>
                      <a:pt x="0" y="5450"/>
                    </a:lnTo>
                    <a:lnTo>
                      <a:pt x="7301" y="5450"/>
                    </a:lnTo>
                    <a:lnTo>
                      <a:pt x="7301" y="0"/>
                    </a:lnTo>
                    <a:close/>
                  </a:path>
                </a:pathLst>
              </a:custGeom>
              <a:solidFill>
                <a:srgbClr val="005cc2"/>
              </a:solidFill>
              <a:ln>
                <a:noFill/>
              </a:ln>
            </p:spPr>
            <p:style>
              <a:lnRef idx="0"/>
              <a:fillRef idx="0"/>
              <a:effectRef idx="0"/>
              <a:fontRef idx="minor"/>
            </p:style>
          </p:sp>
          <p:sp>
            <p:nvSpPr>
              <p:cNvPr id="48" name="CustomShape 49"/>
              <p:cNvSpPr/>
              <p:nvPr/>
            </p:nvSpPr>
            <p:spPr>
              <a:xfrm>
                <a:off x="7623000" y="569520"/>
                <a:ext cx="760680" cy="567360"/>
              </a:xfrm>
              <a:custGeom>
                <a:avLst/>
                <a:gdLst/>
                <a:ahLst/>
                <a:rect l="l" t="t" r="r" b="b"/>
                <a:pathLst>
                  <a:path w="7302" h="5451">
                    <a:moveTo>
                      <a:pt x="0" y="0"/>
                    </a:moveTo>
                    <a:lnTo>
                      <a:pt x="0" y="5450"/>
                    </a:lnTo>
                    <a:lnTo>
                      <a:pt x="7301" y="5450"/>
                    </a:lnTo>
                    <a:lnTo>
                      <a:pt x="7301" y="0"/>
                    </a:lnTo>
                    <a:close/>
                  </a:path>
                </a:pathLst>
              </a:custGeom>
              <a:solidFill>
                <a:srgbClr val="0041a7"/>
              </a:solidFill>
              <a:ln>
                <a:noFill/>
              </a:ln>
            </p:spPr>
            <p:style>
              <a:lnRef idx="0"/>
              <a:fillRef idx="0"/>
              <a:effectRef idx="0"/>
              <a:fontRef idx="minor"/>
            </p:style>
          </p:sp>
          <p:sp>
            <p:nvSpPr>
              <p:cNvPr id="49" name="CustomShape 50"/>
              <p:cNvSpPr/>
              <p:nvPr/>
            </p:nvSpPr>
            <p:spPr>
              <a:xfrm>
                <a:off x="6859800" y="569520"/>
                <a:ext cx="1521360" cy="472680"/>
              </a:xfrm>
              <a:custGeom>
                <a:avLst/>
                <a:gdLst/>
                <a:ahLst/>
                <a:rect l="l" t="t" r="r" b="b"/>
                <a:pathLst>
                  <a:path w="14594" h="4544">
                    <a:moveTo>
                      <a:pt x="1" y="0"/>
                    </a:moveTo>
                    <a:cubicBezTo>
                      <a:pt x="113" y="2524"/>
                      <a:pt x="3338" y="4544"/>
                      <a:pt x="7293" y="4544"/>
                    </a:cubicBezTo>
                    <a:cubicBezTo>
                      <a:pt x="11247" y="4544"/>
                      <a:pt x="14472" y="2524"/>
                      <a:pt x="14594" y="0"/>
                    </a:cubicBezTo>
                    <a:close/>
                  </a:path>
                </a:pathLst>
              </a:cu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sp>
            <p:nvSpPr>
              <p:cNvPr id="50" name="CustomShape 51"/>
              <p:cNvSpPr/>
              <p:nvPr/>
            </p:nvSpPr>
            <p:spPr>
              <a:xfrm>
                <a:off x="7623000" y="1137960"/>
                <a:ext cx="1522440" cy="472680"/>
              </a:xfrm>
              <a:custGeom>
                <a:avLst/>
                <a:gdLst/>
                <a:ahLst/>
                <a:rect l="l" t="t" r="r" b="b"/>
                <a:pathLst>
                  <a:path w="14603" h="4544">
                    <a:moveTo>
                      <a:pt x="0" y="0"/>
                    </a:moveTo>
                    <a:cubicBezTo>
                      <a:pt x="122" y="2524"/>
                      <a:pt x="3347" y="4544"/>
                      <a:pt x="7301" y="4544"/>
                    </a:cubicBezTo>
                    <a:cubicBezTo>
                      <a:pt x="11256" y="4544"/>
                      <a:pt x="14481" y="2524"/>
                      <a:pt x="14602" y="0"/>
                    </a:cubicBezTo>
                    <a:close/>
                  </a:path>
                </a:pathLst>
              </a:cu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grpSp>
      </p:grpSp>
      <p:sp>
        <p:nvSpPr>
          <p:cNvPr id="51" name="PlaceHolder 52"/>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2" name="PlaceHolder 5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50a6"/>
        </a:solidFill>
      </p:bgPr>
    </p:bg>
    <p:spTree>
      <p:nvGrpSpPr>
        <p:cNvPr id="1" name=""/>
        <p:cNvGrpSpPr/>
        <p:nvPr/>
      </p:nvGrpSpPr>
      <p:grpSpPr>
        <a:xfrm>
          <a:off x="0" y="0"/>
          <a:ext cx="0" cy="0"/>
          <a:chOff x="0" y="0"/>
          <a:chExt cx="0" cy="0"/>
        </a:xfrm>
      </p:grpSpPr>
      <p:grpSp>
        <p:nvGrpSpPr>
          <p:cNvPr id="89" name="Group 1"/>
          <p:cNvGrpSpPr/>
          <p:nvPr/>
        </p:nvGrpSpPr>
        <p:grpSpPr>
          <a:xfrm>
            <a:off x="0" y="0"/>
            <a:ext cx="9145440" cy="2179080"/>
            <a:chOff x="0" y="0"/>
            <a:chExt cx="9145440" cy="2179080"/>
          </a:xfrm>
        </p:grpSpPr>
        <p:sp>
          <p:nvSpPr>
            <p:cNvPr id="90" name="CustomShape 2"/>
            <p:cNvSpPr/>
            <p:nvPr/>
          </p:nvSpPr>
          <p:spPr>
            <a:xfrm>
              <a:off x="8384760" y="1137960"/>
              <a:ext cx="760680" cy="567360"/>
            </a:xfrm>
            <a:custGeom>
              <a:avLst/>
              <a:gdLst/>
              <a:ahLst/>
              <a:rect l="l" t="t" r="r" b="b"/>
              <a:pathLst>
                <a:path w="7302" h="5451">
                  <a:moveTo>
                    <a:pt x="0" y="0"/>
                  </a:moveTo>
                  <a:lnTo>
                    <a:pt x="0" y="5450"/>
                  </a:lnTo>
                  <a:lnTo>
                    <a:pt x="7301" y="5450"/>
                  </a:lnTo>
                  <a:lnTo>
                    <a:pt x="7301" y="0"/>
                  </a:lnTo>
                  <a:close/>
                </a:path>
              </a:pathLst>
            </a:custGeom>
            <a:solidFill>
              <a:srgbClr val="005cc2"/>
            </a:solidFill>
            <a:ln>
              <a:noFill/>
            </a:ln>
          </p:spPr>
          <p:style>
            <a:lnRef idx="0"/>
            <a:fillRef idx="0"/>
            <a:effectRef idx="0"/>
            <a:fontRef idx="minor"/>
          </p:style>
        </p:sp>
        <p:sp>
          <p:nvSpPr>
            <p:cNvPr id="91" name="CustomShape 3"/>
            <p:cNvSpPr/>
            <p:nvPr/>
          </p:nvSpPr>
          <p:spPr>
            <a:xfrm>
              <a:off x="7623000" y="1137960"/>
              <a:ext cx="760680" cy="567360"/>
            </a:xfrm>
            <a:custGeom>
              <a:avLst/>
              <a:gdLst/>
              <a:ahLst/>
              <a:rect l="l" t="t" r="r" b="b"/>
              <a:pathLst>
                <a:path w="7302" h="5451">
                  <a:moveTo>
                    <a:pt x="0" y="0"/>
                  </a:moveTo>
                  <a:lnTo>
                    <a:pt x="0" y="5450"/>
                  </a:lnTo>
                  <a:lnTo>
                    <a:pt x="7301" y="5450"/>
                  </a:lnTo>
                  <a:lnTo>
                    <a:pt x="7301" y="0"/>
                  </a:lnTo>
                  <a:close/>
                </a:path>
              </a:pathLst>
            </a:custGeom>
            <a:solidFill>
              <a:srgbClr val="0041a7"/>
            </a:solidFill>
            <a:ln>
              <a:noFill/>
            </a:ln>
          </p:spPr>
          <p:style>
            <a:lnRef idx="0"/>
            <a:fillRef idx="0"/>
            <a:effectRef idx="0"/>
            <a:fontRef idx="minor"/>
          </p:style>
        </p:sp>
        <p:sp>
          <p:nvSpPr>
            <p:cNvPr id="92" name="CustomShape 4"/>
            <p:cNvSpPr/>
            <p:nvPr/>
          </p:nvSpPr>
          <p:spPr>
            <a:xfrm>
              <a:off x="7623000" y="1706400"/>
              <a:ext cx="1522440" cy="472680"/>
            </a:xfrm>
            <a:custGeom>
              <a:avLst/>
              <a:gdLst/>
              <a:ahLst/>
              <a:rect l="l" t="t" r="r" b="b"/>
              <a:pathLst>
                <a:path w="14603" h="4544">
                  <a:moveTo>
                    <a:pt x="0" y="0"/>
                  </a:moveTo>
                  <a:cubicBezTo>
                    <a:pt x="122" y="2524"/>
                    <a:pt x="3347" y="4544"/>
                    <a:pt x="7301" y="4544"/>
                  </a:cubicBezTo>
                  <a:cubicBezTo>
                    <a:pt x="11256" y="4544"/>
                    <a:pt x="14481" y="2524"/>
                    <a:pt x="14602" y="0"/>
                  </a:cubicBezTo>
                  <a:close/>
                </a:path>
              </a:pathLst>
            </a:cu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sp>
          <p:nvSpPr>
            <p:cNvPr id="93" name="CustomShape 5"/>
            <p:cNvSpPr/>
            <p:nvPr/>
          </p:nvSpPr>
          <p:spPr>
            <a:xfrm>
              <a:off x="0" y="574560"/>
              <a:ext cx="6857640" cy="567360"/>
            </a:xfrm>
            <a:custGeom>
              <a:avLst/>
              <a:gdLst/>
              <a:ahLst/>
              <a:rect l="l" t="t" r="r" b="b"/>
              <a:pathLst>
                <a:path w="7302" h="5451">
                  <a:moveTo>
                    <a:pt x="0" y="0"/>
                  </a:moveTo>
                  <a:lnTo>
                    <a:pt x="0" y="5450"/>
                  </a:lnTo>
                  <a:lnTo>
                    <a:pt x="7301" y="5450"/>
                  </a:lnTo>
                  <a:lnTo>
                    <a:pt x="7301" y="0"/>
                  </a:lnTo>
                  <a:close/>
                </a:path>
              </a:pathLst>
            </a:custGeom>
            <a:solidFill>
              <a:schemeClr val="accent2"/>
            </a:solidFill>
            <a:ln>
              <a:noFill/>
            </a:ln>
          </p:spPr>
          <p:style>
            <a:lnRef idx="0"/>
            <a:fillRef idx="0"/>
            <a:effectRef idx="0"/>
            <a:fontRef idx="minor"/>
          </p:style>
        </p:sp>
        <p:sp>
          <p:nvSpPr>
            <p:cNvPr id="94" name="CustomShape 6"/>
            <p:cNvSpPr/>
            <p:nvPr/>
          </p:nvSpPr>
          <p:spPr>
            <a:xfrm>
              <a:off x="0" y="1134360"/>
              <a:ext cx="8368560" cy="392040"/>
            </a:xfrm>
            <a:prstGeom prst="round2SameRect">
              <a:avLst>
                <a:gd name="adj1" fmla="val 0"/>
                <a:gd name="adj2" fmla="val 50000"/>
              </a:avLst>
            </a:pr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sp>
          <p:nvSpPr>
            <p:cNvPr id="95" name="CustomShape 7"/>
            <p:cNvSpPr/>
            <p:nvPr/>
          </p:nvSpPr>
          <p:spPr>
            <a:xfrm>
              <a:off x="8384760" y="0"/>
              <a:ext cx="760680" cy="567000"/>
            </a:xfrm>
            <a:custGeom>
              <a:avLst/>
              <a:gdLst/>
              <a:ahLst/>
              <a:rect l="l" t="t" r="r" b="b"/>
              <a:pathLst>
                <a:path w="7302" h="5450">
                  <a:moveTo>
                    <a:pt x="0" y="0"/>
                  </a:moveTo>
                  <a:lnTo>
                    <a:pt x="0" y="5450"/>
                  </a:lnTo>
                  <a:lnTo>
                    <a:pt x="7301" y="5450"/>
                  </a:lnTo>
                  <a:lnTo>
                    <a:pt x="7301" y="0"/>
                  </a:lnTo>
                  <a:close/>
                </a:path>
              </a:pathLst>
            </a:custGeom>
            <a:solidFill>
              <a:srgbClr val="005cc2"/>
            </a:solidFill>
            <a:ln>
              <a:noFill/>
            </a:ln>
          </p:spPr>
          <p:style>
            <a:lnRef idx="0"/>
            <a:fillRef idx="0"/>
            <a:effectRef idx="0"/>
            <a:fontRef idx="minor"/>
          </p:style>
        </p:sp>
        <p:sp>
          <p:nvSpPr>
            <p:cNvPr id="96" name="CustomShape 8"/>
            <p:cNvSpPr/>
            <p:nvPr/>
          </p:nvSpPr>
          <p:spPr>
            <a:xfrm>
              <a:off x="7623000" y="0"/>
              <a:ext cx="760680" cy="567000"/>
            </a:xfrm>
            <a:custGeom>
              <a:avLst/>
              <a:gdLst/>
              <a:ahLst/>
              <a:rect l="l" t="t" r="r" b="b"/>
              <a:pathLst>
                <a:path w="7302" h="5450">
                  <a:moveTo>
                    <a:pt x="0" y="0"/>
                  </a:moveTo>
                  <a:lnTo>
                    <a:pt x="0" y="5450"/>
                  </a:lnTo>
                  <a:lnTo>
                    <a:pt x="7301" y="5450"/>
                  </a:lnTo>
                  <a:lnTo>
                    <a:pt x="7301" y="0"/>
                  </a:lnTo>
                  <a:close/>
                </a:path>
              </a:pathLst>
            </a:custGeom>
            <a:solidFill>
              <a:srgbClr val="0041a7"/>
            </a:solidFill>
            <a:ln>
              <a:noFill/>
            </a:ln>
          </p:spPr>
          <p:style>
            <a:lnRef idx="0"/>
            <a:fillRef idx="0"/>
            <a:effectRef idx="0"/>
            <a:fontRef idx="minor"/>
          </p:style>
        </p:sp>
        <p:sp>
          <p:nvSpPr>
            <p:cNvPr id="97" name="CustomShape 9"/>
            <p:cNvSpPr/>
            <p:nvPr/>
          </p:nvSpPr>
          <p:spPr>
            <a:xfrm>
              <a:off x="8384760" y="568440"/>
              <a:ext cx="760680" cy="568080"/>
            </a:xfrm>
            <a:custGeom>
              <a:avLst/>
              <a:gdLst/>
              <a:ahLst/>
              <a:rect l="l" t="t" r="r" b="b"/>
              <a:pathLst>
                <a:path w="7302" h="5460">
                  <a:moveTo>
                    <a:pt x="0" y="0"/>
                  </a:moveTo>
                  <a:lnTo>
                    <a:pt x="0" y="5459"/>
                  </a:lnTo>
                  <a:lnTo>
                    <a:pt x="7301" y="5459"/>
                  </a:lnTo>
                  <a:lnTo>
                    <a:pt x="7301" y="0"/>
                  </a:lnTo>
                  <a:close/>
                </a:path>
              </a:pathLst>
            </a:custGeom>
            <a:solidFill>
              <a:srgbClr val="0040a6"/>
            </a:solidFill>
            <a:ln>
              <a:noFill/>
            </a:ln>
          </p:spPr>
          <p:style>
            <a:lnRef idx="0"/>
            <a:fillRef idx="0"/>
            <a:effectRef idx="0"/>
            <a:fontRef idx="minor"/>
          </p:style>
        </p:sp>
        <p:sp>
          <p:nvSpPr>
            <p:cNvPr id="98" name="CustomShape 10"/>
            <p:cNvSpPr/>
            <p:nvPr/>
          </p:nvSpPr>
          <p:spPr>
            <a:xfrm>
              <a:off x="7623000" y="568440"/>
              <a:ext cx="760680" cy="568080"/>
            </a:xfrm>
            <a:custGeom>
              <a:avLst/>
              <a:gdLst/>
              <a:ahLst/>
              <a:rect l="l" t="t" r="r" b="b"/>
              <a:pathLst>
                <a:path w="7302" h="5460">
                  <a:moveTo>
                    <a:pt x="0" y="0"/>
                  </a:moveTo>
                  <a:lnTo>
                    <a:pt x="0" y="5459"/>
                  </a:lnTo>
                  <a:lnTo>
                    <a:pt x="7301" y="5459"/>
                  </a:lnTo>
                  <a:lnTo>
                    <a:pt x="7301" y="0"/>
                  </a:lnTo>
                  <a:close/>
                </a:path>
              </a:pathLst>
            </a:custGeom>
            <a:solidFill>
              <a:srgbClr val="005cc2"/>
            </a:solidFill>
            <a:ln>
              <a:noFill/>
            </a:ln>
          </p:spPr>
          <p:style>
            <a:lnRef idx="0"/>
            <a:fillRef idx="0"/>
            <a:effectRef idx="0"/>
            <a:fontRef idx="minor"/>
          </p:style>
        </p:sp>
        <p:sp>
          <p:nvSpPr>
            <p:cNvPr id="99" name="CustomShape 11"/>
            <p:cNvSpPr/>
            <p:nvPr/>
          </p:nvSpPr>
          <p:spPr>
            <a:xfrm>
              <a:off x="6860880" y="568440"/>
              <a:ext cx="760680" cy="568080"/>
            </a:xfrm>
            <a:custGeom>
              <a:avLst/>
              <a:gdLst/>
              <a:ahLst/>
              <a:rect l="l" t="t" r="r" b="b"/>
              <a:pathLst>
                <a:path w="7302" h="5460">
                  <a:moveTo>
                    <a:pt x="0" y="0"/>
                  </a:moveTo>
                  <a:lnTo>
                    <a:pt x="0" y="5459"/>
                  </a:lnTo>
                  <a:lnTo>
                    <a:pt x="7301" y="5459"/>
                  </a:lnTo>
                  <a:lnTo>
                    <a:pt x="7301" y="0"/>
                  </a:lnTo>
                  <a:close/>
                </a:path>
              </a:pathLst>
            </a:custGeom>
            <a:solidFill>
              <a:srgbClr val="0041a7"/>
            </a:solidFill>
            <a:ln>
              <a:noFill/>
            </a:ln>
          </p:spPr>
          <p:style>
            <a:lnRef idx="0"/>
            <a:fillRef idx="0"/>
            <a:effectRef idx="0"/>
            <a:fontRef idx="minor"/>
          </p:style>
        </p:sp>
        <p:sp>
          <p:nvSpPr>
            <p:cNvPr id="100" name="CustomShape 12"/>
            <p:cNvSpPr/>
            <p:nvPr/>
          </p:nvSpPr>
          <p:spPr>
            <a:xfrm>
              <a:off x="7623000" y="568440"/>
              <a:ext cx="1522440" cy="473400"/>
            </a:xfrm>
            <a:custGeom>
              <a:avLst/>
              <a:gdLst/>
              <a:ahLst/>
              <a:rect l="l" t="t" r="r" b="b"/>
              <a:pathLst>
                <a:path w="14603" h="4553">
                  <a:moveTo>
                    <a:pt x="0" y="0"/>
                  </a:moveTo>
                  <a:cubicBezTo>
                    <a:pt x="122" y="2524"/>
                    <a:pt x="3347" y="4553"/>
                    <a:pt x="7301" y="4553"/>
                  </a:cubicBezTo>
                  <a:cubicBezTo>
                    <a:pt x="11256" y="4553"/>
                    <a:pt x="14481" y="2524"/>
                    <a:pt x="14602" y="0"/>
                  </a:cubicBezTo>
                  <a:close/>
                </a:path>
              </a:pathLst>
            </a:cu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grpSp>
      <p:sp>
        <p:nvSpPr>
          <p:cNvPr id="101" name="PlaceHolder 13"/>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02" name="PlaceHolder 1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50a6"/>
        </a:solidFill>
      </p:bgPr>
    </p:bg>
    <p:spTree>
      <p:nvGrpSpPr>
        <p:cNvPr id="1" name=""/>
        <p:cNvGrpSpPr/>
        <p:nvPr/>
      </p:nvGrpSpPr>
      <p:grpSpPr>
        <a:xfrm>
          <a:off x="0" y="0"/>
          <a:ext cx="0" cy="0"/>
          <a:chOff x="0" y="0"/>
          <a:chExt cx="0" cy="0"/>
        </a:xfrm>
      </p:grpSpPr>
      <p:grpSp>
        <p:nvGrpSpPr>
          <p:cNvPr id="139" name="Group 1"/>
          <p:cNvGrpSpPr/>
          <p:nvPr/>
        </p:nvGrpSpPr>
        <p:grpSpPr>
          <a:xfrm>
            <a:off x="0" y="0"/>
            <a:ext cx="9145440" cy="2179080"/>
            <a:chOff x="0" y="0"/>
            <a:chExt cx="9145440" cy="2179080"/>
          </a:xfrm>
        </p:grpSpPr>
        <p:sp>
          <p:nvSpPr>
            <p:cNvPr id="140" name="CustomShape 2"/>
            <p:cNvSpPr/>
            <p:nvPr/>
          </p:nvSpPr>
          <p:spPr>
            <a:xfrm>
              <a:off x="8384760" y="1137960"/>
              <a:ext cx="760680" cy="567360"/>
            </a:xfrm>
            <a:custGeom>
              <a:avLst/>
              <a:gdLst/>
              <a:ahLst/>
              <a:rect l="l" t="t" r="r" b="b"/>
              <a:pathLst>
                <a:path w="7302" h="5451">
                  <a:moveTo>
                    <a:pt x="0" y="0"/>
                  </a:moveTo>
                  <a:lnTo>
                    <a:pt x="0" y="5450"/>
                  </a:lnTo>
                  <a:lnTo>
                    <a:pt x="7301" y="5450"/>
                  </a:lnTo>
                  <a:lnTo>
                    <a:pt x="7301" y="0"/>
                  </a:lnTo>
                  <a:close/>
                </a:path>
              </a:pathLst>
            </a:custGeom>
            <a:solidFill>
              <a:srgbClr val="005cc2"/>
            </a:solidFill>
            <a:ln>
              <a:noFill/>
            </a:ln>
          </p:spPr>
          <p:style>
            <a:lnRef idx="0"/>
            <a:fillRef idx="0"/>
            <a:effectRef idx="0"/>
            <a:fontRef idx="minor"/>
          </p:style>
        </p:sp>
        <p:sp>
          <p:nvSpPr>
            <p:cNvPr id="141" name="CustomShape 3"/>
            <p:cNvSpPr/>
            <p:nvPr/>
          </p:nvSpPr>
          <p:spPr>
            <a:xfrm>
              <a:off x="7623000" y="1137960"/>
              <a:ext cx="760680" cy="567360"/>
            </a:xfrm>
            <a:custGeom>
              <a:avLst/>
              <a:gdLst/>
              <a:ahLst/>
              <a:rect l="l" t="t" r="r" b="b"/>
              <a:pathLst>
                <a:path w="7302" h="5451">
                  <a:moveTo>
                    <a:pt x="0" y="0"/>
                  </a:moveTo>
                  <a:lnTo>
                    <a:pt x="0" y="5450"/>
                  </a:lnTo>
                  <a:lnTo>
                    <a:pt x="7301" y="5450"/>
                  </a:lnTo>
                  <a:lnTo>
                    <a:pt x="7301" y="0"/>
                  </a:lnTo>
                  <a:close/>
                </a:path>
              </a:pathLst>
            </a:custGeom>
            <a:solidFill>
              <a:srgbClr val="0041a7"/>
            </a:solidFill>
            <a:ln>
              <a:noFill/>
            </a:ln>
          </p:spPr>
          <p:style>
            <a:lnRef idx="0"/>
            <a:fillRef idx="0"/>
            <a:effectRef idx="0"/>
            <a:fontRef idx="minor"/>
          </p:style>
        </p:sp>
        <p:sp>
          <p:nvSpPr>
            <p:cNvPr id="142" name="CustomShape 4"/>
            <p:cNvSpPr/>
            <p:nvPr/>
          </p:nvSpPr>
          <p:spPr>
            <a:xfrm>
              <a:off x="7623000" y="1706400"/>
              <a:ext cx="1522440" cy="472680"/>
            </a:xfrm>
            <a:custGeom>
              <a:avLst/>
              <a:gdLst/>
              <a:ahLst/>
              <a:rect l="l" t="t" r="r" b="b"/>
              <a:pathLst>
                <a:path w="14603" h="4544">
                  <a:moveTo>
                    <a:pt x="0" y="0"/>
                  </a:moveTo>
                  <a:cubicBezTo>
                    <a:pt x="122" y="2524"/>
                    <a:pt x="3347" y="4544"/>
                    <a:pt x="7301" y="4544"/>
                  </a:cubicBezTo>
                  <a:cubicBezTo>
                    <a:pt x="11256" y="4544"/>
                    <a:pt x="14481" y="2524"/>
                    <a:pt x="14602" y="0"/>
                  </a:cubicBezTo>
                  <a:close/>
                </a:path>
              </a:pathLst>
            </a:cu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sp>
          <p:nvSpPr>
            <p:cNvPr id="143" name="CustomShape 5"/>
            <p:cNvSpPr/>
            <p:nvPr/>
          </p:nvSpPr>
          <p:spPr>
            <a:xfrm>
              <a:off x="0" y="574560"/>
              <a:ext cx="6857640" cy="567360"/>
            </a:xfrm>
            <a:custGeom>
              <a:avLst/>
              <a:gdLst/>
              <a:ahLst/>
              <a:rect l="l" t="t" r="r" b="b"/>
              <a:pathLst>
                <a:path w="7302" h="5451">
                  <a:moveTo>
                    <a:pt x="0" y="0"/>
                  </a:moveTo>
                  <a:lnTo>
                    <a:pt x="0" y="5450"/>
                  </a:lnTo>
                  <a:lnTo>
                    <a:pt x="7301" y="5450"/>
                  </a:lnTo>
                  <a:lnTo>
                    <a:pt x="7301" y="0"/>
                  </a:lnTo>
                  <a:close/>
                </a:path>
              </a:pathLst>
            </a:custGeom>
            <a:solidFill>
              <a:schemeClr val="accent2"/>
            </a:solidFill>
            <a:ln>
              <a:noFill/>
            </a:ln>
          </p:spPr>
          <p:style>
            <a:lnRef idx="0"/>
            <a:fillRef idx="0"/>
            <a:effectRef idx="0"/>
            <a:fontRef idx="minor"/>
          </p:style>
        </p:sp>
        <p:sp>
          <p:nvSpPr>
            <p:cNvPr id="144" name="CustomShape 6"/>
            <p:cNvSpPr/>
            <p:nvPr/>
          </p:nvSpPr>
          <p:spPr>
            <a:xfrm>
              <a:off x="0" y="1134360"/>
              <a:ext cx="8368560" cy="392040"/>
            </a:xfrm>
            <a:prstGeom prst="round2SameRect">
              <a:avLst>
                <a:gd name="adj1" fmla="val 0"/>
                <a:gd name="adj2" fmla="val 50000"/>
              </a:avLst>
            </a:pr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sp>
          <p:nvSpPr>
            <p:cNvPr id="145" name="CustomShape 7"/>
            <p:cNvSpPr/>
            <p:nvPr/>
          </p:nvSpPr>
          <p:spPr>
            <a:xfrm>
              <a:off x="8384760" y="0"/>
              <a:ext cx="760680" cy="567000"/>
            </a:xfrm>
            <a:custGeom>
              <a:avLst/>
              <a:gdLst/>
              <a:ahLst/>
              <a:rect l="l" t="t" r="r" b="b"/>
              <a:pathLst>
                <a:path w="7302" h="5450">
                  <a:moveTo>
                    <a:pt x="0" y="0"/>
                  </a:moveTo>
                  <a:lnTo>
                    <a:pt x="0" y="5450"/>
                  </a:lnTo>
                  <a:lnTo>
                    <a:pt x="7301" y="5450"/>
                  </a:lnTo>
                  <a:lnTo>
                    <a:pt x="7301" y="0"/>
                  </a:lnTo>
                  <a:close/>
                </a:path>
              </a:pathLst>
            </a:custGeom>
            <a:solidFill>
              <a:srgbClr val="005cc2"/>
            </a:solidFill>
            <a:ln>
              <a:noFill/>
            </a:ln>
          </p:spPr>
          <p:style>
            <a:lnRef idx="0"/>
            <a:fillRef idx="0"/>
            <a:effectRef idx="0"/>
            <a:fontRef idx="minor"/>
          </p:style>
        </p:sp>
        <p:sp>
          <p:nvSpPr>
            <p:cNvPr id="146" name="CustomShape 8"/>
            <p:cNvSpPr/>
            <p:nvPr/>
          </p:nvSpPr>
          <p:spPr>
            <a:xfrm>
              <a:off x="7623000" y="0"/>
              <a:ext cx="760680" cy="567000"/>
            </a:xfrm>
            <a:custGeom>
              <a:avLst/>
              <a:gdLst/>
              <a:ahLst/>
              <a:rect l="l" t="t" r="r" b="b"/>
              <a:pathLst>
                <a:path w="7302" h="5450">
                  <a:moveTo>
                    <a:pt x="0" y="0"/>
                  </a:moveTo>
                  <a:lnTo>
                    <a:pt x="0" y="5450"/>
                  </a:lnTo>
                  <a:lnTo>
                    <a:pt x="7301" y="5450"/>
                  </a:lnTo>
                  <a:lnTo>
                    <a:pt x="7301" y="0"/>
                  </a:lnTo>
                  <a:close/>
                </a:path>
              </a:pathLst>
            </a:custGeom>
            <a:solidFill>
              <a:srgbClr val="0041a7"/>
            </a:solidFill>
            <a:ln>
              <a:noFill/>
            </a:ln>
          </p:spPr>
          <p:style>
            <a:lnRef idx="0"/>
            <a:fillRef idx="0"/>
            <a:effectRef idx="0"/>
            <a:fontRef idx="minor"/>
          </p:style>
        </p:sp>
        <p:sp>
          <p:nvSpPr>
            <p:cNvPr id="147" name="CustomShape 9"/>
            <p:cNvSpPr/>
            <p:nvPr/>
          </p:nvSpPr>
          <p:spPr>
            <a:xfrm>
              <a:off x="8384760" y="568440"/>
              <a:ext cx="760680" cy="568080"/>
            </a:xfrm>
            <a:custGeom>
              <a:avLst/>
              <a:gdLst/>
              <a:ahLst/>
              <a:rect l="l" t="t" r="r" b="b"/>
              <a:pathLst>
                <a:path w="7302" h="5460">
                  <a:moveTo>
                    <a:pt x="0" y="0"/>
                  </a:moveTo>
                  <a:lnTo>
                    <a:pt x="0" y="5459"/>
                  </a:lnTo>
                  <a:lnTo>
                    <a:pt x="7301" y="5459"/>
                  </a:lnTo>
                  <a:lnTo>
                    <a:pt x="7301" y="0"/>
                  </a:lnTo>
                  <a:close/>
                </a:path>
              </a:pathLst>
            </a:custGeom>
            <a:solidFill>
              <a:srgbClr val="0040a6"/>
            </a:solidFill>
            <a:ln>
              <a:noFill/>
            </a:ln>
          </p:spPr>
          <p:style>
            <a:lnRef idx="0"/>
            <a:fillRef idx="0"/>
            <a:effectRef idx="0"/>
            <a:fontRef idx="minor"/>
          </p:style>
        </p:sp>
        <p:sp>
          <p:nvSpPr>
            <p:cNvPr id="148" name="CustomShape 10"/>
            <p:cNvSpPr/>
            <p:nvPr/>
          </p:nvSpPr>
          <p:spPr>
            <a:xfrm>
              <a:off x="7623000" y="568440"/>
              <a:ext cx="760680" cy="568080"/>
            </a:xfrm>
            <a:custGeom>
              <a:avLst/>
              <a:gdLst/>
              <a:ahLst/>
              <a:rect l="l" t="t" r="r" b="b"/>
              <a:pathLst>
                <a:path w="7302" h="5460">
                  <a:moveTo>
                    <a:pt x="0" y="0"/>
                  </a:moveTo>
                  <a:lnTo>
                    <a:pt x="0" y="5459"/>
                  </a:lnTo>
                  <a:lnTo>
                    <a:pt x="7301" y="5459"/>
                  </a:lnTo>
                  <a:lnTo>
                    <a:pt x="7301" y="0"/>
                  </a:lnTo>
                  <a:close/>
                </a:path>
              </a:pathLst>
            </a:custGeom>
            <a:solidFill>
              <a:srgbClr val="005cc2"/>
            </a:solidFill>
            <a:ln>
              <a:noFill/>
            </a:ln>
          </p:spPr>
          <p:style>
            <a:lnRef idx="0"/>
            <a:fillRef idx="0"/>
            <a:effectRef idx="0"/>
            <a:fontRef idx="minor"/>
          </p:style>
        </p:sp>
        <p:sp>
          <p:nvSpPr>
            <p:cNvPr id="149" name="CustomShape 11"/>
            <p:cNvSpPr/>
            <p:nvPr/>
          </p:nvSpPr>
          <p:spPr>
            <a:xfrm>
              <a:off x="6860880" y="568440"/>
              <a:ext cx="760680" cy="568080"/>
            </a:xfrm>
            <a:custGeom>
              <a:avLst/>
              <a:gdLst/>
              <a:ahLst/>
              <a:rect l="l" t="t" r="r" b="b"/>
              <a:pathLst>
                <a:path w="7302" h="5460">
                  <a:moveTo>
                    <a:pt x="0" y="0"/>
                  </a:moveTo>
                  <a:lnTo>
                    <a:pt x="0" y="5459"/>
                  </a:lnTo>
                  <a:lnTo>
                    <a:pt x="7301" y="5459"/>
                  </a:lnTo>
                  <a:lnTo>
                    <a:pt x="7301" y="0"/>
                  </a:lnTo>
                  <a:close/>
                </a:path>
              </a:pathLst>
            </a:custGeom>
            <a:solidFill>
              <a:srgbClr val="0041a7"/>
            </a:solidFill>
            <a:ln>
              <a:noFill/>
            </a:ln>
          </p:spPr>
          <p:style>
            <a:lnRef idx="0"/>
            <a:fillRef idx="0"/>
            <a:effectRef idx="0"/>
            <a:fontRef idx="minor"/>
          </p:style>
        </p:sp>
        <p:sp>
          <p:nvSpPr>
            <p:cNvPr id="150" name="CustomShape 12"/>
            <p:cNvSpPr/>
            <p:nvPr/>
          </p:nvSpPr>
          <p:spPr>
            <a:xfrm>
              <a:off x="7623000" y="568440"/>
              <a:ext cx="1522440" cy="473400"/>
            </a:xfrm>
            <a:custGeom>
              <a:avLst/>
              <a:gdLst/>
              <a:ahLst/>
              <a:rect l="l" t="t" r="r" b="b"/>
              <a:pathLst>
                <a:path w="14603" h="4553">
                  <a:moveTo>
                    <a:pt x="0" y="0"/>
                  </a:moveTo>
                  <a:cubicBezTo>
                    <a:pt x="122" y="2524"/>
                    <a:pt x="3347" y="4553"/>
                    <a:pt x="7301" y="4553"/>
                  </a:cubicBezTo>
                  <a:cubicBezTo>
                    <a:pt x="11256" y="4553"/>
                    <a:pt x="14481" y="2524"/>
                    <a:pt x="14602" y="0"/>
                  </a:cubicBezTo>
                  <a:close/>
                </a:path>
              </a:pathLst>
            </a:cu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grpSp>
      <p:grpSp>
        <p:nvGrpSpPr>
          <p:cNvPr id="151" name="Group 13"/>
          <p:cNvGrpSpPr/>
          <p:nvPr/>
        </p:nvGrpSpPr>
        <p:grpSpPr>
          <a:xfrm>
            <a:off x="1080" y="4002480"/>
            <a:ext cx="2283480" cy="1144440"/>
            <a:chOff x="1080" y="4002480"/>
            <a:chExt cx="2283480" cy="1144440"/>
          </a:xfrm>
        </p:grpSpPr>
        <p:sp>
          <p:nvSpPr>
            <p:cNvPr id="152" name="CustomShape 14"/>
            <p:cNvSpPr/>
            <p:nvPr/>
          </p:nvSpPr>
          <p:spPr>
            <a:xfrm>
              <a:off x="2880" y="4002480"/>
              <a:ext cx="758880" cy="572040"/>
            </a:xfrm>
            <a:custGeom>
              <a:avLst/>
              <a:gdLst/>
              <a:ahLst/>
              <a:rect l="l" t="t" r="r" b="b"/>
              <a:pathLst>
                <a:path w="7292" h="5461">
                  <a:moveTo>
                    <a:pt x="0" y="1"/>
                  </a:moveTo>
                  <a:lnTo>
                    <a:pt x="0" y="5460"/>
                  </a:lnTo>
                  <a:lnTo>
                    <a:pt x="7292" y="5460"/>
                  </a:lnTo>
                  <a:lnTo>
                    <a:pt x="7292" y="1"/>
                  </a:lnTo>
                  <a:close/>
                </a:path>
              </a:pathLst>
            </a:custGeom>
            <a:solidFill>
              <a:srgbClr val="0041a7"/>
            </a:solidFill>
            <a:ln>
              <a:noFill/>
            </a:ln>
          </p:spPr>
          <p:style>
            <a:lnRef idx="0"/>
            <a:fillRef idx="0"/>
            <a:effectRef idx="0"/>
            <a:fontRef idx="minor"/>
          </p:style>
        </p:sp>
        <p:sp>
          <p:nvSpPr>
            <p:cNvPr id="153" name="CustomShape 15"/>
            <p:cNvSpPr/>
            <p:nvPr/>
          </p:nvSpPr>
          <p:spPr>
            <a:xfrm>
              <a:off x="1080" y="4575960"/>
              <a:ext cx="759960" cy="570960"/>
            </a:xfrm>
            <a:custGeom>
              <a:avLst/>
              <a:gdLst/>
              <a:ahLst/>
              <a:rect l="l" t="t" r="r" b="b"/>
              <a:pathLst>
                <a:path w="7302" h="5451">
                  <a:moveTo>
                    <a:pt x="0" y="0"/>
                  </a:moveTo>
                  <a:lnTo>
                    <a:pt x="0" y="5450"/>
                  </a:lnTo>
                  <a:lnTo>
                    <a:pt x="7301" y="5450"/>
                  </a:lnTo>
                  <a:lnTo>
                    <a:pt x="7301" y="0"/>
                  </a:lnTo>
                  <a:close/>
                </a:path>
              </a:pathLst>
            </a:custGeom>
            <a:solidFill>
              <a:srgbClr val="0050a6"/>
            </a:solidFill>
            <a:ln>
              <a:noFill/>
            </a:ln>
          </p:spPr>
          <p:style>
            <a:lnRef idx="0"/>
            <a:fillRef idx="0"/>
            <a:effectRef idx="0"/>
            <a:fontRef idx="minor"/>
          </p:style>
        </p:sp>
        <p:sp>
          <p:nvSpPr>
            <p:cNvPr id="154" name="CustomShape 16"/>
            <p:cNvSpPr/>
            <p:nvPr/>
          </p:nvSpPr>
          <p:spPr>
            <a:xfrm>
              <a:off x="1524600" y="4575960"/>
              <a:ext cx="759960" cy="570960"/>
            </a:xfrm>
            <a:custGeom>
              <a:avLst/>
              <a:gdLst/>
              <a:ahLst/>
              <a:rect l="l" t="t" r="r" b="b"/>
              <a:pathLst>
                <a:path w="7302" h="5451">
                  <a:moveTo>
                    <a:pt x="1" y="0"/>
                  </a:moveTo>
                  <a:lnTo>
                    <a:pt x="1" y="5450"/>
                  </a:lnTo>
                  <a:lnTo>
                    <a:pt x="7302" y="5450"/>
                  </a:lnTo>
                  <a:lnTo>
                    <a:pt x="7302" y="0"/>
                  </a:lnTo>
                  <a:close/>
                </a:path>
              </a:pathLst>
            </a:custGeom>
            <a:solidFill>
              <a:srgbClr val="005cc2"/>
            </a:solidFill>
            <a:ln>
              <a:noFill/>
            </a:ln>
          </p:spPr>
          <p:style>
            <a:lnRef idx="0"/>
            <a:fillRef idx="0"/>
            <a:effectRef idx="0"/>
            <a:fontRef idx="minor"/>
          </p:style>
        </p:sp>
        <p:sp>
          <p:nvSpPr>
            <p:cNvPr id="155" name="CustomShape 17"/>
            <p:cNvSpPr/>
            <p:nvPr/>
          </p:nvSpPr>
          <p:spPr>
            <a:xfrm>
              <a:off x="763200" y="4575960"/>
              <a:ext cx="759960" cy="570960"/>
            </a:xfrm>
            <a:custGeom>
              <a:avLst/>
              <a:gdLst/>
              <a:ahLst/>
              <a:rect l="l" t="t" r="r" b="b"/>
              <a:pathLst>
                <a:path w="7302" h="5451">
                  <a:moveTo>
                    <a:pt x="1" y="0"/>
                  </a:moveTo>
                  <a:lnTo>
                    <a:pt x="1" y="5450"/>
                  </a:lnTo>
                  <a:lnTo>
                    <a:pt x="7302" y="5450"/>
                  </a:lnTo>
                  <a:lnTo>
                    <a:pt x="7302" y="0"/>
                  </a:lnTo>
                  <a:close/>
                </a:path>
              </a:pathLst>
            </a:custGeom>
            <a:solidFill>
              <a:srgbClr val="0041a7"/>
            </a:solidFill>
            <a:ln>
              <a:noFill/>
            </a:ln>
          </p:spPr>
          <p:style>
            <a:lnRef idx="0"/>
            <a:fillRef idx="0"/>
            <a:effectRef idx="0"/>
            <a:fontRef idx="minor"/>
          </p:style>
        </p:sp>
        <p:sp>
          <p:nvSpPr>
            <p:cNvPr id="156" name="CustomShape 18"/>
            <p:cNvSpPr/>
            <p:nvPr/>
          </p:nvSpPr>
          <p:spPr>
            <a:xfrm>
              <a:off x="3960" y="4575960"/>
              <a:ext cx="757800" cy="475560"/>
            </a:xfrm>
            <a:custGeom>
              <a:avLst/>
              <a:gdLst/>
              <a:ahLst/>
              <a:rect l="l" t="t" r="r" b="b"/>
              <a:pathLst>
                <a:path w="14603" h="4544">
                  <a:moveTo>
                    <a:pt x="0" y="0"/>
                  </a:moveTo>
                  <a:cubicBezTo>
                    <a:pt x="122" y="2524"/>
                    <a:pt x="3347" y="4543"/>
                    <a:pt x="7301" y="4543"/>
                  </a:cubicBezTo>
                  <a:cubicBezTo>
                    <a:pt x="11256" y="4543"/>
                    <a:pt x="14481" y="2524"/>
                    <a:pt x="14602" y="0"/>
                  </a:cubicBezTo>
                  <a:close/>
                </a:path>
              </a:pathLst>
            </a:cu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grpSp>
      <p:sp>
        <p:nvSpPr>
          <p:cNvPr id="157" name="PlaceHolder 19"/>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58" name="PlaceHolder 20"/>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50a6"/>
        </a:solidFill>
      </p:bgPr>
    </p:bg>
    <p:spTree>
      <p:nvGrpSpPr>
        <p:cNvPr id="1" name=""/>
        <p:cNvGrpSpPr/>
        <p:nvPr/>
      </p:nvGrpSpPr>
      <p:grpSpPr>
        <a:xfrm>
          <a:off x="0" y="0"/>
          <a:ext cx="0" cy="0"/>
          <a:chOff x="0" y="0"/>
          <a:chExt cx="0" cy="0"/>
        </a:xfrm>
      </p:grpSpPr>
      <p:grpSp>
        <p:nvGrpSpPr>
          <p:cNvPr id="195" name="Group 1"/>
          <p:cNvGrpSpPr/>
          <p:nvPr/>
        </p:nvGrpSpPr>
        <p:grpSpPr>
          <a:xfrm>
            <a:off x="0" y="0"/>
            <a:ext cx="9145440" cy="2179080"/>
            <a:chOff x="0" y="0"/>
            <a:chExt cx="9145440" cy="2179080"/>
          </a:xfrm>
        </p:grpSpPr>
        <p:sp>
          <p:nvSpPr>
            <p:cNvPr id="196" name="CustomShape 2"/>
            <p:cNvSpPr/>
            <p:nvPr/>
          </p:nvSpPr>
          <p:spPr>
            <a:xfrm>
              <a:off x="8384760" y="1137960"/>
              <a:ext cx="760680" cy="567360"/>
            </a:xfrm>
            <a:custGeom>
              <a:avLst/>
              <a:gdLst/>
              <a:ahLst/>
              <a:rect l="l" t="t" r="r" b="b"/>
              <a:pathLst>
                <a:path w="7302" h="5451">
                  <a:moveTo>
                    <a:pt x="0" y="0"/>
                  </a:moveTo>
                  <a:lnTo>
                    <a:pt x="0" y="5450"/>
                  </a:lnTo>
                  <a:lnTo>
                    <a:pt x="7301" y="5450"/>
                  </a:lnTo>
                  <a:lnTo>
                    <a:pt x="7301" y="0"/>
                  </a:lnTo>
                  <a:close/>
                </a:path>
              </a:pathLst>
            </a:custGeom>
            <a:solidFill>
              <a:srgbClr val="005cc2"/>
            </a:solidFill>
            <a:ln>
              <a:noFill/>
            </a:ln>
          </p:spPr>
          <p:style>
            <a:lnRef idx="0"/>
            <a:fillRef idx="0"/>
            <a:effectRef idx="0"/>
            <a:fontRef idx="minor"/>
          </p:style>
        </p:sp>
        <p:sp>
          <p:nvSpPr>
            <p:cNvPr id="197" name="CustomShape 3"/>
            <p:cNvSpPr/>
            <p:nvPr/>
          </p:nvSpPr>
          <p:spPr>
            <a:xfrm>
              <a:off x="7623000" y="1137960"/>
              <a:ext cx="760680" cy="567360"/>
            </a:xfrm>
            <a:custGeom>
              <a:avLst/>
              <a:gdLst/>
              <a:ahLst/>
              <a:rect l="l" t="t" r="r" b="b"/>
              <a:pathLst>
                <a:path w="7302" h="5451">
                  <a:moveTo>
                    <a:pt x="0" y="0"/>
                  </a:moveTo>
                  <a:lnTo>
                    <a:pt x="0" y="5450"/>
                  </a:lnTo>
                  <a:lnTo>
                    <a:pt x="7301" y="5450"/>
                  </a:lnTo>
                  <a:lnTo>
                    <a:pt x="7301" y="0"/>
                  </a:lnTo>
                  <a:close/>
                </a:path>
              </a:pathLst>
            </a:custGeom>
            <a:solidFill>
              <a:srgbClr val="0041a7"/>
            </a:solidFill>
            <a:ln>
              <a:noFill/>
            </a:ln>
          </p:spPr>
          <p:style>
            <a:lnRef idx="0"/>
            <a:fillRef idx="0"/>
            <a:effectRef idx="0"/>
            <a:fontRef idx="minor"/>
          </p:style>
        </p:sp>
        <p:sp>
          <p:nvSpPr>
            <p:cNvPr id="198" name="CustomShape 4"/>
            <p:cNvSpPr/>
            <p:nvPr/>
          </p:nvSpPr>
          <p:spPr>
            <a:xfrm>
              <a:off x="7623000" y="1706400"/>
              <a:ext cx="1522440" cy="472680"/>
            </a:xfrm>
            <a:custGeom>
              <a:avLst/>
              <a:gdLst/>
              <a:ahLst/>
              <a:rect l="l" t="t" r="r" b="b"/>
              <a:pathLst>
                <a:path w="14603" h="4544">
                  <a:moveTo>
                    <a:pt x="0" y="0"/>
                  </a:moveTo>
                  <a:cubicBezTo>
                    <a:pt x="122" y="2524"/>
                    <a:pt x="3347" y="4544"/>
                    <a:pt x="7301" y="4544"/>
                  </a:cubicBezTo>
                  <a:cubicBezTo>
                    <a:pt x="11256" y="4544"/>
                    <a:pt x="14481" y="2524"/>
                    <a:pt x="14602" y="0"/>
                  </a:cubicBezTo>
                  <a:close/>
                </a:path>
              </a:pathLst>
            </a:cu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sp>
          <p:nvSpPr>
            <p:cNvPr id="199" name="CustomShape 5"/>
            <p:cNvSpPr/>
            <p:nvPr/>
          </p:nvSpPr>
          <p:spPr>
            <a:xfrm>
              <a:off x="0" y="574560"/>
              <a:ext cx="6857640" cy="567360"/>
            </a:xfrm>
            <a:custGeom>
              <a:avLst/>
              <a:gdLst/>
              <a:ahLst/>
              <a:rect l="l" t="t" r="r" b="b"/>
              <a:pathLst>
                <a:path w="7302" h="5451">
                  <a:moveTo>
                    <a:pt x="0" y="0"/>
                  </a:moveTo>
                  <a:lnTo>
                    <a:pt x="0" y="5450"/>
                  </a:lnTo>
                  <a:lnTo>
                    <a:pt x="7301" y="5450"/>
                  </a:lnTo>
                  <a:lnTo>
                    <a:pt x="7301" y="0"/>
                  </a:lnTo>
                  <a:close/>
                </a:path>
              </a:pathLst>
            </a:custGeom>
            <a:solidFill>
              <a:schemeClr val="accent2"/>
            </a:solidFill>
            <a:ln>
              <a:noFill/>
            </a:ln>
          </p:spPr>
          <p:style>
            <a:lnRef idx="0"/>
            <a:fillRef idx="0"/>
            <a:effectRef idx="0"/>
            <a:fontRef idx="minor"/>
          </p:style>
        </p:sp>
        <p:sp>
          <p:nvSpPr>
            <p:cNvPr id="200" name="CustomShape 6"/>
            <p:cNvSpPr/>
            <p:nvPr/>
          </p:nvSpPr>
          <p:spPr>
            <a:xfrm>
              <a:off x="0" y="1134360"/>
              <a:ext cx="8368560" cy="392040"/>
            </a:xfrm>
            <a:prstGeom prst="round2SameRect">
              <a:avLst>
                <a:gd name="adj1" fmla="val 0"/>
                <a:gd name="adj2" fmla="val 50000"/>
              </a:avLst>
            </a:pr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sp>
          <p:nvSpPr>
            <p:cNvPr id="201" name="CustomShape 7"/>
            <p:cNvSpPr/>
            <p:nvPr/>
          </p:nvSpPr>
          <p:spPr>
            <a:xfrm>
              <a:off x="8384760" y="0"/>
              <a:ext cx="760680" cy="567000"/>
            </a:xfrm>
            <a:custGeom>
              <a:avLst/>
              <a:gdLst/>
              <a:ahLst/>
              <a:rect l="l" t="t" r="r" b="b"/>
              <a:pathLst>
                <a:path w="7302" h="5450">
                  <a:moveTo>
                    <a:pt x="0" y="0"/>
                  </a:moveTo>
                  <a:lnTo>
                    <a:pt x="0" y="5450"/>
                  </a:lnTo>
                  <a:lnTo>
                    <a:pt x="7301" y="5450"/>
                  </a:lnTo>
                  <a:lnTo>
                    <a:pt x="7301" y="0"/>
                  </a:lnTo>
                  <a:close/>
                </a:path>
              </a:pathLst>
            </a:custGeom>
            <a:solidFill>
              <a:srgbClr val="005cc2"/>
            </a:solidFill>
            <a:ln>
              <a:noFill/>
            </a:ln>
          </p:spPr>
          <p:style>
            <a:lnRef idx="0"/>
            <a:fillRef idx="0"/>
            <a:effectRef idx="0"/>
            <a:fontRef idx="minor"/>
          </p:style>
        </p:sp>
        <p:sp>
          <p:nvSpPr>
            <p:cNvPr id="202" name="CustomShape 8"/>
            <p:cNvSpPr/>
            <p:nvPr/>
          </p:nvSpPr>
          <p:spPr>
            <a:xfrm>
              <a:off x="7623000" y="0"/>
              <a:ext cx="760680" cy="567000"/>
            </a:xfrm>
            <a:custGeom>
              <a:avLst/>
              <a:gdLst/>
              <a:ahLst/>
              <a:rect l="l" t="t" r="r" b="b"/>
              <a:pathLst>
                <a:path w="7302" h="5450">
                  <a:moveTo>
                    <a:pt x="0" y="0"/>
                  </a:moveTo>
                  <a:lnTo>
                    <a:pt x="0" y="5450"/>
                  </a:lnTo>
                  <a:lnTo>
                    <a:pt x="7301" y="5450"/>
                  </a:lnTo>
                  <a:lnTo>
                    <a:pt x="7301" y="0"/>
                  </a:lnTo>
                  <a:close/>
                </a:path>
              </a:pathLst>
            </a:custGeom>
            <a:solidFill>
              <a:srgbClr val="0041a7"/>
            </a:solidFill>
            <a:ln>
              <a:noFill/>
            </a:ln>
          </p:spPr>
          <p:style>
            <a:lnRef idx="0"/>
            <a:fillRef idx="0"/>
            <a:effectRef idx="0"/>
            <a:fontRef idx="minor"/>
          </p:style>
        </p:sp>
        <p:sp>
          <p:nvSpPr>
            <p:cNvPr id="203" name="CustomShape 9"/>
            <p:cNvSpPr/>
            <p:nvPr/>
          </p:nvSpPr>
          <p:spPr>
            <a:xfrm>
              <a:off x="8384760" y="568440"/>
              <a:ext cx="760680" cy="568080"/>
            </a:xfrm>
            <a:custGeom>
              <a:avLst/>
              <a:gdLst/>
              <a:ahLst/>
              <a:rect l="l" t="t" r="r" b="b"/>
              <a:pathLst>
                <a:path w="7302" h="5460">
                  <a:moveTo>
                    <a:pt x="0" y="0"/>
                  </a:moveTo>
                  <a:lnTo>
                    <a:pt x="0" y="5459"/>
                  </a:lnTo>
                  <a:lnTo>
                    <a:pt x="7301" y="5459"/>
                  </a:lnTo>
                  <a:lnTo>
                    <a:pt x="7301" y="0"/>
                  </a:lnTo>
                  <a:close/>
                </a:path>
              </a:pathLst>
            </a:custGeom>
            <a:solidFill>
              <a:srgbClr val="0040a6"/>
            </a:solidFill>
            <a:ln>
              <a:noFill/>
            </a:ln>
          </p:spPr>
          <p:style>
            <a:lnRef idx="0"/>
            <a:fillRef idx="0"/>
            <a:effectRef idx="0"/>
            <a:fontRef idx="minor"/>
          </p:style>
        </p:sp>
        <p:sp>
          <p:nvSpPr>
            <p:cNvPr id="204" name="CustomShape 10"/>
            <p:cNvSpPr/>
            <p:nvPr/>
          </p:nvSpPr>
          <p:spPr>
            <a:xfrm>
              <a:off x="7623000" y="568440"/>
              <a:ext cx="760680" cy="568080"/>
            </a:xfrm>
            <a:custGeom>
              <a:avLst/>
              <a:gdLst/>
              <a:ahLst/>
              <a:rect l="l" t="t" r="r" b="b"/>
              <a:pathLst>
                <a:path w="7302" h="5460">
                  <a:moveTo>
                    <a:pt x="0" y="0"/>
                  </a:moveTo>
                  <a:lnTo>
                    <a:pt x="0" y="5459"/>
                  </a:lnTo>
                  <a:lnTo>
                    <a:pt x="7301" y="5459"/>
                  </a:lnTo>
                  <a:lnTo>
                    <a:pt x="7301" y="0"/>
                  </a:lnTo>
                  <a:close/>
                </a:path>
              </a:pathLst>
            </a:custGeom>
            <a:solidFill>
              <a:srgbClr val="005cc2"/>
            </a:solidFill>
            <a:ln>
              <a:noFill/>
            </a:ln>
          </p:spPr>
          <p:style>
            <a:lnRef idx="0"/>
            <a:fillRef idx="0"/>
            <a:effectRef idx="0"/>
            <a:fontRef idx="minor"/>
          </p:style>
        </p:sp>
        <p:sp>
          <p:nvSpPr>
            <p:cNvPr id="205" name="CustomShape 11"/>
            <p:cNvSpPr/>
            <p:nvPr/>
          </p:nvSpPr>
          <p:spPr>
            <a:xfrm>
              <a:off x="6860880" y="568440"/>
              <a:ext cx="760680" cy="568080"/>
            </a:xfrm>
            <a:custGeom>
              <a:avLst/>
              <a:gdLst/>
              <a:ahLst/>
              <a:rect l="l" t="t" r="r" b="b"/>
              <a:pathLst>
                <a:path w="7302" h="5460">
                  <a:moveTo>
                    <a:pt x="0" y="0"/>
                  </a:moveTo>
                  <a:lnTo>
                    <a:pt x="0" y="5459"/>
                  </a:lnTo>
                  <a:lnTo>
                    <a:pt x="7301" y="5459"/>
                  </a:lnTo>
                  <a:lnTo>
                    <a:pt x="7301" y="0"/>
                  </a:lnTo>
                  <a:close/>
                </a:path>
              </a:pathLst>
            </a:custGeom>
            <a:solidFill>
              <a:srgbClr val="0041a7"/>
            </a:solidFill>
            <a:ln>
              <a:noFill/>
            </a:ln>
          </p:spPr>
          <p:style>
            <a:lnRef idx="0"/>
            <a:fillRef idx="0"/>
            <a:effectRef idx="0"/>
            <a:fontRef idx="minor"/>
          </p:style>
        </p:sp>
        <p:sp>
          <p:nvSpPr>
            <p:cNvPr id="206" name="CustomShape 12"/>
            <p:cNvSpPr/>
            <p:nvPr/>
          </p:nvSpPr>
          <p:spPr>
            <a:xfrm>
              <a:off x="7623000" y="568440"/>
              <a:ext cx="1522440" cy="473400"/>
            </a:xfrm>
            <a:custGeom>
              <a:avLst/>
              <a:gdLst/>
              <a:ahLst/>
              <a:rect l="l" t="t" r="r" b="b"/>
              <a:pathLst>
                <a:path w="14603" h="4553">
                  <a:moveTo>
                    <a:pt x="0" y="0"/>
                  </a:moveTo>
                  <a:cubicBezTo>
                    <a:pt x="122" y="2524"/>
                    <a:pt x="3347" y="4553"/>
                    <a:pt x="7301" y="4553"/>
                  </a:cubicBezTo>
                  <a:cubicBezTo>
                    <a:pt x="11256" y="4553"/>
                    <a:pt x="14481" y="2524"/>
                    <a:pt x="14602" y="0"/>
                  </a:cubicBezTo>
                  <a:close/>
                </a:path>
              </a:pathLst>
            </a:cu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grpSp>
      <p:grpSp>
        <p:nvGrpSpPr>
          <p:cNvPr id="207" name="Group 13"/>
          <p:cNvGrpSpPr/>
          <p:nvPr/>
        </p:nvGrpSpPr>
        <p:grpSpPr>
          <a:xfrm>
            <a:off x="10080" y="4005720"/>
            <a:ext cx="9122400" cy="1136160"/>
            <a:chOff x="10080" y="4005720"/>
            <a:chExt cx="9122400" cy="1136160"/>
          </a:xfrm>
        </p:grpSpPr>
        <p:sp>
          <p:nvSpPr>
            <p:cNvPr id="208" name="CustomShape 14"/>
            <p:cNvSpPr/>
            <p:nvPr/>
          </p:nvSpPr>
          <p:spPr>
            <a:xfrm>
              <a:off x="4573440" y="4005720"/>
              <a:ext cx="758520" cy="568080"/>
            </a:xfrm>
            <a:custGeom>
              <a:avLst/>
              <a:gdLst/>
              <a:ahLst/>
              <a:rect l="l" t="t" r="r" b="b"/>
              <a:pathLst>
                <a:path w="7302" h="5461">
                  <a:moveTo>
                    <a:pt x="1" y="1"/>
                  </a:moveTo>
                  <a:lnTo>
                    <a:pt x="1" y="5460"/>
                  </a:lnTo>
                  <a:lnTo>
                    <a:pt x="7302" y="5460"/>
                  </a:lnTo>
                  <a:lnTo>
                    <a:pt x="7302" y="1"/>
                  </a:lnTo>
                  <a:close/>
                </a:path>
              </a:pathLst>
            </a:custGeom>
            <a:solidFill>
              <a:srgbClr val="0041a7"/>
            </a:solidFill>
            <a:ln>
              <a:noFill/>
            </a:ln>
          </p:spPr>
          <p:style>
            <a:lnRef idx="0"/>
            <a:fillRef idx="0"/>
            <a:effectRef idx="0"/>
            <a:fontRef idx="minor"/>
          </p:style>
        </p:sp>
        <p:sp>
          <p:nvSpPr>
            <p:cNvPr id="209" name="CustomShape 15"/>
            <p:cNvSpPr/>
            <p:nvPr/>
          </p:nvSpPr>
          <p:spPr>
            <a:xfrm>
              <a:off x="771840" y="4005720"/>
              <a:ext cx="758520" cy="568080"/>
            </a:xfrm>
            <a:custGeom>
              <a:avLst/>
              <a:gdLst/>
              <a:ahLst/>
              <a:rect l="l" t="t" r="r" b="b"/>
              <a:pathLst>
                <a:path w="7302" h="5461">
                  <a:moveTo>
                    <a:pt x="1" y="1"/>
                  </a:moveTo>
                  <a:lnTo>
                    <a:pt x="1" y="5460"/>
                  </a:lnTo>
                  <a:lnTo>
                    <a:pt x="7302" y="5460"/>
                  </a:lnTo>
                  <a:lnTo>
                    <a:pt x="7302" y="1"/>
                  </a:lnTo>
                  <a:close/>
                </a:path>
              </a:pathLst>
            </a:custGeom>
            <a:solidFill>
              <a:srgbClr val="005cc2"/>
            </a:solidFill>
            <a:ln>
              <a:noFill/>
            </a:ln>
          </p:spPr>
          <p:style>
            <a:lnRef idx="0"/>
            <a:fillRef idx="0"/>
            <a:effectRef idx="0"/>
            <a:fontRef idx="minor"/>
          </p:style>
        </p:sp>
        <p:sp>
          <p:nvSpPr>
            <p:cNvPr id="210" name="CustomShape 16"/>
            <p:cNvSpPr/>
            <p:nvPr/>
          </p:nvSpPr>
          <p:spPr>
            <a:xfrm>
              <a:off x="1531800" y="4005720"/>
              <a:ext cx="758520" cy="568080"/>
            </a:xfrm>
            <a:custGeom>
              <a:avLst/>
              <a:gdLst/>
              <a:ahLst/>
              <a:rect l="l" t="t" r="r" b="b"/>
              <a:pathLst>
                <a:path w="7302" h="5461">
                  <a:moveTo>
                    <a:pt x="1" y="1"/>
                  </a:moveTo>
                  <a:lnTo>
                    <a:pt x="1" y="5460"/>
                  </a:lnTo>
                  <a:lnTo>
                    <a:pt x="7302" y="5460"/>
                  </a:lnTo>
                  <a:lnTo>
                    <a:pt x="7302" y="1"/>
                  </a:lnTo>
                  <a:close/>
                </a:path>
              </a:pathLst>
            </a:custGeom>
            <a:solidFill>
              <a:srgbClr val="0040a6"/>
            </a:solidFill>
            <a:ln>
              <a:noFill/>
            </a:ln>
          </p:spPr>
          <p:style>
            <a:lnRef idx="0"/>
            <a:fillRef idx="0"/>
            <a:effectRef idx="0"/>
            <a:fontRef idx="minor"/>
          </p:style>
        </p:sp>
        <p:sp>
          <p:nvSpPr>
            <p:cNvPr id="211" name="CustomShape 17"/>
            <p:cNvSpPr/>
            <p:nvPr/>
          </p:nvSpPr>
          <p:spPr>
            <a:xfrm>
              <a:off x="5333400" y="4005720"/>
              <a:ext cx="758520" cy="568080"/>
            </a:xfrm>
            <a:custGeom>
              <a:avLst/>
              <a:gdLst/>
              <a:ahLst/>
              <a:rect l="l" t="t" r="r" b="b"/>
              <a:pathLst>
                <a:path w="7302" h="5461">
                  <a:moveTo>
                    <a:pt x="1" y="1"/>
                  </a:moveTo>
                  <a:lnTo>
                    <a:pt x="1" y="5460"/>
                  </a:lnTo>
                  <a:lnTo>
                    <a:pt x="7302" y="5460"/>
                  </a:lnTo>
                  <a:lnTo>
                    <a:pt x="7302" y="1"/>
                  </a:lnTo>
                  <a:close/>
                </a:path>
              </a:pathLst>
            </a:custGeom>
            <a:solidFill>
              <a:srgbClr val="005cc2"/>
            </a:solidFill>
            <a:ln>
              <a:noFill/>
            </a:ln>
          </p:spPr>
          <p:style>
            <a:lnRef idx="0"/>
            <a:fillRef idx="0"/>
            <a:effectRef idx="0"/>
            <a:fontRef idx="minor"/>
          </p:style>
        </p:sp>
        <p:sp>
          <p:nvSpPr>
            <p:cNvPr id="212" name="CustomShape 18"/>
            <p:cNvSpPr/>
            <p:nvPr/>
          </p:nvSpPr>
          <p:spPr>
            <a:xfrm>
              <a:off x="1531800" y="4005720"/>
              <a:ext cx="758520" cy="568080"/>
            </a:xfrm>
            <a:custGeom>
              <a:avLst/>
              <a:gdLst/>
              <a:ahLst/>
              <a:rect l="l" t="t" r="r" b="b"/>
              <a:pathLst>
                <a:path w="7302" h="5461">
                  <a:moveTo>
                    <a:pt x="1" y="1"/>
                  </a:moveTo>
                  <a:lnTo>
                    <a:pt x="1" y="5460"/>
                  </a:lnTo>
                  <a:lnTo>
                    <a:pt x="7302" y="5460"/>
                  </a:lnTo>
                  <a:lnTo>
                    <a:pt x="7302" y="1"/>
                  </a:lnTo>
                  <a:close/>
                </a:path>
              </a:pathLst>
            </a:custGeom>
            <a:solidFill>
              <a:srgbClr val="0050a6"/>
            </a:solidFill>
            <a:ln>
              <a:noFill/>
            </a:ln>
          </p:spPr>
          <p:style>
            <a:lnRef idx="0"/>
            <a:fillRef idx="0"/>
            <a:effectRef idx="0"/>
            <a:fontRef idx="minor"/>
          </p:style>
        </p:sp>
        <p:sp>
          <p:nvSpPr>
            <p:cNvPr id="213" name="CustomShape 19"/>
            <p:cNvSpPr/>
            <p:nvPr/>
          </p:nvSpPr>
          <p:spPr>
            <a:xfrm>
              <a:off x="10080" y="4574880"/>
              <a:ext cx="758520" cy="567000"/>
            </a:xfrm>
            <a:custGeom>
              <a:avLst/>
              <a:gdLst/>
              <a:ahLst/>
              <a:rect l="l" t="t" r="r" b="b"/>
              <a:pathLst>
                <a:path w="7302" h="5451">
                  <a:moveTo>
                    <a:pt x="0" y="0"/>
                  </a:moveTo>
                  <a:lnTo>
                    <a:pt x="0" y="5450"/>
                  </a:lnTo>
                  <a:lnTo>
                    <a:pt x="7301" y="5450"/>
                  </a:lnTo>
                  <a:lnTo>
                    <a:pt x="7301" y="0"/>
                  </a:lnTo>
                  <a:close/>
                </a:path>
              </a:pathLst>
            </a:custGeom>
            <a:solidFill>
              <a:srgbClr val="0050a6"/>
            </a:solidFill>
            <a:ln>
              <a:noFill/>
            </a:ln>
          </p:spPr>
          <p:style>
            <a:lnRef idx="0"/>
            <a:fillRef idx="0"/>
            <a:effectRef idx="0"/>
            <a:fontRef idx="minor"/>
          </p:style>
        </p:sp>
        <p:sp>
          <p:nvSpPr>
            <p:cNvPr id="214" name="CustomShape 20"/>
            <p:cNvSpPr/>
            <p:nvPr/>
          </p:nvSpPr>
          <p:spPr>
            <a:xfrm>
              <a:off x="1530720" y="4574880"/>
              <a:ext cx="758520" cy="567000"/>
            </a:xfrm>
            <a:custGeom>
              <a:avLst/>
              <a:gdLst/>
              <a:ahLst/>
              <a:rect l="l" t="t" r="r" b="b"/>
              <a:pathLst>
                <a:path w="7302" h="5451">
                  <a:moveTo>
                    <a:pt x="1" y="0"/>
                  </a:moveTo>
                  <a:lnTo>
                    <a:pt x="1" y="5450"/>
                  </a:lnTo>
                  <a:lnTo>
                    <a:pt x="7302" y="5450"/>
                  </a:lnTo>
                  <a:lnTo>
                    <a:pt x="7302" y="0"/>
                  </a:lnTo>
                  <a:close/>
                </a:path>
              </a:pathLst>
            </a:custGeom>
            <a:solidFill>
              <a:srgbClr val="005cc2"/>
            </a:solidFill>
            <a:ln>
              <a:noFill/>
            </a:ln>
          </p:spPr>
          <p:style>
            <a:lnRef idx="0"/>
            <a:fillRef idx="0"/>
            <a:effectRef idx="0"/>
            <a:fontRef idx="minor"/>
          </p:style>
        </p:sp>
        <p:sp>
          <p:nvSpPr>
            <p:cNvPr id="215" name="CustomShape 21"/>
            <p:cNvSpPr/>
            <p:nvPr/>
          </p:nvSpPr>
          <p:spPr>
            <a:xfrm>
              <a:off x="770760" y="4574880"/>
              <a:ext cx="758520" cy="567000"/>
            </a:xfrm>
            <a:custGeom>
              <a:avLst/>
              <a:gdLst/>
              <a:ahLst/>
              <a:rect l="l" t="t" r="r" b="b"/>
              <a:pathLst>
                <a:path w="7302" h="5451">
                  <a:moveTo>
                    <a:pt x="0" y="0"/>
                  </a:moveTo>
                  <a:lnTo>
                    <a:pt x="0" y="5450"/>
                  </a:lnTo>
                  <a:lnTo>
                    <a:pt x="7302" y="5450"/>
                  </a:lnTo>
                  <a:lnTo>
                    <a:pt x="7302" y="0"/>
                  </a:lnTo>
                  <a:close/>
                </a:path>
              </a:pathLst>
            </a:custGeom>
            <a:solidFill>
              <a:srgbClr val="0041a7"/>
            </a:solidFill>
            <a:ln>
              <a:noFill/>
            </a:ln>
          </p:spPr>
          <p:style>
            <a:lnRef idx="0"/>
            <a:fillRef idx="0"/>
            <a:effectRef idx="0"/>
            <a:fontRef idx="minor"/>
          </p:style>
        </p:sp>
        <p:sp>
          <p:nvSpPr>
            <p:cNvPr id="216" name="CustomShape 22"/>
            <p:cNvSpPr/>
            <p:nvPr/>
          </p:nvSpPr>
          <p:spPr>
            <a:xfrm>
              <a:off x="2290680" y="4574880"/>
              <a:ext cx="758520" cy="567000"/>
            </a:xfrm>
            <a:custGeom>
              <a:avLst/>
              <a:gdLst/>
              <a:ahLst/>
              <a:rect l="l" t="t" r="r" b="b"/>
              <a:pathLst>
                <a:path w="7302" h="5451">
                  <a:moveTo>
                    <a:pt x="1" y="0"/>
                  </a:moveTo>
                  <a:lnTo>
                    <a:pt x="1" y="5450"/>
                  </a:lnTo>
                  <a:lnTo>
                    <a:pt x="7302" y="5450"/>
                  </a:lnTo>
                  <a:lnTo>
                    <a:pt x="7302" y="0"/>
                  </a:lnTo>
                  <a:close/>
                </a:path>
              </a:pathLst>
            </a:custGeom>
            <a:solidFill>
              <a:srgbClr val="0050a6"/>
            </a:solidFill>
            <a:ln>
              <a:noFill/>
            </a:ln>
          </p:spPr>
          <p:style>
            <a:lnRef idx="0"/>
            <a:fillRef idx="0"/>
            <a:effectRef idx="0"/>
            <a:fontRef idx="minor"/>
          </p:style>
        </p:sp>
        <p:sp>
          <p:nvSpPr>
            <p:cNvPr id="217" name="CustomShape 23"/>
            <p:cNvSpPr/>
            <p:nvPr/>
          </p:nvSpPr>
          <p:spPr>
            <a:xfrm>
              <a:off x="3811320" y="4574880"/>
              <a:ext cx="758520" cy="567000"/>
            </a:xfrm>
            <a:custGeom>
              <a:avLst/>
              <a:gdLst/>
              <a:ahLst/>
              <a:rect l="l" t="t" r="r" b="b"/>
              <a:pathLst>
                <a:path w="7302" h="5451">
                  <a:moveTo>
                    <a:pt x="1" y="0"/>
                  </a:moveTo>
                  <a:lnTo>
                    <a:pt x="1" y="5450"/>
                  </a:lnTo>
                  <a:lnTo>
                    <a:pt x="7302" y="5450"/>
                  </a:lnTo>
                  <a:lnTo>
                    <a:pt x="7302" y="0"/>
                  </a:lnTo>
                  <a:close/>
                </a:path>
              </a:pathLst>
            </a:custGeom>
            <a:solidFill>
              <a:srgbClr val="005cc2"/>
            </a:solidFill>
            <a:ln>
              <a:noFill/>
            </a:ln>
          </p:spPr>
          <p:style>
            <a:lnRef idx="0"/>
            <a:fillRef idx="0"/>
            <a:effectRef idx="0"/>
            <a:fontRef idx="minor"/>
          </p:style>
        </p:sp>
        <p:sp>
          <p:nvSpPr>
            <p:cNvPr id="218" name="CustomShape 24"/>
            <p:cNvSpPr/>
            <p:nvPr/>
          </p:nvSpPr>
          <p:spPr>
            <a:xfrm>
              <a:off x="4571640" y="4574880"/>
              <a:ext cx="758520" cy="567000"/>
            </a:xfrm>
            <a:custGeom>
              <a:avLst/>
              <a:gdLst/>
              <a:ahLst/>
              <a:rect l="l" t="t" r="r" b="b"/>
              <a:pathLst>
                <a:path w="7302" h="5451">
                  <a:moveTo>
                    <a:pt x="0" y="0"/>
                  </a:moveTo>
                  <a:lnTo>
                    <a:pt x="0" y="5450"/>
                  </a:lnTo>
                  <a:lnTo>
                    <a:pt x="7301" y="5450"/>
                  </a:lnTo>
                  <a:lnTo>
                    <a:pt x="7301" y="0"/>
                  </a:lnTo>
                  <a:close/>
                </a:path>
              </a:pathLst>
            </a:custGeom>
            <a:solidFill>
              <a:srgbClr val="0050a6"/>
            </a:solidFill>
            <a:ln>
              <a:noFill/>
            </a:ln>
          </p:spPr>
          <p:style>
            <a:lnRef idx="0"/>
            <a:fillRef idx="0"/>
            <a:effectRef idx="0"/>
            <a:fontRef idx="minor"/>
          </p:style>
        </p:sp>
        <p:sp>
          <p:nvSpPr>
            <p:cNvPr id="219" name="CustomShape 25"/>
            <p:cNvSpPr/>
            <p:nvPr/>
          </p:nvSpPr>
          <p:spPr>
            <a:xfrm>
              <a:off x="6093360" y="4574880"/>
              <a:ext cx="758520" cy="567000"/>
            </a:xfrm>
            <a:custGeom>
              <a:avLst/>
              <a:gdLst/>
              <a:ahLst/>
              <a:rect l="l" t="t" r="r" b="b"/>
              <a:pathLst>
                <a:path w="7302" h="5451">
                  <a:moveTo>
                    <a:pt x="1" y="0"/>
                  </a:moveTo>
                  <a:lnTo>
                    <a:pt x="1" y="5450"/>
                  </a:lnTo>
                  <a:lnTo>
                    <a:pt x="7302" y="5450"/>
                  </a:lnTo>
                  <a:lnTo>
                    <a:pt x="7302" y="0"/>
                  </a:lnTo>
                  <a:close/>
                </a:path>
              </a:pathLst>
            </a:custGeom>
            <a:solidFill>
              <a:srgbClr val="005cc2"/>
            </a:solidFill>
            <a:ln>
              <a:noFill/>
            </a:ln>
          </p:spPr>
          <p:style>
            <a:lnRef idx="0"/>
            <a:fillRef idx="0"/>
            <a:effectRef idx="0"/>
            <a:fontRef idx="minor"/>
          </p:style>
        </p:sp>
        <p:sp>
          <p:nvSpPr>
            <p:cNvPr id="220" name="CustomShape 26"/>
            <p:cNvSpPr/>
            <p:nvPr/>
          </p:nvSpPr>
          <p:spPr>
            <a:xfrm>
              <a:off x="5333400" y="4574880"/>
              <a:ext cx="758520" cy="567000"/>
            </a:xfrm>
            <a:custGeom>
              <a:avLst/>
              <a:gdLst/>
              <a:ahLst/>
              <a:rect l="l" t="t" r="r" b="b"/>
              <a:pathLst>
                <a:path w="7302" h="5451">
                  <a:moveTo>
                    <a:pt x="1" y="0"/>
                  </a:moveTo>
                  <a:lnTo>
                    <a:pt x="1" y="5450"/>
                  </a:lnTo>
                  <a:lnTo>
                    <a:pt x="7302" y="5450"/>
                  </a:lnTo>
                  <a:lnTo>
                    <a:pt x="7302" y="0"/>
                  </a:lnTo>
                  <a:close/>
                </a:path>
              </a:pathLst>
            </a:custGeom>
            <a:solidFill>
              <a:srgbClr val="0041a7"/>
            </a:solidFill>
            <a:ln>
              <a:noFill/>
            </a:ln>
          </p:spPr>
          <p:style>
            <a:lnRef idx="0"/>
            <a:fillRef idx="0"/>
            <a:effectRef idx="0"/>
            <a:fontRef idx="minor"/>
          </p:style>
        </p:sp>
        <p:sp>
          <p:nvSpPr>
            <p:cNvPr id="221" name="CustomShape 27"/>
            <p:cNvSpPr/>
            <p:nvPr/>
          </p:nvSpPr>
          <p:spPr>
            <a:xfrm>
              <a:off x="10080" y="4574880"/>
              <a:ext cx="1518480" cy="472320"/>
            </a:xfrm>
            <a:custGeom>
              <a:avLst/>
              <a:gdLst/>
              <a:ahLst/>
              <a:rect l="l" t="t" r="r" b="b"/>
              <a:pathLst>
                <a:path w="14603" h="4544">
                  <a:moveTo>
                    <a:pt x="0" y="0"/>
                  </a:moveTo>
                  <a:cubicBezTo>
                    <a:pt x="122" y="2524"/>
                    <a:pt x="3347" y="4543"/>
                    <a:pt x="7301" y="4543"/>
                  </a:cubicBezTo>
                  <a:cubicBezTo>
                    <a:pt x="11255" y="4543"/>
                    <a:pt x="14471" y="2524"/>
                    <a:pt x="14602" y="0"/>
                  </a:cubicBezTo>
                  <a:close/>
                </a:path>
              </a:pathLst>
            </a:cu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sp>
          <p:nvSpPr>
            <p:cNvPr id="222" name="CustomShape 28"/>
            <p:cNvSpPr/>
            <p:nvPr/>
          </p:nvSpPr>
          <p:spPr>
            <a:xfrm>
              <a:off x="4572360" y="4574880"/>
              <a:ext cx="1517400" cy="472320"/>
            </a:xfrm>
            <a:custGeom>
              <a:avLst/>
              <a:gdLst/>
              <a:ahLst/>
              <a:rect l="l" t="t" r="r" b="b"/>
              <a:pathLst>
                <a:path w="14594" h="4544">
                  <a:moveTo>
                    <a:pt x="0" y="0"/>
                  </a:moveTo>
                  <a:cubicBezTo>
                    <a:pt x="122" y="2524"/>
                    <a:pt x="3338" y="4543"/>
                    <a:pt x="7292" y="4543"/>
                  </a:cubicBezTo>
                  <a:cubicBezTo>
                    <a:pt x="11246" y="4543"/>
                    <a:pt x="14472" y="2524"/>
                    <a:pt x="14593" y="0"/>
                  </a:cubicBezTo>
                  <a:close/>
                </a:path>
              </a:pathLst>
            </a:cu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sp>
          <p:nvSpPr>
            <p:cNvPr id="223" name="CustomShape 29"/>
            <p:cNvSpPr/>
            <p:nvPr/>
          </p:nvSpPr>
          <p:spPr>
            <a:xfrm>
              <a:off x="6855120" y="4005720"/>
              <a:ext cx="758520" cy="568080"/>
            </a:xfrm>
            <a:custGeom>
              <a:avLst/>
              <a:gdLst/>
              <a:ahLst/>
              <a:rect l="l" t="t" r="r" b="b"/>
              <a:pathLst>
                <a:path w="7302" h="5461">
                  <a:moveTo>
                    <a:pt x="1" y="1"/>
                  </a:moveTo>
                  <a:lnTo>
                    <a:pt x="1" y="5460"/>
                  </a:lnTo>
                  <a:lnTo>
                    <a:pt x="7302" y="5460"/>
                  </a:lnTo>
                  <a:lnTo>
                    <a:pt x="7302" y="1"/>
                  </a:lnTo>
                  <a:close/>
                </a:path>
              </a:pathLst>
            </a:custGeom>
            <a:solidFill>
              <a:srgbClr val="0041a7"/>
            </a:solidFill>
            <a:ln>
              <a:noFill/>
            </a:ln>
          </p:spPr>
          <p:style>
            <a:lnRef idx="0"/>
            <a:fillRef idx="0"/>
            <a:effectRef idx="0"/>
            <a:fontRef idx="minor"/>
          </p:style>
        </p:sp>
        <p:sp>
          <p:nvSpPr>
            <p:cNvPr id="224" name="CustomShape 30"/>
            <p:cNvSpPr/>
            <p:nvPr/>
          </p:nvSpPr>
          <p:spPr>
            <a:xfrm>
              <a:off x="7615080" y="4005720"/>
              <a:ext cx="758520" cy="568080"/>
            </a:xfrm>
            <a:custGeom>
              <a:avLst/>
              <a:gdLst/>
              <a:ahLst/>
              <a:rect l="l" t="t" r="r" b="b"/>
              <a:pathLst>
                <a:path w="7302" h="5461">
                  <a:moveTo>
                    <a:pt x="1" y="1"/>
                  </a:moveTo>
                  <a:lnTo>
                    <a:pt x="1" y="5460"/>
                  </a:lnTo>
                  <a:lnTo>
                    <a:pt x="7302" y="5460"/>
                  </a:lnTo>
                  <a:lnTo>
                    <a:pt x="7302" y="1"/>
                  </a:lnTo>
                  <a:close/>
                </a:path>
              </a:pathLst>
            </a:custGeom>
            <a:solidFill>
              <a:srgbClr val="005cc2"/>
            </a:solidFill>
            <a:ln>
              <a:noFill/>
            </a:ln>
          </p:spPr>
          <p:style>
            <a:lnRef idx="0"/>
            <a:fillRef idx="0"/>
            <a:effectRef idx="0"/>
            <a:fontRef idx="minor"/>
          </p:style>
        </p:sp>
        <p:sp>
          <p:nvSpPr>
            <p:cNvPr id="225" name="CustomShape 31"/>
            <p:cNvSpPr/>
            <p:nvPr/>
          </p:nvSpPr>
          <p:spPr>
            <a:xfrm>
              <a:off x="6853320" y="4574880"/>
              <a:ext cx="758520" cy="567000"/>
            </a:xfrm>
            <a:custGeom>
              <a:avLst/>
              <a:gdLst/>
              <a:ahLst/>
              <a:rect l="l" t="t" r="r" b="b"/>
              <a:pathLst>
                <a:path w="7302" h="5451">
                  <a:moveTo>
                    <a:pt x="1" y="0"/>
                  </a:moveTo>
                  <a:lnTo>
                    <a:pt x="1" y="5450"/>
                  </a:lnTo>
                  <a:lnTo>
                    <a:pt x="7302" y="5450"/>
                  </a:lnTo>
                  <a:lnTo>
                    <a:pt x="7302" y="0"/>
                  </a:lnTo>
                  <a:close/>
                </a:path>
              </a:pathLst>
            </a:custGeom>
            <a:solidFill>
              <a:srgbClr val="0050a6"/>
            </a:solidFill>
            <a:ln>
              <a:noFill/>
            </a:ln>
          </p:spPr>
          <p:style>
            <a:lnRef idx="0"/>
            <a:fillRef idx="0"/>
            <a:effectRef idx="0"/>
            <a:fontRef idx="minor"/>
          </p:style>
        </p:sp>
        <p:sp>
          <p:nvSpPr>
            <p:cNvPr id="226" name="CustomShape 32"/>
            <p:cNvSpPr/>
            <p:nvPr/>
          </p:nvSpPr>
          <p:spPr>
            <a:xfrm>
              <a:off x="8373960" y="4574880"/>
              <a:ext cx="758520" cy="567000"/>
            </a:xfrm>
            <a:custGeom>
              <a:avLst/>
              <a:gdLst/>
              <a:ahLst/>
              <a:rect l="l" t="t" r="r" b="b"/>
              <a:pathLst>
                <a:path w="7302" h="5451">
                  <a:moveTo>
                    <a:pt x="0" y="0"/>
                  </a:moveTo>
                  <a:lnTo>
                    <a:pt x="0" y="5450"/>
                  </a:lnTo>
                  <a:lnTo>
                    <a:pt x="7301" y="5450"/>
                  </a:lnTo>
                  <a:lnTo>
                    <a:pt x="7301" y="0"/>
                  </a:lnTo>
                  <a:close/>
                </a:path>
              </a:pathLst>
            </a:custGeom>
            <a:solidFill>
              <a:srgbClr val="005cc2"/>
            </a:solidFill>
            <a:ln>
              <a:noFill/>
            </a:ln>
          </p:spPr>
          <p:style>
            <a:lnRef idx="0"/>
            <a:fillRef idx="0"/>
            <a:effectRef idx="0"/>
            <a:fontRef idx="minor"/>
          </p:style>
        </p:sp>
        <p:sp>
          <p:nvSpPr>
            <p:cNvPr id="227" name="CustomShape 33"/>
            <p:cNvSpPr/>
            <p:nvPr/>
          </p:nvSpPr>
          <p:spPr>
            <a:xfrm>
              <a:off x="7614000" y="4574880"/>
              <a:ext cx="758520" cy="567000"/>
            </a:xfrm>
            <a:custGeom>
              <a:avLst/>
              <a:gdLst/>
              <a:ahLst/>
              <a:rect l="l" t="t" r="r" b="b"/>
              <a:pathLst>
                <a:path w="7302" h="5451">
                  <a:moveTo>
                    <a:pt x="0" y="0"/>
                  </a:moveTo>
                  <a:lnTo>
                    <a:pt x="0" y="5450"/>
                  </a:lnTo>
                  <a:lnTo>
                    <a:pt x="7301" y="5450"/>
                  </a:lnTo>
                  <a:lnTo>
                    <a:pt x="7301" y="0"/>
                  </a:lnTo>
                  <a:close/>
                </a:path>
              </a:pathLst>
            </a:custGeom>
            <a:solidFill>
              <a:srgbClr val="0041a7"/>
            </a:solidFill>
            <a:ln>
              <a:noFill/>
            </a:ln>
          </p:spPr>
          <p:style>
            <a:lnRef idx="0"/>
            <a:fillRef idx="0"/>
            <a:effectRef idx="0"/>
            <a:fontRef idx="minor"/>
          </p:style>
        </p:sp>
        <p:sp>
          <p:nvSpPr>
            <p:cNvPr id="228" name="CustomShape 34"/>
            <p:cNvSpPr/>
            <p:nvPr/>
          </p:nvSpPr>
          <p:spPr>
            <a:xfrm>
              <a:off x="6853320" y="4574880"/>
              <a:ext cx="1518480" cy="472320"/>
            </a:xfrm>
            <a:custGeom>
              <a:avLst/>
              <a:gdLst/>
              <a:ahLst/>
              <a:rect l="l" t="t" r="r" b="b"/>
              <a:pathLst>
                <a:path w="14603" h="4544">
                  <a:moveTo>
                    <a:pt x="1" y="0"/>
                  </a:moveTo>
                  <a:cubicBezTo>
                    <a:pt x="132" y="2524"/>
                    <a:pt x="3348" y="4543"/>
                    <a:pt x="7302" y="4543"/>
                  </a:cubicBezTo>
                  <a:cubicBezTo>
                    <a:pt x="11256" y="4543"/>
                    <a:pt x="14481" y="2524"/>
                    <a:pt x="14603" y="0"/>
                  </a:cubicBezTo>
                  <a:close/>
                </a:path>
              </a:pathLst>
            </a:cu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sp>
          <p:nvSpPr>
            <p:cNvPr id="229" name="CustomShape 35"/>
            <p:cNvSpPr/>
            <p:nvPr/>
          </p:nvSpPr>
          <p:spPr>
            <a:xfrm>
              <a:off x="10800" y="4005720"/>
              <a:ext cx="758520" cy="568080"/>
            </a:xfrm>
            <a:custGeom>
              <a:avLst/>
              <a:gdLst/>
              <a:ahLst/>
              <a:rect l="l" t="t" r="r" b="b"/>
              <a:pathLst>
                <a:path w="7302" h="5461">
                  <a:moveTo>
                    <a:pt x="1" y="1"/>
                  </a:moveTo>
                  <a:lnTo>
                    <a:pt x="1" y="5460"/>
                  </a:lnTo>
                  <a:lnTo>
                    <a:pt x="7302" y="5460"/>
                  </a:lnTo>
                  <a:lnTo>
                    <a:pt x="7302" y="1"/>
                  </a:lnTo>
                  <a:close/>
                </a:path>
              </a:pathLst>
            </a:custGeom>
            <a:solidFill>
              <a:srgbClr val="0041a7"/>
            </a:solidFill>
            <a:ln>
              <a:noFill/>
            </a:ln>
          </p:spPr>
          <p:style>
            <a:lnRef idx="0"/>
            <a:fillRef idx="0"/>
            <a:effectRef idx="0"/>
            <a:fontRef idx="minor"/>
          </p:style>
        </p:sp>
      </p:grpSp>
      <p:sp>
        <p:nvSpPr>
          <p:cNvPr id="230" name="PlaceHolder 36"/>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31" name="PlaceHolder 37"/>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50a6"/>
        </a:solidFill>
      </p:bgPr>
    </p:bg>
    <p:spTree>
      <p:nvGrpSpPr>
        <p:cNvPr id="1" name=""/>
        <p:cNvGrpSpPr/>
        <p:nvPr/>
      </p:nvGrpSpPr>
      <p:grpSpPr>
        <a:xfrm>
          <a:off x="0" y="0"/>
          <a:ext cx="0" cy="0"/>
          <a:chOff x="0" y="0"/>
          <a:chExt cx="0" cy="0"/>
        </a:xfrm>
      </p:grpSpPr>
      <p:grpSp>
        <p:nvGrpSpPr>
          <p:cNvPr id="268" name="Group 1"/>
          <p:cNvGrpSpPr/>
          <p:nvPr/>
        </p:nvGrpSpPr>
        <p:grpSpPr>
          <a:xfrm>
            <a:off x="0" y="0"/>
            <a:ext cx="9145440" cy="2179080"/>
            <a:chOff x="0" y="0"/>
            <a:chExt cx="9145440" cy="2179080"/>
          </a:xfrm>
        </p:grpSpPr>
        <p:sp>
          <p:nvSpPr>
            <p:cNvPr id="269" name="CustomShape 2"/>
            <p:cNvSpPr/>
            <p:nvPr/>
          </p:nvSpPr>
          <p:spPr>
            <a:xfrm>
              <a:off x="8384760" y="1137960"/>
              <a:ext cx="760680" cy="567360"/>
            </a:xfrm>
            <a:custGeom>
              <a:avLst/>
              <a:gdLst/>
              <a:ahLst/>
              <a:rect l="l" t="t" r="r" b="b"/>
              <a:pathLst>
                <a:path w="7302" h="5451">
                  <a:moveTo>
                    <a:pt x="0" y="0"/>
                  </a:moveTo>
                  <a:lnTo>
                    <a:pt x="0" y="5450"/>
                  </a:lnTo>
                  <a:lnTo>
                    <a:pt x="7301" y="5450"/>
                  </a:lnTo>
                  <a:lnTo>
                    <a:pt x="7301" y="0"/>
                  </a:lnTo>
                  <a:close/>
                </a:path>
              </a:pathLst>
            </a:custGeom>
            <a:solidFill>
              <a:srgbClr val="005cc2"/>
            </a:solidFill>
            <a:ln>
              <a:noFill/>
            </a:ln>
          </p:spPr>
          <p:style>
            <a:lnRef idx="0"/>
            <a:fillRef idx="0"/>
            <a:effectRef idx="0"/>
            <a:fontRef idx="minor"/>
          </p:style>
        </p:sp>
        <p:sp>
          <p:nvSpPr>
            <p:cNvPr id="270" name="CustomShape 3"/>
            <p:cNvSpPr/>
            <p:nvPr/>
          </p:nvSpPr>
          <p:spPr>
            <a:xfrm>
              <a:off x="7623000" y="1137960"/>
              <a:ext cx="760680" cy="567360"/>
            </a:xfrm>
            <a:custGeom>
              <a:avLst/>
              <a:gdLst/>
              <a:ahLst/>
              <a:rect l="l" t="t" r="r" b="b"/>
              <a:pathLst>
                <a:path w="7302" h="5451">
                  <a:moveTo>
                    <a:pt x="0" y="0"/>
                  </a:moveTo>
                  <a:lnTo>
                    <a:pt x="0" y="5450"/>
                  </a:lnTo>
                  <a:lnTo>
                    <a:pt x="7301" y="5450"/>
                  </a:lnTo>
                  <a:lnTo>
                    <a:pt x="7301" y="0"/>
                  </a:lnTo>
                  <a:close/>
                </a:path>
              </a:pathLst>
            </a:custGeom>
            <a:solidFill>
              <a:srgbClr val="0041a7"/>
            </a:solidFill>
            <a:ln>
              <a:noFill/>
            </a:ln>
          </p:spPr>
          <p:style>
            <a:lnRef idx="0"/>
            <a:fillRef idx="0"/>
            <a:effectRef idx="0"/>
            <a:fontRef idx="minor"/>
          </p:style>
        </p:sp>
        <p:sp>
          <p:nvSpPr>
            <p:cNvPr id="271" name="CustomShape 4"/>
            <p:cNvSpPr/>
            <p:nvPr/>
          </p:nvSpPr>
          <p:spPr>
            <a:xfrm>
              <a:off x="7623000" y="1706400"/>
              <a:ext cx="1522440" cy="472680"/>
            </a:xfrm>
            <a:custGeom>
              <a:avLst/>
              <a:gdLst/>
              <a:ahLst/>
              <a:rect l="l" t="t" r="r" b="b"/>
              <a:pathLst>
                <a:path w="14603" h="4544">
                  <a:moveTo>
                    <a:pt x="0" y="0"/>
                  </a:moveTo>
                  <a:cubicBezTo>
                    <a:pt x="122" y="2524"/>
                    <a:pt x="3347" y="4544"/>
                    <a:pt x="7301" y="4544"/>
                  </a:cubicBezTo>
                  <a:cubicBezTo>
                    <a:pt x="11256" y="4544"/>
                    <a:pt x="14481" y="2524"/>
                    <a:pt x="14602" y="0"/>
                  </a:cubicBezTo>
                  <a:close/>
                </a:path>
              </a:pathLst>
            </a:cu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sp>
          <p:nvSpPr>
            <p:cNvPr id="272" name="CustomShape 5"/>
            <p:cNvSpPr/>
            <p:nvPr/>
          </p:nvSpPr>
          <p:spPr>
            <a:xfrm>
              <a:off x="0" y="574560"/>
              <a:ext cx="6857640" cy="567360"/>
            </a:xfrm>
            <a:custGeom>
              <a:avLst/>
              <a:gdLst/>
              <a:ahLst/>
              <a:rect l="l" t="t" r="r" b="b"/>
              <a:pathLst>
                <a:path w="7302" h="5451">
                  <a:moveTo>
                    <a:pt x="0" y="0"/>
                  </a:moveTo>
                  <a:lnTo>
                    <a:pt x="0" y="5450"/>
                  </a:lnTo>
                  <a:lnTo>
                    <a:pt x="7301" y="5450"/>
                  </a:lnTo>
                  <a:lnTo>
                    <a:pt x="7301" y="0"/>
                  </a:lnTo>
                  <a:close/>
                </a:path>
              </a:pathLst>
            </a:custGeom>
            <a:solidFill>
              <a:schemeClr val="accent2"/>
            </a:solidFill>
            <a:ln>
              <a:noFill/>
            </a:ln>
          </p:spPr>
          <p:style>
            <a:lnRef idx="0"/>
            <a:fillRef idx="0"/>
            <a:effectRef idx="0"/>
            <a:fontRef idx="minor"/>
          </p:style>
        </p:sp>
        <p:sp>
          <p:nvSpPr>
            <p:cNvPr id="273" name="CustomShape 6"/>
            <p:cNvSpPr/>
            <p:nvPr/>
          </p:nvSpPr>
          <p:spPr>
            <a:xfrm>
              <a:off x="0" y="1134360"/>
              <a:ext cx="8368560" cy="392040"/>
            </a:xfrm>
            <a:prstGeom prst="round2SameRect">
              <a:avLst>
                <a:gd name="adj1" fmla="val 0"/>
                <a:gd name="adj2" fmla="val 50000"/>
              </a:avLst>
            </a:pr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sp>
          <p:nvSpPr>
            <p:cNvPr id="274" name="CustomShape 7"/>
            <p:cNvSpPr/>
            <p:nvPr/>
          </p:nvSpPr>
          <p:spPr>
            <a:xfrm>
              <a:off x="8384760" y="0"/>
              <a:ext cx="760680" cy="567000"/>
            </a:xfrm>
            <a:custGeom>
              <a:avLst/>
              <a:gdLst/>
              <a:ahLst/>
              <a:rect l="l" t="t" r="r" b="b"/>
              <a:pathLst>
                <a:path w="7302" h="5450">
                  <a:moveTo>
                    <a:pt x="0" y="0"/>
                  </a:moveTo>
                  <a:lnTo>
                    <a:pt x="0" y="5450"/>
                  </a:lnTo>
                  <a:lnTo>
                    <a:pt x="7301" y="5450"/>
                  </a:lnTo>
                  <a:lnTo>
                    <a:pt x="7301" y="0"/>
                  </a:lnTo>
                  <a:close/>
                </a:path>
              </a:pathLst>
            </a:custGeom>
            <a:solidFill>
              <a:srgbClr val="005cc2"/>
            </a:solidFill>
            <a:ln>
              <a:noFill/>
            </a:ln>
          </p:spPr>
          <p:style>
            <a:lnRef idx="0"/>
            <a:fillRef idx="0"/>
            <a:effectRef idx="0"/>
            <a:fontRef idx="minor"/>
          </p:style>
        </p:sp>
        <p:sp>
          <p:nvSpPr>
            <p:cNvPr id="275" name="CustomShape 8"/>
            <p:cNvSpPr/>
            <p:nvPr/>
          </p:nvSpPr>
          <p:spPr>
            <a:xfrm>
              <a:off x="7623000" y="0"/>
              <a:ext cx="760680" cy="567000"/>
            </a:xfrm>
            <a:custGeom>
              <a:avLst/>
              <a:gdLst/>
              <a:ahLst/>
              <a:rect l="l" t="t" r="r" b="b"/>
              <a:pathLst>
                <a:path w="7302" h="5450">
                  <a:moveTo>
                    <a:pt x="0" y="0"/>
                  </a:moveTo>
                  <a:lnTo>
                    <a:pt x="0" y="5450"/>
                  </a:lnTo>
                  <a:lnTo>
                    <a:pt x="7301" y="5450"/>
                  </a:lnTo>
                  <a:lnTo>
                    <a:pt x="7301" y="0"/>
                  </a:lnTo>
                  <a:close/>
                </a:path>
              </a:pathLst>
            </a:custGeom>
            <a:solidFill>
              <a:srgbClr val="0041a7"/>
            </a:solidFill>
            <a:ln>
              <a:noFill/>
            </a:ln>
          </p:spPr>
          <p:style>
            <a:lnRef idx="0"/>
            <a:fillRef idx="0"/>
            <a:effectRef idx="0"/>
            <a:fontRef idx="minor"/>
          </p:style>
        </p:sp>
        <p:sp>
          <p:nvSpPr>
            <p:cNvPr id="276" name="CustomShape 9"/>
            <p:cNvSpPr/>
            <p:nvPr/>
          </p:nvSpPr>
          <p:spPr>
            <a:xfrm>
              <a:off x="8384760" y="568440"/>
              <a:ext cx="760680" cy="568080"/>
            </a:xfrm>
            <a:custGeom>
              <a:avLst/>
              <a:gdLst/>
              <a:ahLst/>
              <a:rect l="l" t="t" r="r" b="b"/>
              <a:pathLst>
                <a:path w="7302" h="5460">
                  <a:moveTo>
                    <a:pt x="0" y="0"/>
                  </a:moveTo>
                  <a:lnTo>
                    <a:pt x="0" y="5459"/>
                  </a:lnTo>
                  <a:lnTo>
                    <a:pt x="7301" y="5459"/>
                  </a:lnTo>
                  <a:lnTo>
                    <a:pt x="7301" y="0"/>
                  </a:lnTo>
                  <a:close/>
                </a:path>
              </a:pathLst>
            </a:custGeom>
            <a:solidFill>
              <a:srgbClr val="0040a6"/>
            </a:solidFill>
            <a:ln>
              <a:noFill/>
            </a:ln>
          </p:spPr>
          <p:style>
            <a:lnRef idx="0"/>
            <a:fillRef idx="0"/>
            <a:effectRef idx="0"/>
            <a:fontRef idx="minor"/>
          </p:style>
        </p:sp>
        <p:sp>
          <p:nvSpPr>
            <p:cNvPr id="277" name="CustomShape 10"/>
            <p:cNvSpPr/>
            <p:nvPr/>
          </p:nvSpPr>
          <p:spPr>
            <a:xfrm>
              <a:off x="7623000" y="568440"/>
              <a:ext cx="760680" cy="568080"/>
            </a:xfrm>
            <a:custGeom>
              <a:avLst/>
              <a:gdLst/>
              <a:ahLst/>
              <a:rect l="l" t="t" r="r" b="b"/>
              <a:pathLst>
                <a:path w="7302" h="5460">
                  <a:moveTo>
                    <a:pt x="0" y="0"/>
                  </a:moveTo>
                  <a:lnTo>
                    <a:pt x="0" y="5459"/>
                  </a:lnTo>
                  <a:lnTo>
                    <a:pt x="7301" y="5459"/>
                  </a:lnTo>
                  <a:lnTo>
                    <a:pt x="7301" y="0"/>
                  </a:lnTo>
                  <a:close/>
                </a:path>
              </a:pathLst>
            </a:custGeom>
            <a:solidFill>
              <a:srgbClr val="005cc2"/>
            </a:solidFill>
            <a:ln>
              <a:noFill/>
            </a:ln>
          </p:spPr>
          <p:style>
            <a:lnRef idx="0"/>
            <a:fillRef idx="0"/>
            <a:effectRef idx="0"/>
            <a:fontRef idx="minor"/>
          </p:style>
        </p:sp>
        <p:sp>
          <p:nvSpPr>
            <p:cNvPr id="278" name="CustomShape 11"/>
            <p:cNvSpPr/>
            <p:nvPr/>
          </p:nvSpPr>
          <p:spPr>
            <a:xfrm>
              <a:off x="6860880" y="568440"/>
              <a:ext cx="760680" cy="568080"/>
            </a:xfrm>
            <a:custGeom>
              <a:avLst/>
              <a:gdLst/>
              <a:ahLst/>
              <a:rect l="l" t="t" r="r" b="b"/>
              <a:pathLst>
                <a:path w="7302" h="5460">
                  <a:moveTo>
                    <a:pt x="0" y="0"/>
                  </a:moveTo>
                  <a:lnTo>
                    <a:pt x="0" y="5459"/>
                  </a:lnTo>
                  <a:lnTo>
                    <a:pt x="7301" y="5459"/>
                  </a:lnTo>
                  <a:lnTo>
                    <a:pt x="7301" y="0"/>
                  </a:lnTo>
                  <a:close/>
                </a:path>
              </a:pathLst>
            </a:custGeom>
            <a:solidFill>
              <a:srgbClr val="0041a7"/>
            </a:solidFill>
            <a:ln>
              <a:noFill/>
            </a:ln>
          </p:spPr>
          <p:style>
            <a:lnRef idx="0"/>
            <a:fillRef idx="0"/>
            <a:effectRef idx="0"/>
            <a:fontRef idx="minor"/>
          </p:style>
        </p:sp>
        <p:sp>
          <p:nvSpPr>
            <p:cNvPr id="279" name="CustomShape 12"/>
            <p:cNvSpPr/>
            <p:nvPr/>
          </p:nvSpPr>
          <p:spPr>
            <a:xfrm>
              <a:off x="7623000" y="568440"/>
              <a:ext cx="1522440" cy="473400"/>
            </a:xfrm>
            <a:custGeom>
              <a:avLst/>
              <a:gdLst/>
              <a:ahLst/>
              <a:rect l="l" t="t" r="r" b="b"/>
              <a:pathLst>
                <a:path w="14603" h="4553">
                  <a:moveTo>
                    <a:pt x="0" y="0"/>
                  </a:moveTo>
                  <a:cubicBezTo>
                    <a:pt x="122" y="2524"/>
                    <a:pt x="3347" y="4553"/>
                    <a:pt x="7301" y="4553"/>
                  </a:cubicBezTo>
                  <a:cubicBezTo>
                    <a:pt x="11256" y="4553"/>
                    <a:pt x="14481" y="2524"/>
                    <a:pt x="14602" y="0"/>
                  </a:cubicBezTo>
                  <a:close/>
                </a:path>
              </a:pathLst>
            </a:cu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grpSp>
      <p:grpSp>
        <p:nvGrpSpPr>
          <p:cNvPr id="280" name="Group 13"/>
          <p:cNvGrpSpPr/>
          <p:nvPr/>
        </p:nvGrpSpPr>
        <p:grpSpPr>
          <a:xfrm>
            <a:off x="10080" y="4005720"/>
            <a:ext cx="2279160" cy="1136160"/>
            <a:chOff x="10080" y="4005720"/>
            <a:chExt cx="2279160" cy="1136160"/>
          </a:xfrm>
        </p:grpSpPr>
        <p:sp>
          <p:nvSpPr>
            <p:cNvPr id="281" name="CustomShape 14"/>
            <p:cNvSpPr/>
            <p:nvPr/>
          </p:nvSpPr>
          <p:spPr>
            <a:xfrm>
              <a:off x="771840" y="4005720"/>
              <a:ext cx="758520" cy="568080"/>
            </a:xfrm>
            <a:custGeom>
              <a:avLst/>
              <a:gdLst/>
              <a:ahLst/>
              <a:rect l="l" t="t" r="r" b="b"/>
              <a:pathLst>
                <a:path w="7302" h="5461">
                  <a:moveTo>
                    <a:pt x="1" y="1"/>
                  </a:moveTo>
                  <a:lnTo>
                    <a:pt x="1" y="5460"/>
                  </a:lnTo>
                  <a:lnTo>
                    <a:pt x="7302" y="5460"/>
                  </a:lnTo>
                  <a:lnTo>
                    <a:pt x="7302" y="1"/>
                  </a:lnTo>
                  <a:close/>
                </a:path>
              </a:pathLst>
            </a:custGeom>
            <a:solidFill>
              <a:srgbClr val="005cc2"/>
            </a:solidFill>
            <a:ln>
              <a:noFill/>
            </a:ln>
          </p:spPr>
          <p:style>
            <a:lnRef idx="0"/>
            <a:fillRef idx="0"/>
            <a:effectRef idx="0"/>
            <a:fontRef idx="minor"/>
          </p:style>
        </p:sp>
        <p:sp>
          <p:nvSpPr>
            <p:cNvPr id="282" name="CustomShape 15"/>
            <p:cNvSpPr/>
            <p:nvPr/>
          </p:nvSpPr>
          <p:spPr>
            <a:xfrm>
              <a:off x="10080" y="4574880"/>
              <a:ext cx="758520" cy="567000"/>
            </a:xfrm>
            <a:custGeom>
              <a:avLst/>
              <a:gdLst/>
              <a:ahLst/>
              <a:rect l="l" t="t" r="r" b="b"/>
              <a:pathLst>
                <a:path w="7302" h="5451">
                  <a:moveTo>
                    <a:pt x="0" y="0"/>
                  </a:moveTo>
                  <a:lnTo>
                    <a:pt x="0" y="5450"/>
                  </a:lnTo>
                  <a:lnTo>
                    <a:pt x="7301" y="5450"/>
                  </a:lnTo>
                  <a:lnTo>
                    <a:pt x="7301" y="0"/>
                  </a:lnTo>
                  <a:close/>
                </a:path>
              </a:pathLst>
            </a:custGeom>
            <a:solidFill>
              <a:srgbClr val="0050a6"/>
            </a:solidFill>
            <a:ln>
              <a:noFill/>
            </a:ln>
          </p:spPr>
          <p:style>
            <a:lnRef idx="0"/>
            <a:fillRef idx="0"/>
            <a:effectRef idx="0"/>
            <a:fontRef idx="minor"/>
          </p:style>
        </p:sp>
        <p:sp>
          <p:nvSpPr>
            <p:cNvPr id="283" name="CustomShape 16"/>
            <p:cNvSpPr/>
            <p:nvPr/>
          </p:nvSpPr>
          <p:spPr>
            <a:xfrm>
              <a:off x="1530720" y="4574880"/>
              <a:ext cx="758520" cy="567000"/>
            </a:xfrm>
            <a:custGeom>
              <a:avLst/>
              <a:gdLst/>
              <a:ahLst/>
              <a:rect l="l" t="t" r="r" b="b"/>
              <a:pathLst>
                <a:path w="7302" h="5451">
                  <a:moveTo>
                    <a:pt x="1" y="0"/>
                  </a:moveTo>
                  <a:lnTo>
                    <a:pt x="1" y="5450"/>
                  </a:lnTo>
                  <a:lnTo>
                    <a:pt x="7302" y="5450"/>
                  </a:lnTo>
                  <a:lnTo>
                    <a:pt x="7302" y="0"/>
                  </a:lnTo>
                  <a:close/>
                </a:path>
              </a:pathLst>
            </a:custGeom>
            <a:solidFill>
              <a:srgbClr val="005cc2"/>
            </a:solidFill>
            <a:ln>
              <a:noFill/>
            </a:ln>
          </p:spPr>
          <p:style>
            <a:lnRef idx="0"/>
            <a:fillRef idx="0"/>
            <a:effectRef idx="0"/>
            <a:fontRef idx="minor"/>
          </p:style>
        </p:sp>
        <p:sp>
          <p:nvSpPr>
            <p:cNvPr id="284" name="CustomShape 17"/>
            <p:cNvSpPr/>
            <p:nvPr/>
          </p:nvSpPr>
          <p:spPr>
            <a:xfrm>
              <a:off x="770760" y="4574880"/>
              <a:ext cx="758520" cy="567000"/>
            </a:xfrm>
            <a:custGeom>
              <a:avLst/>
              <a:gdLst/>
              <a:ahLst/>
              <a:rect l="l" t="t" r="r" b="b"/>
              <a:pathLst>
                <a:path w="7302" h="5451">
                  <a:moveTo>
                    <a:pt x="0" y="0"/>
                  </a:moveTo>
                  <a:lnTo>
                    <a:pt x="0" y="5450"/>
                  </a:lnTo>
                  <a:lnTo>
                    <a:pt x="7302" y="5450"/>
                  </a:lnTo>
                  <a:lnTo>
                    <a:pt x="7302" y="0"/>
                  </a:lnTo>
                  <a:close/>
                </a:path>
              </a:pathLst>
            </a:custGeom>
            <a:solidFill>
              <a:srgbClr val="0041a7"/>
            </a:solidFill>
            <a:ln>
              <a:noFill/>
            </a:ln>
          </p:spPr>
          <p:style>
            <a:lnRef idx="0"/>
            <a:fillRef idx="0"/>
            <a:effectRef idx="0"/>
            <a:fontRef idx="minor"/>
          </p:style>
        </p:sp>
        <p:sp>
          <p:nvSpPr>
            <p:cNvPr id="285" name="CustomShape 18"/>
            <p:cNvSpPr/>
            <p:nvPr/>
          </p:nvSpPr>
          <p:spPr>
            <a:xfrm>
              <a:off x="10080" y="4574880"/>
              <a:ext cx="1518480" cy="472320"/>
            </a:xfrm>
            <a:custGeom>
              <a:avLst/>
              <a:gdLst/>
              <a:ahLst/>
              <a:rect l="l" t="t" r="r" b="b"/>
              <a:pathLst>
                <a:path w="14603" h="4544">
                  <a:moveTo>
                    <a:pt x="0" y="0"/>
                  </a:moveTo>
                  <a:cubicBezTo>
                    <a:pt x="122" y="2524"/>
                    <a:pt x="3347" y="4543"/>
                    <a:pt x="7301" y="4543"/>
                  </a:cubicBezTo>
                  <a:cubicBezTo>
                    <a:pt x="11255" y="4543"/>
                    <a:pt x="14471" y="2524"/>
                    <a:pt x="14602" y="0"/>
                  </a:cubicBezTo>
                  <a:close/>
                </a:path>
              </a:pathLst>
            </a:cu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sp>
          <p:nvSpPr>
            <p:cNvPr id="286" name="CustomShape 19"/>
            <p:cNvSpPr/>
            <p:nvPr/>
          </p:nvSpPr>
          <p:spPr>
            <a:xfrm>
              <a:off x="10800" y="4005720"/>
              <a:ext cx="758520" cy="568080"/>
            </a:xfrm>
            <a:custGeom>
              <a:avLst/>
              <a:gdLst/>
              <a:ahLst/>
              <a:rect l="l" t="t" r="r" b="b"/>
              <a:pathLst>
                <a:path w="7302" h="5461">
                  <a:moveTo>
                    <a:pt x="1" y="1"/>
                  </a:moveTo>
                  <a:lnTo>
                    <a:pt x="1" y="5460"/>
                  </a:lnTo>
                  <a:lnTo>
                    <a:pt x="7302" y="5460"/>
                  </a:lnTo>
                  <a:lnTo>
                    <a:pt x="7302" y="1"/>
                  </a:lnTo>
                  <a:close/>
                </a:path>
              </a:pathLst>
            </a:custGeom>
            <a:solidFill>
              <a:srgbClr val="0041a7"/>
            </a:solidFill>
            <a:ln>
              <a:noFill/>
            </a:ln>
          </p:spPr>
          <p:style>
            <a:lnRef idx="0"/>
            <a:fillRef idx="0"/>
            <a:effectRef idx="0"/>
            <a:fontRef idx="minor"/>
          </p:style>
        </p:sp>
      </p:grpSp>
      <p:sp>
        <p:nvSpPr>
          <p:cNvPr id="287" name="PlaceHolder 20"/>
          <p:cNvSpPr>
            <a:spLocks noGrp="1"/>
          </p:cNvSpPr>
          <p:nvPr>
            <p:ph type="title"/>
          </p:nvPr>
        </p:nvSpPr>
        <p:spPr>
          <a:xfrm>
            <a:off x="720000" y="566280"/>
            <a:ext cx="6137640" cy="624960"/>
          </a:xfrm>
          <a:prstGeom prst="rect">
            <a:avLst/>
          </a:prstGeom>
        </p:spPr>
        <p:txBody>
          <a:bodyPr lIns="0" rIns="0" tIns="0" bIns="0" anchor="ctr">
            <a:noAutofit/>
          </a:bodyPr>
          <a:p>
            <a:pPr algn="ctr"/>
            <a:r>
              <a:rPr b="0" lang="en-IN" sz="1800" spc="-1" strike="noStrike">
                <a:latin typeface="Arial"/>
              </a:rPr>
              <a:t>Click to edit the title text format</a:t>
            </a:r>
            <a:endParaRPr b="0" lang="en-IN" sz="1800" spc="-1" strike="noStrike">
              <a:latin typeface="Arial"/>
            </a:endParaRPr>
          </a:p>
        </p:txBody>
      </p:sp>
      <p:sp>
        <p:nvSpPr>
          <p:cNvPr id="288" name="PlaceHolder 21"/>
          <p:cNvSpPr>
            <a:spLocks noGrp="1"/>
          </p:cNvSpPr>
          <p:nvPr>
            <p:ph type="body"/>
          </p:nvPr>
        </p:nvSpPr>
        <p:spPr>
          <a:xfrm>
            <a:off x="457200" y="1203480"/>
            <a:ext cx="4015440" cy="2982600"/>
          </a:xfrm>
          <a:prstGeom prst="rect">
            <a:avLst/>
          </a:prstGeom>
        </p:spPr>
        <p:txBody>
          <a:bodyPr lIns="0" rIns="0" tIns="0" bIns="0">
            <a:normAutofit fontScale="97000"/>
          </a:bodyPr>
          <a:p>
            <a:pPr marL="432000" indent="-324000" algn="ctr">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lgn="ctr">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lgn="ctr">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lgn="ctr">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lgn="ctr">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lgn="ctr">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lgn="ctr">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289" name="PlaceHolder 22"/>
          <p:cNvSpPr>
            <a:spLocks noGrp="1"/>
          </p:cNvSpPr>
          <p:nvPr>
            <p:ph type="body"/>
          </p:nvPr>
        </p:nvSpPr>
        <p:spPr>
          <a:xfrm>
            <a:off x="4674240" y="1203480"/>
            <a:ext cx="4015440" cy="2982600"/>
          </a:xfrm>
          <a:prstGeom prst="rect">
            <a:avLst/>
          </a:prstGeom>
        </p:spPr>
        <p:txBody>
          <a:bodyPr lIns="0" rIns="0" tIns="0" bIns="0">
            <a:normAutofit fontScale="97000"/>
          </a:bodyPr>
          <a:p>
            <a:pPr marL="432000" indent="-324000" algn="ctr">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lgn="ctr">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lgn="ctr">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lgn="ctr">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lgn="ctr">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lgn="ctr">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lgn="ctr">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50a6"/>
        </a:solidFill>
      </p:bgPr>
    </p:bg>
    <p:spTree>
      <p:nvGrpSpPr>
        <p:cNvPr id="1" name=""/>
        <p:cNvGrpSpPr/>
        <p:nvPr/>
      </p:nvGrpSpPr>
      <p:grpSpPr>
        <a:xfrm>
          <a:off x="0" y="0"/>
          <a:ext cx="0" cy="0"/>
          <a:chOff x="0" y="0"/>
          <a:chExt cx="0" cy="0"/>
        </a:xfrm>
      </p:grpSpPr>
      <p:grpSp>
        <p:nvGrpSpPr>
          <p:cNvPr id="326" name="Group 1"/>
          <p:cNvGrpSpPr/>
          <p:nvPr/>
        </p:nvGrpSpPr>
        <p:grpSpPr>
          <a:xfrm>
            <a:off x="0" y="0"/>
            <a:ext cx="9145440" cy="2179080"/>
            <a:chOff x="0" y="0"/>
            <a:chExt cx="9145440" cy="2179080"/>
          </a:xfrm>
        </p:grpSpPr>
        <p:sp>
          <p:nvSpPr>
            <p:cNvPr id="327" name="CustomShape 2"/>
            <p:cNvSpPr/>
            <p:nvPr/>
          </p:nvSpPr>
          <p:spPr>
            <a:xfrm>
              <a:off x="8384760" y="1137960"/>
              <a:ext cx="760680" cy="567360"/>
            </a:xfrm>
            <a:custGeom>
              <a:avLst/>
              <a:gdLst/>
              <a:ahLst/>
              <a:rect l="l" t="t" r="r" b="b"/>
              <a:pathLst>
                <a:path w="7302" h="5451">
                  <a:moveTo>
                    <a:pt x="0" y="0"/>
                  </a:moveTo>
                  <a:lnTo>
                    <a:pt x="0" y="5450"/>
                  </a:lnTo>
                  <a:lnTo>
                    <a:pt x="7301" y="5450"/>
                  </a:lnTo>
                  <a:lnTo>
                    <a:pt x="7301" y="0"/>
                  </a:lnTo>
                  <a:close/>
                </a:path>
              </a:pathLst>
            </a:custGeom>
            <a:solidFill>
              <a:srgbClr val="005cc2"/>
            </a:solidFill>
            <a:ln>
              <a:noFill/>
            </a:ln>
          </p:spPr>
          <p:style>
            <a:lnRef idx="0"/>
            <a:fillRef idx="0"/>
            <a:effectRef idx="0"/>
            <a:fontRef idx="minor"/>
          </p:style>
        </p:sp>
        <p:sp>
          <p:nvSpPr>
            <p:cNvPr id="328" name="CustomShape 3"/>
            <p:cNvSpPr/>
            <p:nvPr/>
          </p:nvSpPr>
          <p:spPr>
            <a:xfrm>
              <a:off x="7623000" y="1137960"/>
              <a:ext cx="760680" cy="567360"/>
            </a:xfrm>
            <a:custGeom>
              <a:avLst/>
              <a:gdLst/>
              <a:ahLst/>
              <a:rect l="l" t="t" r="r" b="b"/>
              <a:pathLst>
                <a:path w="7302" h="5451">
                  <a:moveTo>
                    <a:pt x="0" y="0"/>
                  </a:moveTo>
                  <a:lnTo>
                    <a:pt x="0" y="5450"/>
                  </a:lnTo>
                  <a:lnTo>
                    <a:pt x="7301" y="5450"/>
                  </a:lnTo>
                  <a:lnTo>
                    <a:pt x="7301" y="0"/>
                  </a:lnTo>
                  <a:close/>
                </a:path>
              </a:pathLst>
            </a:custGeom>
            <a:solidFill>
              <a:srgbClr val="0041a7"/>
            </a:solidFill>
            <a:ln>
              <a:noFill/>
            </a:ln>
          </p:spPr>
          <p:style>
            <a:lnRef idx="0"/>
            <a:fillRef idx="0"/>
            <a:effectRef idx="0"/>
            <a:fontRef idx="minor"/>
          </p:style>
        </p:sp>
        <p:sp>
          <p:nvSpPr>
            <p:cNvPr id="329" name="CustomShape 4"/>
            <p:cNvSpPr/>
            <p:nvPr/>
          </p:nvSpPr>
          <p:spPr>
            <a:xfrm>
              <a:off x="7623000" y="1706400"/>
              <a:ext cx="1522440" cy="472680"/>
            </a:xfrm>
            <a:custGeom>
              <a:avLst/>
              <a:gdLst/>
              <a:ahLst/>
              <a:rect l="l" t="t" r="r" b="b"/>
              <a:pathLst>
                <a:path w="14603" h="4544">
                  <a:moveTo>
                    <a:pt x="0" y="0"/>
                  </a:moveTo>
                  <a:cubicBezTo>
                    <a:pt x="122" y="2524"/>
                    <a:pt x="3347" y="4544"/>
                    <a:pt x="7301" y="4544"/>
                  </a:cubicBezTo>
                  <a:cubicBezTo>
                    <a:pt x="11256" y="4544"/>
                    <a:pt x="14481" y="2524"/>
                    <a:pt x="14602" y="0"/>
                  </a:cubicBezTo>
                  <a:close/>
                </a:path>
              </a:pathLst>
            </a:cu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sp>
          <p:nvSpPr>
            <p:cNvPr id="330" name="CustomShape 5"/>
            <p:cNvSpPr/>
            <p:nvPr/>
          </p:nvSpPr>
          <p:spPr>
            <a:xfrm>
              <a:off x="0" y="574560"/>
              <a:ext cx="6857640" cy="567360"/>
            </a:xfrm>
            <a:custGeom>
              <a:avLst/>
              <a:gdLst/>
              <a:ahLst/>
              <a:rect l="l" t="t" r="r" b="b"/>
              <a:pathLst>
                <a:path w="7302" h="5451">
                  <a:moveTo>
                    <a:pt x="0" y="0"/>
                  </a:moveTo>
                  <a:lnTo>
                    <a:pt x="0" y="5450"/>
                  </a:lnTo>
                  <a:lnTo>
                    <a:pt x="7301" y="5450"/>
                  </a:lnTo>
                  <a:lnTo>
                    <a:pt x="7301" y="0"/>
                  </a:lnTo>
                  <a:close/>
                </a:path>
              </a:pathLst>
            </a:custGeom>
            <a:solidFill>
              <a:schemeClr val="accent2"/>
            </a:solidFill>
            <a:ln>
              <a:noFill/>
            </a:ln>
          </p:spPr>
          <p:style>
            <a:lnRef idx="0"/>
            <a:fillRef idx="0"/>
            <a:effectRef idx="0"/>
            <a:fontRef idx="minor"/>
          </p:style>
        </p:sp>
        <p:sp>
          <p:nvSpPr>
            <p:cNvPr id="331" name="CustomShape 6"/>
            <p:cNvSpPr/>
            <p:nvPr/>
          </p:nvSpPr>
          <p:spPr>
            <a:xfrm>
              <a:off x="0" y="1134360"/>
              <a:ext cx="8368560" cy="392040"/>
            </a:xfrm>
            <a:prstGeom prst="round2SameRect">
              <a:avLst>
                <a:gd name="adj1" fmla="val 0"/>
                <a:gd name="adj2" fmla="val 50000"/>
              </a:avLst>
            </a:pr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sp>
          <p:nvSpPr>
            <p:cNvPr id="332" name="CustomShape 7"/>
            <p:cNvSpPr/>
            <p:nvPr/>
          </p:nvSpPr>
          <p:spPr>
            <a:xfrm>
              <a:off x="8384760" y="0"/>
              <a:ext cx="760680" cy="567000"/>
            </a:xfrm>
            <a:custGeom>
              <a:avLst/>
              <a:gdLst/>
              <a:ahLst/>
              <a:rect l="l" t="t" r="r" b="b"/>
              <a:pathLst>
                <a:path w="7302" h="5450">
                  <a:moveTo>
                    <a:pt x="0" y="0"/>
                  </a:moveTo>
                  <a:lnTo>
                    <a:pt x="0" y="5450"/>
                  </a:lnTo>
                  <a:lnTo>
                    <a:pt x="7301" y="5450"/>
                  </a:lnTo>
                  <a:lnTo>
                    <a:pt x="7301" y="0"/>
                  </a:lnTo>
                  <a:close/>
                </a:path>
              </a:pathLst>
            </a:custGeom>
            <a:solidFill>
              <a:srgbClr val="005cc2"/>
            </a:solidFill>
            <a:ln>
              <a:noFill/>
            </a:ln>
          </p:spPr>
          <p:style>
            <a:lnRef idx="0"/>
            <a:fillRef idx="0"/>
            <a:effectRef idx="0"/>
            <a:fontRef idx="minor"/>
          </p:style>
        </p:sp>
        <p:sp>
          <p:nvSpPr>
            <p:cNvPr id="333" name="CustomShape 8"/>
            <p:cNvSpPr/>
            <p:nvPr/>
          </p:nvSpPr>
          <p:spPr>
            <a:xfrm>
              <a:off x="7623000" y="0"/>
              <a:ext cx="760680" cy="567000"/>
            </a:xfrm>
            <a:custGeom>
              <a:avLst/>
              <a:gdLst/>
              <a:ahLst/>
              <a:rect l="l" t="t" r="r" b="b"/>
              <a:pathLst>
                <a:path w="7302" h="5450">
                  <a:moveTo>
                    <a:pt x="0" y="0"/>
                  </a:moveTo>
                  <a:lnTo>
                    <a:pt x="0" y="5450"/>
                  </a:lnTo>
                  <a:lnTo>
                    <a:pt x="7301" y="5450"/>
                  </a:lnTo>
                  <a:lnTo>
                    <a:pt x="7301" y="0"/>
                  </a:lnTo>
                  <a:close/>
                </a:path>
              </a:pathLst>
            </a:custGeom>
            <a:solidFill>
              <a:srgbClr val="0041a7"/>
            </a:solidFill>
            <a:ln>
              <a:noFill/>
            </a:ln>
          </p:spPr>
          <p:style>
            <a:lnRef idx="0"/>
            <a:fillRef idx="0"/>
            <a:effectRef idx="0"/>
            <a:fontRef idx="minor"/>
          </p:style>
        </p:sp>
        <p:sp>
          <p:nvSpPr>
            <p:cNvPr id="334" name="CustomShape 9"/>
            <p:cNvSpPr/>
            <p:nvPr/>
          </p:nvSpPr>
          <p:spPr>
            <a:xfrm>
              <a:off x="8384760" y="568440"/>
              <a:ext cx="760680" cy="568080"/>
            </a:xfrm>
            <a:custGeom>
              <a:avLst/>
              <a:gdLst/>
              <a:ahLst/>
              <a:rect l="l" t="t" r="r" b="b"/>
              <a:pathLst>
                <a:path w="7302" h="5460">
                  <a:moveTo>
                    <a:pt x="0" y="0"/>
                  </a:moveTo>
                  <a:lnTo>
                    <a:pt x="0" y="5459"/>
                  </a:lnTo>
                  <a:lnTo>
                    <a:pt x="7301" y="5459"/>
                  </a:lnTo>
                  <a:lnTo>
                    <a:pt x="7301" y="0"/>
                  </a:lnTo>
                  <a:close/>
                </a:path>
              </a:pathLst>
            </a:custGeom>
            <a:solidFill>
              <a:srgbClr val="0040a6"/>
            </a:solidFill>
            <a:ln>
              <a:noFill/>
            </a:ln>
          </p:spPr>
          <p:style>
            <a:lnRef idx="0"/>
            <a:fillRef idx="0"/>
            <a:effectRef idx="0"/>
            <a:fontRef idx="minor"/>
          </p:style>
        </p:sp>
        <p:sp>
          <p:nvSpPr>
            <p:cNvPr id="335" name="CustomShape 10"/>
            <p:cNvSpPr/>
            <p:nvPr/>
          </p:nvSpPr>
          <p:spPr>
            <a:xfrm>
              <a:off x="7623000" y="568440"/>
              <a:ext cx="760680" cy="568080"/>
            </a:xfrm>
            <a:custGeom>
              <a:avLst/>
              <a:gdLst/>
              <a:ahLst/>
              <a:rect l="l" t="t" r="r" b="b"/>
              <a:pathLst>
                <a:path w="7302" h="5460">
                  <a:moveTo>
                    <a:pt x="0" y="0"/>
                  </a:moveTo>
                  <a:lnTo>
                    <a:pt x="0" y="5459"/>
                  </a:lnTo>
                  <a:lnTo>
                    <a:pt x="7301" y="5459"/>
                  </a:lnTo>
                  <a:lnTo>
                    <a:pt x="7301" y="0"/>
                  </a:lnTo>
                  <a:close/>
                </a:path>
              </a:pathLst>
            </a:custGeom>
            <a:solidFill>
              <a:srgbClr val="005cc2"/>
            </a:solidFill>
            <a:ln>
              <a:noFill/>
            </a:ln>
          </p:spPr>
          <p:style>
            <a:lnRef idx="0"/>
            <a:fillRef idx="0"/>
            <a:effectRef idx="0"/>
            <a:fontRef idx="minor"/>
          </p:style>
        </p:sp>
        <p:sp>
          <p:nvSpPr>
            <p:cNvPr id="336" name="CustomShape 11"/>
            <p:cNvSpPr/>
            <p:nvPr/>
          </p:nvSpPr>
          <p:spPr>
            <a:xfrm>
              <a:off x="6860880" y="568440"/>
              <a:ext cx="760680" cy="568080"/>
            </a:xfrm>
            <a:custGeom>
              <a:avLst/>
              <a:gdLst/>
              <a:ahLst/>
              <a:rect l="l" t="t" r="r" b="b"/>
              <a:pathLst>
                <a:path w="7302" h="5460">
                  <a:moveTo>
                    <a:pt x="0" y="0"/>
                  </a:moveTo>
                  <a:lnTo>
                    <a:pt x="0" y="5459"/>
                  </a:lnTo>
                  <a:lnTo>
                    <a:pt x="7301" y="5459"/>
                  </a:lnTo>
                  <a:lnTo>
                    <a:pt x="7301" y="0"/>
                  </a:lnTo>
                  <a:close/>
                </a:path>
              </a:pathLst>
            </a:custGeom>
            <a:solidFill>
              <a:srgbClr val="0041a7"/>
            </a:solidFill>
            <a:ln>
              <a:noFill/>
            </a:ln>
          </p:spPr>
          <p:style>
            <a:lnRef idx="0"/>
            <a:fillRef idx="0"/>
            <a:effectRef idx="0"/>
            <a:fontRef idx="minor"/>
          </p:style>
        </p:sp>
        <p:sp>
          <p:nvSpPr>
            <p:cNvPr id="337" name="CustomShape 12"/>
            <p:cNvSpPr/>
            <p:nvPr/>
          </p:nvSpPr>
          <p:spPr>
            <a:xfrm>
              <a:off x="7623000" y="568440"/>
              <a:ext cx="1522440" cy="473400"/>
            </a:xfrm>
            <a:custGeom>
              <a:avLst/>
              <a:gdLst/>
              <a:ahLst/>
              <a:rect l="l" t="t" r="r" b="b"/>
              <a:pathLst>
                <a:path w="14603" h="4553">
                  <a:moveTo>
                    <a:pt x="0" y="0"/>
                  </a:moveTo>
                  <a:cubicBezTo>
                    <a:pt x="122" y="2524"/>
                    <a:pt x="3347" y="4553"/>
                    <a:pt x="7301" y="4553"/>
                  </a:cubicBezTo>
                  <a:cubicBezTo>
                    <a:pt x="11256" y="4553"/>
                    <a:pt x="14481" y="2524"/>
                    <a:pt x="14602" y="0"/>
                  </a:cubicBezTo>
                  <a:close/>
                </a:path>
              </a:pathLst>
            </a:cu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grpSp>
      <p:sp>
        <p:nvSpPr>
          <p:cNvPr id="338" name="PlaceHolder 13"/>
          <p:cNvSpPr>
            <a:spLocks noGrp="1"/>
          </p:cNvSpPr>
          <p:nvPr>
            <p:ph type="title"/>
          </p:nvPr>
        </p:nvSpPr>
        <p:spPr>
          <a:xfrm>
            <a:off x="720000" y="566280"/>
            <a:ext cx="6137640" cy="624960"/>
          </a:xfrm>
          <a:prstGeom prst="rect">
            <a:avLst/>
          </a:prstGeom>
        </p:spPr>
        <p:txBody>
          <a:bodyPr lIns="0" rIns="0" tIns="0" bIns="0" anchor="ctr">
            <a:noAutofit/>
          </a:bodyPr>
          <a:p>
            <a:pPr algn="ctr"/>
            <a:r>
              <a:rPr b="0" lang="en-IN" sz="1800" spc="-1" strike="noStrike">
                <a:latin typeface="Arial"/>
              </a:rPr>
              <a:t>Click to edit the title text format</a:t>
            </a:r>
            <a:endParaRPr b="0" lang="en-IN" sz="1800" spc="-1" strike="noStrike">
              <a:latin typeface="Arial"/>
            </a:endParaRPr>
          </a:p>
        </p:txBody>
      </p:sp>
      <p:sp>
        <p:nvSpPr>
          <p:cNvPr id="339" name="PlaceHolder 1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2.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5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76" name="Group 1"/>
          <p:cNvGrpSpPr/>
          <p:nvPr/>
        </p:nvGrpSpPr>
        <p:grpSpPr>
          <a:xfrm>
            <a:off x="1167840" y="2094840"/>
            <a:ext cx="7624440" cy="952200"/>
            <a:chOff x="1167840" y="2094840"/>
            <a:chExt cx="7624440" cy="952200"/>
          </a:xfrm>
        </p:grpSpPr>
        <p:sp>
          <p:nvSpPr>
            <p:cNvPr id="377" name="CustomShape 2"/>
            <p:cNvSpPr/>
            <p:nvPr/>
          </p:nvSpPr>
          <p:spPr>
            <a:xfrm>
              <a:off x="1167840" y="2655000"/>
              <a:ext cx="7624440" cy="392040"/>
            </a:xfrm>
            <a:prstGeom prst="round2SameRect">
              <a:avLst>
                <a:gd name="adj1" fmla="val 0"/>
                <a:gd name="adj2" fmla="val 50000"/>
              </a:avLst>
            </a:pr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sp>
          <p:nvSpPr>
            <p:cNvPr id="378" name="CustomShape 3"/>
            <p:cNvSpPr/>
            <p:nvPr/>
          </p:nvSpPr>
          <p:spPr>
            <a:xfrm>
              <a:off x="1167840" y="2094840"/>
              <a:ext cx="7624440" cy="567360"/>
            </a:xfrm>
            <a:custGeom>
              <a:avLst/>
              <a:gdLst/>
              <a:ahLst/>
              <a:rect l="l" t="t" r="r" b="b"/>
              <a:pathLst>
                <a:path w="7302" h="5451">
                  <a:moveTo>
                    <a:pt x="0" y="0"/>
                  </a:moveTo>
                  <a:lnTo>
                    <a:pt x="0" y="5450"/>
                  </a:lnTo>
                  <a:lnTo>
                    <a:pt x="7301" y="5450"/>
                  </a:lnTo>
                  <a:lnTo>
                    <a:pt x="7301" y="0"/>
                  </a:lnTo>
                  <a:close/>
                </a:path>
              </a:pathLst>
            </a:custGeom>
            <a:solidFill>
              <a:schemeClr val="accent2"/>
            </a:solidFill>
            <a:ln>
              <a:noFill/>
            </a:ln>
          </p:spPr>
          <p:style>
            <a:lnRef idx="0"/>
            <a:fillRef idx="0"/>
            <a:effectRef idx="0"/>
            <a:fontRef idx="minor"/>
          </p:style>
        </p:sp>
      </p:grpSp>
      <p:sp>
        <p:nvSpPr>
          <p:cNvPr id="379" name="CustomShape 4"/>
          <p:cNvSpPr/>
          <p:nvPr/>
        </p:nvSpPr>
        <p:spPr>
          <a:xfrm>
            <a:off x="1660320" y="773280"/>
            <a:ext cx="5918760" cy="116748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1" lang="en" sz="7200" spc="-1" strike="noStrike">
                <a:solidFill>
                  <a:srgbClr val="ffffff"/>
                </a:solidFill>
                <a:latin typeface="Modern No. 20"/>
                <a:ea typeface="Oswald"/>
              </a:rPr>
              <a:t>Minor Project </a:t>
            </a:r>
            <a:endParaRPr b="0" lang="en-IN" sz="7200" spc="-1" strike="noStrike">
              <a:latin typeface="Arial"/>
            </a:endParaRPr>
          </a:p>
        </p:txBody>
      </p:sp>
      <p:sp>
        <p:nvSpPr>
          <p:cNvPr id="380" name="CustomShape 5"/>
          <p:cNvSpPr/>
          <p:nvPr/>
        </p:nvSpPr>
        <p:spPr>
          <a:xfrm>
            <a:off x="1167840" y="2282400"/>
            <a:ext cx="6048000" cy="169416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0" i="1" lang="en" sz="1600" spc="-1" strike="noStrike" u="sng">
                <a:solidFill>
                  <a:srgbClr val="a1ceff"/>
                </a:solidFill>
                <a:uFillTx/>
                <a:latin typeface="Bookman Old Style"/>
                <a:ea typeface="Catamaran"/>
              </a:rPr>
              <a:t>Developed by:-</a:t>
            </a:r>
            <a:endParaRPr b="0" lang="en-IN" sz="1600" spc="-1" strike="noStrike">
              <a:latin typeface="Arial"/>
            </a:endParaRPr>
          </a:p>
          <a:p>
            <a:pPr>
              <a:lnSpc>
                <a:spcPct val="100000"/>
              </a:lnSpc>
              <a:tabLst>
                <a:tab algn="l" pos="0"/>
              </a:tabLst>
            </a:pPr>
            <a:endParaRPr b="0" lang="en-IN" sz="1600" spc="-1" strike="noStrike">
              <a:latin typeface="Arial"/>
            </a:endParaRPr>
          </a:p>
          <a:p>
            <a:pPr marL="343080" indent="-342000">
              <a:lnSpc>
                <a:spcPct val="100000"/>
              </a:lnSpc>
              <a:buClr>
                <a:srgbClr val="ffffff"/>
              </a:buClr>
              <a:buFont typeface="Wingdings" charset="2"/>
              <a:buChar char=""/>
              <a:tabLst>
                <a:tab algn="l" pos="0"/>
              </a:tabLst>
            </a:pPr>
            <a:r>
              <a:rPr b="0" lang="en" sz="2400" spc="-1" strike="noStrike">
                <a:solidFill>
                  <a:srgbClr val="ffffff"/>
                </a:solidFill>
                <a:latin typeface="Catamaran"/>
                <a:ea typeface="Catamaran"/>
              </a:rPr>
              <a:t>Sankalp Singh Bisht: 18103147</a:t>
            </a:r>
            <a:endParaRPr b="0" lang="en-IN" sz="2400" spc="-1" strike="noStrike">
              <a:latin typeface="Arial"/>
            </a:endParaRPr>
          </a:p>
        </p:txBody>
      </p:sp>
    </p:spTree>
  </p:cSld>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4" presetSubtype="10">
                                  <p:stCondLst>
                                    <p:cond delay="0"/>
                                  </p:stCondLst>
                                  <p:childTnLst>
                                    <p:set>
                                      <p:cBhvr>
                                        <p:cTn id="6" dur="1" fill="hold">
                                          <p:stCondLst>
                                            <p:cond delay="0"/>
                                          </p:stCondLst>
                                        </p:cTn>
                                        <p:tgtEl>
                                          <p:spTgt spid="379">
                                            <p:txEl>
                                              <p:pRg st="0" end="0"/>
                                            </p:txEl>
                                          </p:spTgt>
                                        </p:tgtEl>
                                        <p:attrNameLst>
                                          <p:attrName>style.visibility</p:attrName>
                                        </p:attrNameLst>
                                      </p:cBhvr>
                                      <p:to>
                                        <p:strVal val="visible"/>
                                      </p:to>
                                    </p:set>
                                    <p:animEffect filter="randombar(horizontal)" transition="in">
                                      <p:cBhvr additive="repl">
                                        <p:cTn id="7" dur="500"/>
                                        <p:tgtEl>
                                          <p:spTgt spid="3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22" presetSubtype="4">
                                  <p:stCondLst>
                                    <p:cond delay="0"/>
                                  </p:stCondLst>
                                  <p:childTnLst>
                                    <p:set>
                                      <p:cBhvr>
                                        <p:cTn id="11" dur="1" fill="hold">
                                          <p:stCondLst>
                                            <p:cond delay="0"/>
                                          </p:stCondLst>
                                        </p:cTn>
                                        <p:tgtEl>
                                          <p:spTgt spid="380"/>
                                        </p:tgtEl>
                                        <p:attrNameLst>
                                          <p:attrName>style.visibility</p:attrName>
                                        </p:attrNameLst>
                                      </p:cBhvr>
                                      <p:to>
                                        <p:strVal val="visible"/>
                                      </p:to>
                                    </p:set>
                                    <p:animEffect filter="wipe(down)" transition="in">
                                      <p:cBhvr additive="repl">
                                        <p:cTn id="12" dur="500"/>
                                        <p:tgtEl>
                                          <p:spTgt spid="3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630720" y="1056960"/>
            <a:ext cx="7702560" cy="337428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endParaRPr b="0" lang="en-IN" sz="1800" spc="-1" strike="noStrike">
              <a:latin typeface="Arial"/>
            </a:endParaRPr>
          </a:p>
          <a:p>
            <a:pPr algn="ctr">
              <a:lnSpc>
                <a:spcPct val="115000"/>
              </a:lnSpc>
              <a:tabLst>
                <a:tab algn="l" pos="0"/>
              </a:tabLst>
            </a:pPr>
            <a:endParaRPr b="0" lang="en-IN" sz="1800" spc="-1" strike="noStrike">
              <a:latin typeface="Arial"/>
            </a:endParaRPr>
          </a:p>
          <a:p>
            <a:pPr algn="ctr">
              <a:lnSpc>
                <a:spcPct val="115000"/>
              </a:lnSpc>
              <a:tabLst>
                <a:tab algn="l" pos="0"/>
              </a:tabLst>
            </a:pPr>
            <a:r>
              <a:rPr b="0" i="1" lang="en-IN" sz="2000" spc="-1" strike="noStrike">
                <a:solidFill>
                  <a:srgbClr val="ffffff"/>
                </a:solidFill>
                <a:latin typeface="Modern No. 20"/>
                <a:ea typeface="Catamaran"/>
              </a:rPr>
              <a:t>“</a:t>
            </a:r>
            <a:r>
              <a:rPr b="0" i="1" lang="en-IN" sz="2000" spc="-1" strike="noStrike">
                <a:solidFill>
                  <a:srgbClr val="ffffff"/>
                </a:solidFill>
                <a:latin typeface="Modern No. 20"/>
                <a:ea typeface="Catamaran"/>
              </a:rPr>
              <a:t>Analysing Indian road conditions by applying techniques of computer vision to provide information about general traffic, road cracks and potholes.”</a:t>
            </a:r>
            <a:r>
              <a:rPr b="0" i="1" lang="en-IN" sz="1600" spc="-1" strike="noStrike">
                <a:solidFill>
                  <a:srgbClr val="ffffff"/>
                </a:solidFill>
                <a:latin typeface="Catamaran"/>
                <a:ea typeface="Catamaran"/>
              </a:rPr>
              <a:t>​</a:t>
            </a:r>
            <a:endParaRPr b="0" lang="en-IN" sz="1600" spc="-1" strike="noStrike">
              <a:latin typeface="Arial"/>
            </a:endParaRPr>
          </a:p>
          <a:p>
            <a:pPr>
              <a:lnSpc>
                <a:spcPct val="115000"/>
              </a:lnSpc>
              <a:tabLst>
                <a:tab algn="l" pos="0"/>
              </a:tabLst>
            </a:pPr>
            <a:endParaRPr b="0" lang="en-IN" sz="1600" spc="-1" strike="noStrike">
              <a:latin typeface="Arial"/>
            </a:endParaRPr>
          </a:p>
          <a:p>
            <a:pPr>
              <a:lnSpc>
                <a:spcPct val="115000"/>
              </a:lnSpc>
              <a:tabLst>
                <a:tab algn="l" pos="0"/>
              </a:tabLst>
            </a:pPr>
            <a:r>
              <a:rPr b="0" lang="en-IN" sz="1400" spc="-1" strike="noStrike">
                <a:solidFill>
                  <a:srgbClr val="ffffff"/>
                </a:solidFill>
                <a:latin typeface="Catamaran"/>
                <a:ea typeface="Catamaran"/>
              </a:rPr>
              <a:t>We want to use Computer Vision on India’s First, Open Source Traffic Dataset. Road accidents have been a major cause for concern across the Indian subcontinent. In 2019 alone, the country reported around 151 thousand fatalities due to road accidents. We want to create a model which can use Images from different sources(For example CCTV images) to create exploratory data analysis summarize their main characteristics, often with visual methods.</a:t>
            </a:r>
            <a:endParaRPr b="0" lang="en-IN" sz="1400" spc="-1" strike="noStrike">
              <a:latin typeface="Arial"/>
            </a:endParaRPr>
          </a:p>
          <a:p>
            <a:pPr>
              <a:lnSpc>
                <a:spcPct val="115000"/>
              </a:lnSpc>
              <a:spcBef>
                <a:spcPts val="1599"/>
              </a:spcBef>
              <a:spcAft>
                <a:spcPts val="1599"/>
              </a:spcAft>
              <a:tabLst>
                <a:tab algn="l" pos="0"/>
              </a:tabLst>
            </a:pPr>
            <a:endParaRPr b="0" lang="en-IN" sz="1400" spc="-1" strike="noStrike">
              <a:latin typeface="Arial"/>
            </a:endParaRPr>
          </a:p>
        </p:txBody>
      </p:sp>
      <p:sp>
        <p:nvSpPr>
          <p:cNvPr id="382" name="CustomShape 2"/>
          <p:cNvSpPr/>
          <p:nvPr/>
        </p:nvSpPr>
        <p:spPr>
          <a:xfrm>
            <a:off x="286920" y="608400"/>
            <a:ext cx="6137640" cy="53676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 sz="4000" spc="-1" strike="noStrike" u="sng">
                <a:solidFill>
                  <a:srgbClr val="ffffff"/>
                </a:solidFill>
                <a:uFillTx/>
                <a:latin typeface="Lucida Calligraphy"/>
                <a:ea typeface="Oswald"/>
              </a:rPr>
              <a:t>Problem Statement</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720000" y="610200"/>
            <a:ext cx="6137640" cy="53676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br/>
            <a:r>
              <a:rPr b="1" lang="en" sz="3200" spc="-1" strike="noStrike" u="sng">
                <a:solidFill>
                  <a:srgbClr val="ffffff"/>
                </a:solidFill>
                <a:uFillTx/>
                <a:latin typeface="Lucida Calligraphy"/>
                <a:ea typeface="Oswald"/>
              </a:rPr>
              <a:t>Steps which will lead to fulfilling our vision</a:t>
            </a:r>
            <a:br/>
            <a:endParaRPr b="0" lang="en-IN" sz="3200" spc="-1" strike="noStrike">
              <a:latin typeface="Arial"/>
            </a:endParaRPr>
          </a:p>
        </p:txBody>
      </p:sp>
      <p:grpSp>
        <p:nvGrpSpPr>
          <p:cNvPr id="384" name="Group 2"/>
          <p:cNvGrpSpPr/>
          <p:nvPr/>
        </p:nvGrpSpPr>
        <p:grpSpPr>
          <a:xfrm>
            <a:off x="1221480" y="3487680"/>
            <a:ext cx="757800" cy="951840"/>
            <a:chOff x="1221480" y="3487680"/>
            <a:chExt cx="757800" cy="951840"/>
          </a:xfrm>
        </p:grpSpPr>
        <p:sp>
          <p:nvSpPr>
            <p:cNvPr id="385" name="CustomShape 3"/>
            <p:cNvSpPr/>
            <p:nvPr/>
          </p:nvSpPr>
          <p:spPr>
            <a:xfrm>
              <a:off x="1221480" y="3487680"/>
              <a:ext cx="757800" cy="567360"/>
            </a:xfrm>
            <a:custGeom>
              <a:avLst/>
              <a:gdLst/>
              <a:ahLst/>
              <a:rect l="l" t="t" r="r" b="b"/>
              <a:pathLst>
                <a:path w="7302" h="5451">
                  <a:moveTo>
                    <a:pt x="0" y="0"/>
                  </a:moveTo>
                  <a:lnTo>
                    <a:pt x="0" y="5450"/>
                  </a:lnTo>
                  <a:lnTo>
                    <a:pt x="7301" y="5450"/>
                  </a:lnTo>
                  <a:lnTo>
                    <a:pt x="7301" y="0"/>
                  </a:lnTo>
                  <a:close/>
                </a:path>
              </a:pathLst>
            </a:custGeom>
            <a:solidFill>
              <a:schemeClr val="accent2"/>
            </a:solidFill>
            <a:ln>
              <a:noFill/>
            </a:ln>
          </p:spPr>
          <p:style>
            <a:lnRef idx="0"/>
            <a:fillRef idx="0"/>
            <a:effectRef idx="0"/>
            <a:fontRef idx="minor"/>
          </p:style>
        </p:sp>
        <p:sp>
          <p:nvSpPr>
            <p:cNvPr id="386" name="CustomShape 4"/>
            <p:cNvSpPr/>
            <p:nvPr/>
          </p:nvSpPr>
          <p:spPr>
            <a:xfrm>
              <a:off x="1221480" y="4047480"/>
              <a:ext cx="757800" cy="392040"/>
            </a:xfrm>
            <a:prstGeom prst="round2SameRect">
              <a:avLst>
                <a:gd name="adj1" fmla="val 0"/>
                <a:gd name="adj2" fmla="val 50000"/>
              </a:avLst>
            </a:pr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grpSp>
      <p:grpSp>
        <p:nvGrpSpPr>
          <p:cNvPr id="387" name="Group 5"/>
          <p:cNvGrpSpPr/>
          <p:nvPr/>
        </p:nvGrpSpPr>
        <p:grpSpPr>
          <a:xfrm>
            <a:off x="1221480" y="2099880"/>
            <a:ext cx="757800" cy="951840"/>
            <a:chOff x="1221480" y="2099880"/>
            <a:chExt cx="757800" cy="951840"/>
          </a:xfrm>
        </p:grpSpPr>
        <p:sp>
          <p:nvSpPr>
            <p:cNvPr id="388" name="CustomShape 6"/>
            <p:cNvSpPr/>
            <p:nvPr/>
          </p:nvSpPr>
          <p:spPr>
            <a:xfrm>
              <a:off x="1221480" y="2099880"/>
              <a:ext cx="757800" cy="567360"/>
            </a:xfrm>
            <a:custGeom>
              <a:avLst/>
              <a:gdLst/>
              <a:ahLst/>
              <a:rect l="l" t="t" r="r" b="b"/>
              <a:pathLst>
                <a:path w="7302" h="5451">
                  <a:moveTo>
                    <a:pt x="0" y="0"/>
                  </a:moveTo>
                  <a:lnTo>
                    <a:pt x="0" y="5450"/>
                  </a:lnTo>
                  <a:lnTo>
                    <a:pt x="7301" y="5450"/>
                  </a:lnTo>
                  <a:lnTo>
                    <a:pt x="7301" y="0"/>
                  </a:lnTo>
                  <a:close/>
                </a:path>
              </a:pathLst>
            </a:custGeom>
            <a:solidFill>
              <a:schemeClr val="accent2"/>
            </a:solidFill>
            <a:ln>
              <a:noFill/>
            </a:ln>
          </p:spPr>
          <p:style>
            <a:lnRef idx="0"/>
            <a:fillRef idx="0"/>
            <a:effectRef idx="0"/>
            <a:fontRef idx="minor"/>
          </p:style>
        </p:sp>
        <p:sp>
          <p:nvSpPr>
            <p:cNvPr id="389" name="CustomShape 7"/>
            <p:cNvSpPr/>
            <p:nvPr/>
          </p:nvSpPr>
          <p:spPr>
            <a:xfrm>
              <a:off x="1221480" y="2659680"/>
              <a:ext cx="757800" cy="392040"/>
            </a:xfrm>
            <a:prstGeom prst="round2SameRect">
              <a:avLst>
                <a:gd name="adj1" fmla="val 0"/>
                <a:gd name="adj2" fmla="val 50000"/>
              </a:avLst>
            </a:pr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grpSp>
      <p:sp>
        <p:nvSpPr>
          <p:cNvPr id="390" name="CustomShape 8"/>
          <p:cNvSpPr/>
          <p:nvPr/>
        </p:nvSpPr>
        <p:spPr>
          <a:xfrm>
            <a:off x="1221480" y="2282400"/>
            <a:ext cx="757800" cy="23220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1" lang="en" sz="2800" spc="-1" strike="noStrike">
                <a:solidFill>
                  <a:srgbClr val="ffffff"/>
                </a:solidFill>
                <a:latin typeface="Oswald"/>
                <a:ea typeface="Oswald"/>
              </a:rPr>
              <a:t>1</a:t>
            </a:r>
            <a:endParaRPr b="0" lang="en-IN" sz="2800" spc="-1" strike="noStrike">
              <a:latin typeface="Arial"/>
            </a:endParaRPr>
          </a:p>
        </p:txBody>
      </p:sp>
      <p:sp>
        <p:nvSpPr>
          <p:cNvPr id="391" name="CustomShape 9"/>
          <p:cNvSpPr/>
          <p:nvPr/>
        </p:nvSpPr>
        <p:spPr>
          <a:xfrm>
            <a:off x="1221480" y="3659040"/>
            <a:ext cx="757800" cy="23220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1" lang="en" sz="2800" spc="-1" strike="noStrike">
                <a:solidFill>
                  <a:srgbClr val="ffffff"/>
                </a:solidFill>
                <a:latin typeface="Oswald"/>
                <a:ea typeface="Oswald"/>
              </a:rPr>
              <a:t>3</a:t>
            </a:r>
            <a:endParaRPr b="0" lang="en-IN" sz="2800" spc="-1" strike="noStrike">
              <a:latin typeface="Arial"/>
            </a:endParaRPr>
          </a:p>
        </p:txBody>
      </p:sp>
      <p:grpSp>
        <p:nvGrpSpPr>
          <p:cNvPr id="392" name="Group 10"/>
          <p:cNvGrpSpPr/>
          <p:nvPr/>
        </p:nvGrpSpPr>
        <p:grpSpPr>
          <a:xfrm>
            <a:off x="4870800" y="3487680"/>
            <a:ext cx="757800" cy="951840"/>
            <a:chOff x="4870800" y="3487680"/>
            <a:chExt cx="757800" cy="951840"/>
          </a:xfrm>
        </p:grpSpPr>
        <p:sp>
          <p:nvSpPr>
            <p:cNvPr id="393" name="CustomShape 11"/>
            <p:cNvSpPr/>
            <p:nvPr/>
          </p:nvSpPr>
          <p:spPr>
            <a:xfrm>
              <a:off x="4870800" y="3487680"/>
              <a:ext cx="757800" cy="567360"/>
            </a:xfrm>
            <a:custGeom>
              <a:avLst/>
              <a:gdLst/>
              <a:ahLst/>
              <a:rect l="l" t="t" r="r" b="b"/>
              <a:pathLst>
                <a:path w="7302" h="5451">
                  <a:moveTo>
                    <a:pt x="0" y="0"/>
                  </a:moveTo>
                  <a:lnTo>
                    <a:pt x="0" y="5450"/>
                  </a:lnTo>
                  <a:lnTo>
                    <a:pt x="7301" y="5450"/>
                  </a:lnTo>
                  <a:lnTo>
                    <a:pt x="7301" y="0"/>
                  </a:lnTo>
                  <a:close/>
                </a:path>
              </a:pathLst>
            </a:custGeom>
            <a:solidFill>
              <a:schemeClr val="accent2"/>
            </a:solidFill>
            <a:ln>
              <a:noFill/>
            </a:ln>
          </p:spPr>
          <p:style>
            <a:lnRef idx="0"/>
            <a:fillRef idx="0"/>
            <a:effectRef idx="0"/>
            <a:fontRef idx="minor"/>
          </p:style>
        </p:sp>
        <p:sp>
          <p:nvSpPr>
            <p:cNvPr id="394" name="CustomShape 12"/>
            <p:cNvSpPr/>
            <p:nvPr/>
          </p:nvSpPr>
          <p:spPr>
            <a:xfrm>
              <a:off x="4870800" y="4047480"/>
              <a:ext cx="757800" cy="392040"/>
            </a:xfrm>
            <a:prstGeom prst="round2SameRect">
              <a:avLst>
                <a:gd name="adj1" fmla="val 0"/>
                <a:gd name="adj2" fmla="val 50000"/>
              </a:avLst>
            </a:pr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grpSp>
      <p:grpSp>
        <p:nvGrpSpPr>
          <p:cNvPr id="395" name="Group 13"/>
          <p:cNvGrpSpPr/>
          <p:nvPr/>
        </p:nvGrpSpPr>
        <p:grpSpPr>
          <a:xfrm>
            <a:off x="4870800" y="2099880"/>
            <a:ext cx="757800" cy="951840"/>
            <a:chOff x="4870800" y="2099880"/>
            <a:chExt cx="757800" cy="951840"/>
          </a:xfrm>
        </p:grpSpPr>
        <p:sp>
          <p:nvSpPr>
            <p:cNvPr id="396" name="CustomShape 14"/>
            <p:cNvSpPr/>
            <p:nvPr/>
          </p:nvSpPr>
          <p:spPr>
            <a:xfrm>
              <a:off x="4870800" y="2099880"/>
              <a:ext cx="757800" cy="567360"/>
            </a:xfrm>
            <a:custGeom>
              <a:avLst/>
              <a:gdLst/>
              <a:ahLst/>
              <a:rect l="l" t="t" r="r" b="b"/>
              <a:pathLst>
                <a:path w="7302" h="5451">
                  <a:moveTo>
                    <a:pt x="0" y="0"/>
                  </a:moveTo>
                  <a:lnTo>
                    <a:pt x="0" y="5450"/>
                  </a:lnTo>
                  <a:lnTo>
                    <a:pt x="7301" y="5450"/>
                  </a:lnTo>
                  <a:lnTo>
                    <a:pt x="7301" y="0"/>
                  </a:lnTo>
                  <a:close/>
                </a:path>
              </a:pathLst>
            </a:custGeom>
            <a:solidFill>
              <a:schemeClr val="accent2"/>
            </a:solidFill>
            <a:ln>
              <a:noFill/>
            </a:ln>
          </p:spPr>
          <p:style>
            <a:lnRef idx="0"/>
            <a:fillRef idx="0"/>
            <a:effectRef idx="0"/>
            <a:fontRef idx="minor"/>
          </p:style>
        </p:sp>
        <p:sp>
          <p:nvSpPr>
            <p:cNvPr id="397" name="CustomShape 15"/>
            <p:cNvSpPr/>
            <p:nvPr/>
          </p:nvSpPr>
          <p:spPr>
            <a:xfrm>
              <a:off x="4870800" y="2659680"/>
              <a:ext cx="757800" cy="392040"/>
            </a:xfrm>
            <a:prstGeom prst="round2SameRect">
              <a:avLst>
                <a:gd name="adj1" fmla="val 0"/>
                <a:gd name="adj2" fmla="val 50000"/>
              </a:avLst>
            </a:prstGeom>
            <a:gradFill rotWithShape="0">
              <a:gsLst>
                <a:gs pos="38000">
                  <a:srgbClr val="0050a6">
                    <a:alpha val="0"/>
                  </a:srgbClr>
                </a:gs>
                <a:gs pos="100000">
                  <a:srgbClr val="003166">
                    <a:alpha val="35294"/>
                  </a:srgbClr>
                </a:gs>
              </a:gsLst>
              <a:lin ang="16200000"/>
            </a:gradFill>
            <a:ln>
              <a:noFill/>
            </a:ln>
          </p:spPr>
          <p:style>
            <a:lnRef idx="0"/>
            <a:fillRef idx="0"/>
            <a:effectRef idx="0"/>
            <a:fontRef idx="minor"/>
          </p:style>
        </p:sp>
      </p:grpSp>
      <p:sp>
        <p:nvSpPr>
          <p:cNvPr id="398" name="CustomShape 16"/>
          <p:cNvSpPr/>
          <p:nvPr/>
        </p:nvSpPr>
        <p:spPr>
          <a:xfrm>
            <a:off x="4870800" y="2232000"/>
            <a:ext cx="757800" cy="23220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1" lang="en" sz="2800" spc="-1" strike="noStrike">
                <a:solidFill>
                  <a:srgbClr val="ffffff"/>
                </a:solidFill>
                <a:latin typeface="Oswald"/>
                <a:ea typeface="Oswald"/>
              </a:rPr>
              <a:t>2</a:t>
            </a:r>
            <a:endParaRPr b="0" lang="en-IN" sz="2800" spc="-1" strike="noStrike">
              <a:latin typeface="Arial"/>
            </a:endParaRPr>
          </a:p>
        </p:txBody>
      </p:sp>
      <p:sp>
        <p:nvSpPr>
          <p:cNvPr id="399" name="CustomShape 17"/>
          <p:cNvSpPr/>
          <p:nvPr/>
        </p:nvSpPr>
        <p:spPr>
          <a:xfrm>
            <a:off x="4870800" y="3659040"/>
            <a:ext cx="757800" cy="23220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1" lang="en" sz="2800" spc="-1" strike="noStrike">
                <a:solidFill>
                  <a:srgbClr val="ffffff"/>
                </a:solidFill>
                <a:latin typeface="Oswald"/>
                <a:ea typeface="Oswald"/>
              </a:rPr>
              <a:t>4</a:t>
            </a:r>
            <a:endParaRPr b="0" lang="en-IN" sz="2800" spc="-1" strike="noStrike">
              <a:latin typeface="Arial"/>
            </a:endParaRPr>
          </a:p>
        </p:txBody>
      </p:sp>
      <p:sp>
        <p:nvSpPr>
          <p:cNvPr id="400" name="CustomShape 18"/>
          <p:cNvSpPr/>
          <p:nvPr/>
        </p:nvSpPr>
        <p:spPr>
          <a:xfrm>
            <a:off x="2099520" y="1829520"/>
            <a:ext cx="2352600" cy="722880"/>
          </a:xfrm>
          <a:prstGeom prst="rect">
            <a:avLst/>
          </a:prstGeom>
          <a:noFill/>
          <a:ln>
            <a:noFill/>
          </a:ln>
        </p:spPr>
        <p:style>
          <a:lnRef idx="0"/>
          <a:fillRef idx="0"/>
          <a:effectRef idx="0"/>
          <a:fontRef idx="minor"/>
        </p:style>
        <p:txBody>
          <a:bodyPr lIns="90000" rIns="90000" tIns="91440" bIns="91440" anchor="b">
            <a:noAutofit/>
          </a:bodyPr>
          <a:p>
            <a:pPr>
              <a:lnSpc>
                <a:spcPct val="100000"/>
              </a:lnSpc>
              <a:tabLst>
                <a:tab algn="l" pos="0"/>
              </a:tabLst>
            </a:pPr>
            <a:r>
              <a:rPr b="1" lang="en" sz="2000" spc="-1" strike="noStrike">
                <a:solidFill>
                  <a:srgbClr val="ffffff"/>
                </a:solidFill>
                <a:latin typeface="Catamaran"/>
                <a:ea typeface="Catamaran"/>
              </a:rPr>
              <a:t>Preparing Our Dataset</a:t>
            </a:r>
            <a:endParaRPr b="0" lang="en-IN" sz="2000" spc="-1" strike="noStrike">
              <a:latin typeface="Arial"/>
            </a:endParaRPr>
          </a:p>
        </p:txBody>
      </p:sp>
      <p:sp>
        <p:nvSpPr>
          <p:cNvPr id="401" name="CustomShape 19"/>
          <p:cNvSpPr/>
          <p:nvPr/>
        </p:nvSpPr>
        <p:spPr>
          <a:xfrm>
            <a:off x="2099520" y="2553120"/>
            <a:ext cx="2352600" cy="650880"/>
          </a:xfrm>
          <a:prstGeom prst="rect">
            <a:avLst/>
          </a:prstGeom>
          <a:noFill/>
          <a:ln>
            <a:noFill/>
          </a:ln>
        </p:spPr>
        <p:style>
          <a:lnRef idx="0"/>
          <a:fillRef idx="0"/>
          <a:effectRef idx="0"/>
          <a:fontRef idx="minor"/>
        </p:style>
        <p:txBody>
          <a:bodyPr lIns="90000" rIns="90000" tIns="0" bIns="91440">
            <a:noAutofit/>
          </a:bodyPr>
          <a:p>
            <a:pPr>
              <a:lnSpc>
                <a:spcPct val="100000"/>
              </a:lnSpc>
              <a:tabLst>
                <a:tab algn="l" pos="0"/>
              </a:tabLst>
            </a:pPr>
            <a:r>
              <a:rPr b="0" lang="en" sz="1400" spc="-1" strike="noStrike">
                <a:solidFill>
                  <a:srgbClr val="ffffff"/>
                </a:solidFill>
                <a:latin typeface="Catamaran"/>
                <a:ea typeface="Catamaran"/>
              </a:rPr>
              <a:t>We chose India’s First Open Source Traffic Dataset</a:t>
            </a:r>
            <a:endParaRPr b="0" lang="en-IN" sz="1400" spc="-1" strike="noStrike">
              <a:latin typeface="Arial"/>
            </a:endParaRPr>
          </a:p>
        </p:txBody>
      </p:sp>
      <p:sp>
        <p:nvSpPr>
          <p:cNvPr id="402" name="CustomShape 20"/>
          <p:cNvSpPr/>
          <p:nvPr/>
        </p:nvSpPr>
        <p:spPr>
          <a:xfrm>
            <a:off x="2126520" y="3366360"/>
            <a:ext cx="2352600" cy="473400"/>
          </a:xfrm>
          <a:prstGeom prst="rect">
            <a:avLst/>
          </a:prstGeom>
          <a:noFill/>
          <a:ln>
            <a:noFill/>
          </a:ln>
        </p:spPr>
        <p:style>
          <a:lnRef idx="0"/>
          <a:fillRef idx="0"/>
          <a:effectRef idx="0"/>
          <a:fontRef idx="minor"/>
        </p:style>
        <p:txBody>
          <a:bodyPr lIns="90000" rIns="90000" tIns="91440" bIns="91440" anchor="b">
            <a:noAutofit/>
          </a:bodyPr>
          <a:p>
            <a:pPr>
              <a:lnSpc>
                <a:spcPct val="100000"/>
              </a:lnSpc>
              <a:tabLst>
                <a:tab algn="l" pos="0"/>
              </a:tabLst>
            </a:pPr>
            <a:r>
              <a:rPr b="1" lang="en" sz="2000" spc="-1" strike="noStrike">
                <a:solidFill>
                  <a:srgbClr val="ffffff"/>
                </a:solidFill>
                <a:latin typeface="Catamaran"/>
                <a:ea typeface="Catamaran"/>
              </a:rPr>
              <a:t>Model Building</a:t>
            </a:r>
            <a:endParaRPr b="0" lang="en-IN" sz="2000" spc="-1" strike="noStrike">
              <a:latin typeface="Arial"/>
            </a:endParaRPr>
          </a:p>
        </p:txBody>
      </p:sp>
      <p:sp>
        <p:nvSpPr>
          <p:cNvPr id="403" name="CustomShape 21"/>
          <p:cNvSpPr/>
          <p:nvPr/>
        </p:nvSpPr>
        <p:spPr>
          <a:xfrm>
            <a:off x="2126160" y="3768840"/>
            <a:ext cx="2352600" cy="473400"/>
          </a:xfrm>
          <a:prstGeom prst="rect">
            <a:avLst/>
          </a:prstGeom>
          <a:noFill/>
          <a:ln>
            <a:noFill/>
          </a:ln>
        </p:spPr>
        <p:style>
          <a:lnRef idx="0"/>
          <a:fillRef idx="0"/>
          <a:effectRef idx="0"/>
          <a:fontRef idx="minor"/>
        </p:style>
        <p:txBody>
          <a:bodyPr lIns="90000" rIns="90000" tIns="0" bIns="91440">
            <a:noAutofit/>
          </a:bodyPr>
          <a:p>
            <a:pPr>
              <a:lnSpc>
                <a:spcPct val="100000"/>
              </a:lnSpc>
              <a:tabLst>
                <a:tab algn="l" pos="0"/>
              </a:tabLst>
            </a:pPr>
            <a:r>
              <a:rPr b="0" lang="en" sz="1400" spc="-1" strike="noStrike">
                <a:solidFill>
                  <a:srgbClr val="ffffff"/>
                </a:solidFill>
                <a:latin typeface="Catamaran"/>
                <a:ea typeface="Catamaran"/>
              </a:rPr>
              <a:t>We will build an Object Detection model which will also help in classifying Potholes </a:t>
            </a:r>
            <a:endParaRPr b="0" lang="en-IN" sz="1400" spc="-1" strike="noStrike">
              <a:latin typeface="Arial"/>
            </a:endParaRPr>
          </a:p>
        </p:txBody>
      </p:sp>
      <p:sp>
        <p:nvSpPr>
          <p:cNvPr id="404" name="CustomShape 22"/>
          <p:cNvSpPr/>
          <p:nvPr/>
        </p:nvSpPr>
        <p:spPr>
          <a:xfrm>
            <a:off x="5835240" y="1829520"/>
            <a:ext cx="2352600" cy="473400"/>
          </a:xfrm>
          <a:prstGeom prst="rect">
            <a:avLst/>
          </a:prstGeom>
          <a:noFill/>
          <a:ln>
            <a:noFill/>
          </a:ln>
        </p:spPr>
        <p:style>
          <a:lnRef idx="0"/>
          <a:fillRef idx="0"/>
          <a:effectRef idx="0"/>
          <a:fontRef idx="minor"/>
        </p:style>
        <p:txBody>
          <a:bodyPr lIns="90000" rIns="90000" tIns="91440" bIns="91440" anchor="b">
            <a:noAutofit/>
          </a:bodyPr>
          <a:p>
            <a:pPr>
              <a:lnSpc>
                <a:spcPct val="100000"/>
              </a:lnSpc>
              <a:tabLst>
                <a:tab algn="l" pos="0"/>
              </a:tabLst>
            </a:pPr>
            <a:r>
              <a:rPr b="1" lang="en" sz="2000" spc="-1" strike="noStrike">
                <a:solidFill>
                  <a:srgbClr val="ffffff"/>
                </a:solidFill>
                <a:latin typeface="Catamaran"/>
                <a:ea typeface="Catamaran"/>
              </a:rPr>
              <a:t>Dataset Analysis</a:t>
            </a:r>
            <a:endParaRPr b="0" lang="en-IN" sz="2000" spc="-1" strike="noStrike">
              <a:latin typeface="Arial"/>
            </a:endParaRPr>
          </a:p>
        </p:txBody>
      </p:sp>
      <p:sp>
        <p:nvSpPr>
          <p:cNvPr id="405" name="CustomShape 23"/>
          <p:cNvSpPr/>
          <p:nvPr/>
        </p:nvSpPr>
        <p:spPr>
          <a:xfrm>
            <a:off x="5834880" y="2232000"/>
            <a:ext cx="2352600" cy="473400"/>
          </a:xfrm>
          <a:prstGeom prst="rect">
            <a:avLst/>
          </a:prstGeom>
          <a:noFill/>
          <a:ln>
            <a:noFill/>
          </a:ln>
        </p:spPr>
        <p:style>
          <a:lnRef idx="0"/>
          <a:fillRef idx="0"/>
          <a:effectRef idx="0"/>
          <a:fontRef idx="minor"/>
        </p:style>
        <p:txBody>
          <a:bodyPr lIns="90000" rIns="90000" tIns="0" bIns="91440">
            <a:noAutofit/>
          </a:bodyPr>
          <a:p>
            <a:pPr>
              <a:lnSpc>
                <a:spcPct val="115000"/>
              </a:lnSpc>
              <a:spcBef>
                <a:spcPts val="1599"/>
              </a:spcBef>
              <a:spcAft>
                <a:spcPts val="1599"/>
              </a:spcAft>
              <a:tabLst>
                <a:tab algn="l" pos="0"/>
              </a:tabLst>
            </a:pPr>
            <a:r>
              <a:rPr b="0" lang="en" sz="1400" spc="-1" strike="noStrike">
                <a:solidFill>
                  <a:srgbClr val="ffffff"/>
                </a:solidFill>
                <a:latin typeface="Catamaran"/>
                <a:ea typeface="Catamaran"/>
              </a:rPr>
              <a:t>This is the first step where using methods from computer vision to create exploratory data analysis</a:t>
            </a:r>
            <a:endParaRPr b="0" lang="en-IN" sz="1400" spc="-1" strike="noStrike">
              <a:latin typeface="Arial"/>
            </a:endParaRPr>
          </a:p>
        </p:txBody>
      </p:sp>
      <p:sp>
        <p:nvSpPr>
          <p:cNvPr id="406" name="CustomShape 24"/>
          <p:cNvSpPr/>
          <p:nvPr/>
        </p:nvSpPr>
        <p:spPr>
          <a:xfrm>
            <a:off x="5835240" y="3366360"/>
            <a:ext cx="2352600" cy="473400"/>
          </a:xfrm>
          <a:prstGeom prst="rect">
            <a:avLst/>
          </a:prstGeom>
          <a:noFill/>
          <a:ln>
            <a:noFill/>
          </a:ln>
        </p:spPr>
        <p:style>
          <a:lnRef idx="0"/>
          <a:fillRef idx="0"/>
          <a:effectRef idx="0"/>
          <a:fontRef idx="minor"/>
        </p:style>
        <p:txBody>
          <a:bodyPr lIns="90000" rIns="90000" tIns="91440" bIns="91440" anchor="b">
            <a:noAutofit/>
          </a:bodyPr>
          <a:p>
            <a:pPr>
              <a:lnSpc>
                <a:spcPct val="100000"/>
              </a:lnSpc>
              <a:tabLst>
                <a:tab algn="l" pos="0"/>
              </a:tabLst>
            </a:pPr>
            <a:r>
              <a:rPr b="1" lang="en" sz="2000" spc="-1" strike="noStrike">
                <a:solidFill>
                  <a:srgbClr val="ffffff"/>
                </a:solidFill>
                <a:latin typeface="Catamaran"/>
                <a:ea typeface="Catamaran"/>
              </a:rPr>
              <a:t>Result Analysis</a:t>
            </a:r>
            <a:endParaRPr b="0" lang="en-IN" sz="2000" spc="-1" strike="noStrike">
              <a:latin typeface="Arial"/>
            </a:endParaRPr>
          </a:p>
        </p:txBody>
      </p:sp>
      <p:sp>
        <p:nvSpPr>
          <p:cNvPr id="407" name="CustomShape 25"/>
          <p:cNvSpPr/>
          <p:nvPr/>
        </p:nvSpPr>
        <p:spPr>
          <a:xfrm>
            <a:off x="5834880" y="3768840"/>
            <a:ext cx="2352600" cy="473400"/>
          </a:xfrm>
          <a:prstGeom prst="rect">
            <a:avLst/>
          </a:prstGeom>
          <a:noFill/>
          <a:ln>
            <a:noFill/>
          </a:ln>
        </p:spPr>
        <p:style>
          <a:lnRef idx="0"/>
          <a:fillRef idx="0"/>
          <a:effectRef idx="0"/>
          <a:fontRef idx="minor"/>
        </p:style>
        <p:txBody>
          <a:bodyPr lIns="90000" rIns="90000" tIns="0" bIns="91440">
            <a:noAutofit/>
          </a:bodyPr>
          <a:p>
            <a:pPr>
              <a:lnSpc>
                <a:spcPct val="100000"/>
              </a:lnSpc>
              <a:tabLst>
                <a:tab algn="l" pos="0"/>
              </a:tabLst>
            </a:pPr>
            <a:r>
              <a:rPr b="0" lang="en" sz="1400" spc="-1" strike="noStrike">
                <a:solidFill>
                  <a:srgbClr val="ffffff"/>
                </a:solidFill>
                <a:latin typeface="Catamaran"/>
                <a:ea typeface="Catamaran"/>
              </a:rPr>
              <a:t>We will work through results from various method to formulate our  result</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CustomShape 1"/>
          <p:cNvSpPr/>
          <p:nvPr/>
        </p:nvSpPr>
        <p:spPr>
          <a:xfrm>
            <a:off x="206280" y="371880"/>
            <a:ext cx="6622920" cy="55584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1" lang="en" sz="3200" spc="-1" strike="noStrike" u="sng">
                <a:solidFill>
                  <a:srgbClr val="ffffff"/>
                </a:solidFill>
                <a:uFillTx/>
                <a:latin typeface="Lucida Calligraphy"/>
                <a:ea typeface="Oswald"/>
              </a:rPr>
              <a:t>About Our Dataset</a:t>
            </a:r>
            <a:endParaRPr b="0" lang="en-IN" sz="3200" spc="-1" strike="noStrike">
              <a:latin typeface="Arial"/>
            </a:endParaRPr>
          </a:p>
        </p:txBody>
      </p:sp>
      <p:sp>
        <p:nvSpPr>
          <p:cNvPr id="409" name="CustomShape 2"/>
          <p:cNvSpPr/>
          <p:nvPr/>
        </p:nvSpPr>
        <p:spPr>
          <a:xfrm>
            <a:off x="158040" y="1086480"/>
            <a:ext cx="8648640" cy="4515840"/>
          </a:xfrm>
          <a:prstGeom prst="rect">
            <a:avLst/>
          </a:prstGeom>
          <a:noFill/>
          <a:ln>
            <a:noFill/>
          </a:ln>
        </p:spPr>
        <p:style>
          <a:lnRef idx="0"/>
          <a:fillRef idx="0"/>
          <a:effectRef idx="0"/>
          <a:fontRef idx="minor"/>
        </p:style>
        <p:txBody>
          <a:bodyPr lIns="90000" rIns="90000" tIns="45000" bIns="45000">
            <a:noAutofit/>
          </a:bodyPr>
          <a:p>
            <a:pPr marL="285840" indent="-284760">
              <a:lnSpc>
                <a:spcPct val="100000"/>
              </a:lnSpc>
              <a:buClr>
                <a:srgbClr val="ffffff"/>
              </a:buClr>
              <a:buFont typeface="Wingdings" charset="2"/>
              <a:buChar char=""/>
            </a:pPr>
            <a:r>
              <a:rPr b="0" lang="en-IN" sz="1800" spc="-1" strike="noStrike">
                <a:solidFill>
                  <a:srgbClr val="ffffff"/>
                </a:solidFill>
                <a:latin typeface="Arial"/>
                <a:ea typeface="DejaVu Sans"/>
              </a:rPr>
              <a:t>Collecting raw unstructured data in India is very different from any other populous country. It is not just the lane direction and crossroads, but the erratic and inconsistent driving routines of a typical Indian rider that are also to be taken into consideration. </a:t>
            </a:r>
            <a:endParaRPr b="0" lang="en-IN" sz="1800" spc="-1" strike="noStrike">
              <a:latin typeface="Arial"/>
            </a:endParaRPr>
          </a:p>
          <a:p>
            <a:pPr marL="285840" indent="-284760">
              <a:lnSpc>
                <a:spcPct val="100000"/>
              </a:lnSpc>
              <a:buClr>
                <a:srgbClr val="ffffff"/>
              </a:buClr>
              <a:buFont typeface="Wingdings" charset="2"/>
              <a:buChar char=""/>
            </a:pPr>
            <a:r>
              <a:rPr b="0" lang="en-IN" sz="1800" spc="-1" strike="noStrike">
                <a:solidFill>
                  <a:srgbClr val="ffffff"/>
                </a:solidFill>
                <a:latin typeface="Arial"/>
                <a:ea typeface="DejaVu Sans"/>
              </a:rPr>
              <a:t>This infamous driving scene, which is unique to India, became the subject of a thorough survey for this larger unique dataset. </a:t>
            </a:r>
            <a:endParaRPr b="0" lang="en-IN" sz="1800" spc="-1" strike="noStrike">
              <a:latin typeface="Arial"/>
            </a:endParaRPr>
          </a:p>
          <a:p>
            <a:pPr marL="285840" indent="-284760">
              <a:lnSpc>
                <a:spcPct val="100000"/>
              </a:lnSpc>
              <a:buClr>
                <a:srgbClr val="ffffff"/>
              </a:buClr>
              <a:buFont typeface="Wingdings" charset="2"/>
              <a:buChar char=""/>
            </a:pPr>
            <a:r>
              <a:rPr b="0" lang="en-IN" sz="1800" spc="-1" strike="noStrike">
                <a:solidFill>
                  <a:srgbClr val="ffffff"/>
                </a:solidFill>
                <a:latin typeface="Arial"/>
                <a:ea typeface="DejaVu Sans"/>
              </a:rPr>
              <a:t>Now, a project funded by Intel in partnership with the Government of Telangana and Karnataka, along with the team from IIIT Hyderabad are also addressing this issue.</a:t>
            </a:r>
            <a:endParaRPr b="0" lang="en-IN" sz="1800" spc="-1" strike="noStrike">
              <a:latin typeface="Arial"/>
            </a:endParaRPr>
          </a:p>
          <a:p>
            <a:pPr marL="285840" indent="-284760">
              <a:lnSpc>
                <a:spcPct val="100000"/>
              </a:lnSpc>
              <a:buClr>
                <a:srgbClr val="ffffff"/>
              </a:buClr>
              <a:buFont typeface="Wingdings" charset="2"/>
              <a:buChar char=""/>
            </a:pPr>
            <a:r>
              <a:rPr b="0" lang="en-IN" sz="1800" spc="-1" strike="noStrike">
                <a:solidFill>
                  <a:srgbClr val="ffffff"/>
                </a:solidFill>
                <a:latin typeface="Arial"/>
                <a:ea typeface="DejaVu Sans"/>
              </a:rPr>
              <a:t>The objective was to ensure road safety by creating a dataset which suits to Indian needs. </a:t>
            </a:r>
            <a:endParaRPr b="0" lang="en-IN" sz="1800" spc="-1" strike="noStrike">
              <a:latin typeface="Arial"/>
            </a:endParaRPr>
          </a:p>
          <a:p>
            <a:pPr marL="285840" indent="-284760">
              <a:lnSpc>
                <a:spcPct val="100000"/>
              </a:lnSpc>
              <a:buClr>
                <a:srgbClr val="ffffff"/>
              </a:buClr>
              <a:buFont typeface="Wingdings" charset="2"/>
              <a:buChar char=""/>
            </a:pPr>
            <a:r>
              <a:rPr b="0" lang="en-IN" sz="1800" spc="-1" strike="noStrike">
                <a:solidFill>
                  <a:srgbClr val="ffffff"/>
                </a:solidFill>
                <a:latin typeface="Arial"/>
                <a:ea typeface="DejaVu Sans"/>
              </a:rPr>
              <a:t>So, the team created about 10,000 pixel-level annotated images and 50,000 object level annotated images, twice the size of Germany’s Cityscape, which contained 5,000 frames.We will be using this dataset for our project.</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CustomShape 1"/>
          <p:cNvSpPr/>
          <p:nvPr/>
        </p:nvSpPr>
        <p:spPr>
          <a:xfrm>
            <a:off x="671760" y="587520"/>
            <a:ext cx="6137640" cy="53676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 sz="3200" spc="-1" strike="noStrike" u="sng">
                <a:solidFill>
                  <a:srgbClr val="ffffff"/>
                </a:solidFill>
                <a:uFillTx/>
                <a:latin typeface="Lucida Calligraphy"/>
                <a:ea typeface="Oswald"/>
              </a:rPr>
              <a:t>Research already done on this topic</a:t>
            </a:r>
            <a:endParaRPr b="0" lang="en-IN" sz="3200" spc="-1" strike="noStrike">
              <a:latin typeface="Arial"/>
            </a:endParaRPr>
          </a:p>
        </p:txBody>
      </p:sp>
      <p:sp>
        <p:nvSpPr>
          <p:cNvPr id="411" name="CustomShape 2"/>
          <p:cNvSpPr/>
          <p:nvPr/>
        </p:nvSpPr>
        <p:spPr>
          <a:xfrm>
            <a:off x="10080" y="3437280"/>
            <a:ext cx="758520" cy="567000"/>
          </a:xfrm>
          <a:custGeom>
            <a:avLst/>
            <a:gdLst/>
            <a:ahLst/>
            <a:rect l="l" t="t" r="r" b="b"/>
            <a:pathLst>
              <a:path w="7302" h="5451">
                <a:moveTo>
                  <a:pt x="0" y="1"/>
                </a:moveTo>
                <a:lnTo>
                  <a:pt x="0" y="5451"/>
                </a:lnTo>
                <a:lnTo>
                  <a:pt x="7301" y="5451"/>
                </a:lnTo>
                <a:lnTo>
                  <a:pt x="7301" y="1"/>
                </a:lnTo>
                <a:close/>
              </a:path>
            </a:pathLst>
          </a:custGeom>
          <a:solidFill>
            <a:srgbClr val="0050a6"/>
          </a:solidFill>
          <a:ln>
            <a:noFill/>
          </a:ln>
        </p:spPr>
        <p:style>
          <a:lnRef idx="0"/>
          <a:fillRef idx="0"/>
          <a:effectRef idx="0"/>
          <a:fontRef idx="minor"/>
        </p:style>
      </p:sp>
      <p:sp>
        <p:nvSpPr>
          <p:cNvPr id="412" name="CustomShape 3"/>
          <p:cNvSpPr/>
          <p:nvPr/>
        </p:nvSpPr>
        <p:spPr>
          <a:xfrm>
            <a:off x="575280" y="1125360"/>
            <a:ext cx="8265240" cy="39474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IN" sz="1800" spc="-1" strike="noStrike">
              <a:latin typeface="Arial"/>
            </a:endParaRPr>
          </a:p>
          <a:p>
            <a:pPr marL="285840" indent="-284760">
              <a:lnSpc>
                <a:spcPct val="100000"/>
              </a:lnSpc>
              <a:buClr>
                <a:srgbClr val="ffffff"/>
              </a:buClr>
              <a:buFont typeface="Wingdings" charset="2"/>
              <a:buChar char=""/>
            </a:pPr>
            <a:r>
              <a:rPr b="0" lang="en-IN" sz="1800" spc="-1" strike="noStrike">
                <a:solidFill>
                  <a:srgbClr val="ffffff"/>
                </a:solidFill>
                <a:latin typeface="Arial"/>
                <a:ea typeface="DejaVu Sans"/>
              </a:rPr>
              <a:t>With the number of deaths caused by road-related issues and accidents reaching 400 per day in India, it has become imperative to find solutions to minimise road fatalities due to which many countries are already working on this end. </a:t>
            </a:r>
            <a:endParaRPr b="0" lang="en-IN" sz="1800" spc="-1" strike="noStrike">
              <a:latin typeface="Arial"/>
            </a:endParaRPr>
          </a:p>
          <a:p>
            <a:pPr marL="285840" indent="-284760">
              <a:lnSpc>
                <a:spcPct val="100000"/>
              </a:lnSpc>
              <a:buClr>
                <a:srgbClr val="ffffff"/>
              </a:buClr>
              <a:buFont typeface="Wingdings" charset="2"/>
              <a:buChar char=""/>
            </a:pPr>
            <a:r>
              <a:rPr b="0" lang="en-IN" sz="1800" spc="-1" strike="noStrike">
                <a:solidFill>
                  <a:srgbClr val="ffffff"/>
                </a:solidFill>
                <a:latin typeface="Arial"/>
                <a:ea typeface="DejaVu Sans"/>
              </a:rPr>
              <a:t>For example, with the CityScape dataset, the researchers were able to detect the crucial challenges in Germany but this dataset cannot be use for India as our traffic is more erratic and roads are much more diverse. In such cases there have been a lot of research. </a:t>
            </a:r>
            <a:endParaRPr b="0" lang="en-IN" sz="1800" spc="-1" strike="noStrike">
              <a:latin typeface="Arial"/>
            </a:endParaRPr>
          </a:p>
          <a:p>
            <a:pPr marL="285840" indent="-284760">
              <a:lnSpc>
                <a:spcPct val="100000"/>
              </a:lnSpc>
              <a:buClr>
                <a:srgbClr val="ffffff"/>
              </a:buClr>
              <a:buFont typeface="Wingdings" charset="2"/>
              <a:buChar char=""/>
            </a:pPr>
            <a:r>
              <a:rPr b="0" lang="en-IN" sz="1800" spc="-1" strike="noStrike">
                <a:solidFill>
                  <a:srgbClr val="ffffff"/>
                </a:solidFill>
                <a:latin typeface="Arial"/>
                <a:ea typeface="DejaVu Sans"/>
              </a:rPr>
              <a:t>In developing countries, a larger number of pedestrians and cyclists could share roadways with automobiles. </a:t>
            </a:r>
            <a:endParaRPr b="0" lang="en-IN" sz="1800" spc="-1" strike="noStrike">
              <a:latin typeface="Arial"/>
            </a:endParaRPr>
          </a:p>
          <a:p>
            <a:pPr marL="285840" indent="-284760">
              <a:lnSpc>
                <a:spcPct val="100000"/>
              </a:lnSpc>
              <a:buClr>
                <a:srgbClr val="ffffff"/>
              </a:buClr>
              <a:buFont typeface="Wingdings" charset="2"/>
              <a:buChar char=""/>
            </a:pPr>
            <a:r>
              <a:rPr b="0" lang="en-IN" sz="1800" spc="-1" strike="noStrike">
                <a:solidFill>
                  <a:srgbClr val="ffffff"/>
                </a:solidFill>
                <a:latin typeface="Arial"/>
                <a:ea typeface="DejaVu Sans"/>
              </a:rPr>
              <a:t>Considering these, many vision-based crash detection model framework were developed for mixed traffic flow environment.</a:t>
            </a:r>
            <a:endParaRPr b="0" lang="en-IN" sz="1800" spc="-1" strike="noStrike">
              <a:latin typeface="Arial"/>
            </a:endParaRPr>
          </a:p>
          <a:p>
            <a:pPr marL="285840" indent="-284760">
              <a:lnSpc>
                <a:spcPct val="100000"/>
              </a:lnSpc>
              <a:buClr>
                <a:srgbClr val="ffffff"/>
              </a:buClr>
              <a:buFont typeface="Wingdings" charset="2"/>
              <a:buChar char=""/>
            </a:pPr>
            <a:r>
              <a:rPr b="0" lang="en-IN" sz="1800" spc="-1" strike="noStrike">
                <a:solidFill>
                  <a:srgbClr val="ffffff"/>
                </a:solidFill>
                <a:latin typeface="Arial"/>
                <a:ea typeface="DejaVu Sans"/>
              </a:rPr>
              <a:t>Image Enhancement is also done in few cases for low visibility area.</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CustomShape 1"/>
          <p:cNvSpPr/>
          <p:nvPr/>
        </p:nvSpPr>
        <p:spPr>
          <a:xfrm>
            <a:off x="275040" y="362520"/>
            <a:ext cx="6137640" cy="53676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 sz="3600" spc="-1" strike="noStrike" u="sng">
                <a:solidFill>
                  <a:srgbClr val="ffffff"/>
                </a:solidFill>
                <a:uFillTx/>
                <a:latin typeface="Lucida Calligraphy"/>
                <a:ea typeface="Oswald"/>
              </a:rPr>
              <a:t>Analysis Of results</a:t>
            </a:r>
            <a:endParaRPr b="0" lang="en-IN" sz="3600" spc="-1" strike="noStrike">
              <a:latin typeface="Arial"/>
            </a:endParaRPr>
          </a:p>
        </p:txBody>
      </p:sp>
      <p:sp>
        <p:nvSpPr>
          <p:cNvPr id="414" name="CustomShape 2"/>
          <p:cNvSpPr/>
          <p:nvPr/>
        </p:nvSpPr>
        <p:spPr>
          <a:xfrm>
            <a:off x="275040" y="1162080"/>
            <a:ext cx="8489880" cy="3683880"/>
          </a:xfrm>
          <a:prstGeom prst="rect">
            <a:avLst/>
          </a:prstGeom>
          <a:noFill/>
          <a:ln>
            <a:noFill/>
          </a:ln>
        </p:spPr>
        <p:style>
          <a:lnRef idx="0"/>
          <a:fillRef idx="0"/>
          <a:effectRef idx="0"/>
          <a:fontRef idx="minor"/>
        </p:style>
        <p:txBody>
          <a:bodyPr lIns="90000" rIns="90000" tIns="91440" bIns="91440">
            <a:noAutofit/>
          </a:bodyPr>
          <a:p>
            <a:pPr marL="285840" indent="-284760">
              <a:lnSpc>
                <a:spcPct val="100000"/>
              </a:lnSpc>
              <a:buClr>
                <a:srgbClr val="ffffff"/>
              </a:buClr>
              <a:buFont typeface="Wingdings" charset="2"/>
              <a:buChar char=""/>
              <a:tabLst>
                <a:tab algn="l" pos="0"/>
              </a:tabLst>
            </a:pPr>
            <a:r>
              <a:rPr b="0" lang="en-IN" sz="1800" spc="-1" strike="noStrike">
                <a:solidFill>
                  <a:srgbClr val="ffffff"/>
                </a:solidFill>
                <a:latin typeface="Arial"/>
                <a:ea typeface="DejaVu Sans"/>
              </a:rPr>
              <a:t>One of the major task of intelligent traffic surveillance is accurate vehicle detection. </a:t>
            </a:r>
            <a:endParaRPr b="0" lang="en-IN" sz="1800" spc="-1" strike="noStrike">
              <a:latin typeface="Arial"/>
            </a:endParaRPr>
          </a:p>
          <a:p>
            <a:pPr marL="285840" indent="-284760">
              <a:lnSpc>
                <a:spcPct val="100000"/>
              </a:lnSpc>
              <a:buClr>
                <a:srgbClr val="ffffff"/>
              </a:buClr>
              <a:buFont typeface="Wingdings" charset="2"/>
              <a:buChar char=""/>
              <a:tabLst>
                <a:tab algn="l" pos="0"/>
              </a:tabLst>
            </a:pPr>
            <a:r>
              <a:rPr b="0" lang="en-IN" sz="1800" spc="-1" strike="noStrike">
                <a:solidFill>
                  <a:srgbClr val="ffffff"/>
                </a:solidFill>
                <a:latin typeface="Arial"/>
                <a:ea typeface="DejaVu Sans"/>
              </a:rPr>
              <a:t>It is the key technique in the most of traffic applications, such as road real-time monitoring, intelligent tracking and intelligent traffic control. </a:t>
            </a:r>
            <a:endParaRPr b="0" lang="en-IN" sz="1800" spc="-1" strike="noStrike">
              <a:latin typeface="Arial"/>
            </a:endParaRPr>
          </a:p>
          <a:p>
            <a:pPr marL="285840" indent="-284760">
              <a:lnSpc>
                <a:spcPct val="100000"/>
              </a:lnSpc>
              <a:buClr>
                <a:srgbClr val="ffffff"/>
              </a:buClr>
              <a:buFont typeface="Wingdings" charset="2"/>
              <a:buChar char=""/>
              <a:tabLst>
                <a:tab algn="l" pos="0"/>
              </a:tabLst>
            </a:pPr>
            <a:r>
              <a:rPr b="0" lang="en-IN" sz="1800" spc="-1" strike="noStrike">
                <a:solidFill>
                  <a:srgbClr val="ffffff"/>
                </a:solidFill>
                <a:latin typeface="Arial"/>
                <a:ea typeface="DejaVu Sans"/>
              </a:rPr>
              <a:t>Thus, the goal of our model is to achieve vehicle detection and category identification, while meeting real-time requirements.</a:t>
            </a:r>
            <a:endParaRPr b="0" lang="en-IN" sz="1800" spc="-1" strike="noStrike">
              <a:latin typeface="Arial"/>
            </a:endParaRPr>
          </a:p>
          <a:p>
            <a:pPr marL="285840" indent="-284760">
              <a:lnSpc>
                <a:spcPct val="100000"/>
              </a:lnSpc>
              <a:buClr>
                <a:srgbClr val="ffffff"/>
              </a:buClr>
              <a:buFont typeface="Wingdings" charset="2"/>
              <a:buChar char=""/>
              <a:tabLst>
                <a:tab algn="l" pos="0"/>
              </a:tabLst>
            </a:pPr>
            <a:r>
              <a:rPr b="0" lang="en" sz="1800" spc="-1" strike="noStrike">
                <a:solidFill>
                  <a:srgbClr val="ffffff"/>
                </a:solidFill>
                <a:latin typeface="Catamaran"/>
                <a:ea typeface="DejaVu Sans"/>
              </a:rPr>
              <a:t>This model would aim to demonstrate an understanding of different level of traffic scene analysis by including simple detection and tracking of vehicles and people on the present road scene, classification of several traffic agents like traffic lights and traffic congestion build-up agents like roadcracks and potholes.</a:t>
            </a:r>
            <a:endParaRPr b="0" lang="en-IN" sz="1800" spc="-1" strike="noStrike">
              <a:latin typeface="Arial"/>
            </a:endParaRPr>
          </a:p>
          <a:p>
            <a:pPr marL="285840" indent="-284760">
              <a:lnSpc>
                <a:spcPct val="100000"/>
              </a:lnSpc>
              <a:buClr>
                <a:srgbClr val="ffffff"/>
              </a:buClr>
              <a:buFont typeface="Wingdings" charset="2"/>
              <a:buChar char=""/>
              <a:tabLst>
                <a:tab algn="l" pos="0"/>
              </a:tabLst>
            </a:pPr>
            <a:r>
              <a:rPr b="0" lang="en" sz="1800" spc="-1" strike="noStrike">
                <a:solidFill>
                  <a:srgbClr val="ffffff"/>
                </a:solidFill>
                <a:latin typeface="Catamaran"/>
                <a:ea typeface="DejaVu Sans"/>
              </a:rPr>
              <a:t>Thus the understanding and analysis developed by our analysing the results delievered by our model might be helpful in prevention of such circumstances in the time to come.</a:t>
            </a:r>
            <a:endParaRPr b="0" lang="en-IN" sz="1800" spc="-1" strike="noStrike">
              <a:latin typeface="Arial"/>
            </a:endParaRPr>
          </a:p>
          <a:p>
            <a:pPr>
              <a:lnSpc>
                <a:spcPct val="100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CustomShape 1"/>
          <p:cNvSpPr/>
          <p:nvPr/>
        </p:nvSpPr>
        <p:spPr>
          <a:xfrm>
            <a:off x="-504000" y="360000"/>
            <a:ext cx="8153640" cy="11095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200" spc="-1" strike="noStrike">
                <a:solidFill>
                  <a:srgbClr val="ffffff"/>
                </a:solidFill>
                <a:latin typeface="Lucida Calligraphy"/>
              </a:rPr>
              <a:t>Some Results obtained uptil now</a:t>
            </a:r>
            <a:endParaRPr b="0" lang="en-IN" sz="3200" spc="-1" strike="noStrike">
              <a:latin typeface="Arial"/>
            </a:endParaRPr>
          </a:p>
        </p:txBody>
      </p:sp>
      <p:pic>
        <p:nvPicPr>
          <p:cNvPr id="416" name="" descr=""/>
          <p:cNvPicPr/>
          <p:nvPr/>
        </p:nvPicPr>
        <p:blipFill>
          <a:blip r:embed="rId1"/>
          <a:stretch/>
        </p:blipFill>
        <p:spPr>
          <a:xfrm>
            <a:off x="242640" y="1550520"/>
            <a:ext cx="8325000" cy="2409120"/>
          </a:xfrm>
          <a:prstGeom prst="rect">
            <a:avLst/>
          </a:prstGeom>
          <a:ln>
            <a:noFill/>
          </a:ln>
        </p:spPr>
      </p:pic>
      <p:sp>
        <p:nvSpPr>
          <p:cNvPr id="417" name="CustomShape 2"/>
          <p:cNvSpPr/>
          <p:nvPr/>
        </p:nvSpPr>
        <p:spPr>
          <a:xfrm>
            <a:off x="792000" y="4104000"/>
            <a:ext cx="7559640" cy="34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ffffff"/>
                </a:solidFill>
                <a:latin typeface="Arial"/>
              </a:rPr>
              <a:t>Edge Detection Filter applied on the Image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8" name="" descr=""/>
          <p:cNvPicPr/>
          <p:nvPr/>
        </p:nvPicPr>
        <p:blipFill>
          <a:blip r:embed="rId1"/>
          <a:stretch/>
        </p:blipFill>
        <p:spPr>
          <a:xfrm>
            <a:off x="492480" y="760680"/>
            <a:ext cx="8363160" cy="2694960"/>
          </a:xfrm>
          <a:prstGeom prst="rect">
            <a:avLst/>
          </a:prstGeom>
          <a:ln>
            <a:noFill/>
          </a:ln>
        </p:spPr>
      </p:pic>
      <p:sp>
        <p:nvSpPr>
          <p:cNvPr id="419" name="CustomShape 1"/>
          <p:cNvSpPr/>
          <p:nvPr/>
        </p:nvSpPr>
        <p:spPr>
          <a:xfrm>
            <a:off x="576000" y="3672000"/>
            <a:ext cx="8351640" cy="34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ffffff"/>
                </a:solidFill>
                <a:latin typeface="Arial"/>
              </a:rPr>
              <a:t>Histogram of oriented Gradient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CustomShape 1"/>
          <p:cNvSpPr/>
          <p:nvPr/>
        </p:nvSpPr>
        <p:spPr>
          <a:xfrm>
            <a:off x="209520" y="273600"/>
            <a:ext cx="2711520" cy="458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3200" spc="-1" strike="noStrike" u="sng">
                <a:solidFill>
                  <a:srgbClr val="ffffff"/>
                </a:solidFill>
                <a:uFillTx/>
                <a:latin typeface="Lucida Calligraphy"/>
                <a:ea typeface="DejaVu Sans"/>
              </a:rPr>
              <a:t>References</a:t>
            </a:r>
            <a:endParaRPr b="0" lang="en-IN" sz="3200" spc="-1" strike="noStrike">
              <a:latin typeface="Arial"/>
            </a:endParaRPr>
          </a:p>
        </p:txBody>
      </p:sp>
      <p:sp>
        <p:nvSpPr>
          <p:cNvPr id="421" name="CustomShape 2"/>
          <p:cNvSpPr/>
          <p:nvPr/>
        </p:nvSpPr>
        <p:spPr>
          <a:xfrm>
            <a:off x="0" y="914400"/>
            <a:ext cx="8926920" cy="3690360"/>
          </a:xfrm>
          <a:prstGeom prst="rect">
            <a:avLst/>
          </a:prstGeom>
          <a:noFill/>
          <a:ln>
            <a:noFill/>
          </a:ln>
        </p:spPr>
        <p:style>
          <a:lnRef idx="0"/>
          <a:fillRef idx="0"/>
          <a:effectRef idx="0"/>
          <a:fontRef idx="minor"/>
        </p:style>
        <p:txBody>
          <a:bodyPr lIns="90000" rIns="90000" tIns="45000" bIns="45000">
            <a:noAutofit/>
          </a:bodyPr>
          <a:p>
            <a:pPr marL="285840" indent="-284760">
              <a:lnSpc>
                <a:spcPct val="100000"/>
              </a:lnSpc>
              <a:buClr>
                <a:srgbClr val="000000"/>
              </a:buClr>
              <a:buFont typeface="Wingdings" charset="2"/>
              <a:buChar char=""/>
            </a:pPr>
            <a:r>
              <a:rPr b="0" lang="en-IN" sz="1600" spc="-1" strike="noStrike">
                <a:solidFill>
                  <a:srgbClr val="ffffff"/>
                </a:solidFill>
                <a:latin typeface="Arial"/>
                <a:ea typeface="DejaVu Sans"/>
              </a:rPr>
              <a:t>Wang, Chen, Yulu Dai, Wei Zhou, and Yifei Geng. "</a:t>
            </a:r>
            <a:r>
              <a:rPr b="0" i="1" lang="en-IN" sz="1600" spc="-1" strike="noStrike" u="sng">
                <a:solidFill>
                  <a:srgbClr val="ffffff"/>
                </a:solidFill>
                <a:uFillTx/>
                <a:latin typeface="Arial"/>
                <a:ea typeface="DejaVu Sans"/>
              </a:rPr>
              <a:t>A vision-based video crash detection framework for mixed traffic flow environment considering low-visibility condition</a:t>
            </a:r>
            <a:r>
              <a:rPr b="0" i="1" lang="en-IN" sz="1600" spc="-1" strike="noStrike">
                <a:solidFill>
                  <a:srgbClr val="ffffff"/>
                </a:solidFill>
                <a:latin typeface="Arial"/>
                <a:ea typeface="DejaVu Sans"/>
              </a:rPr>
              <a:t>.</a:t>
            </a:r>
            <a:r>
              <a:rPr b="0" lang="en-IN" sz="1600" spc="-1" strike="noStrike">
                <a:solidFill>
                  <a:srgbClr val="ffffff"/>
                </a:solidFill>
                <a:latin typeface="Arial"/>
                <a:ea typeface="DejaVu Sans"/>
              </a:rPr>
              <a:t>" Journal of advanced transportation 2020 (2020).</a:t>
            </a:r>
            <a:endParaRPr b="0" lang="en-IN" sz="1600" spc="-1" strike="noStrike">
              <a:latin typeface="Arial"/>
            </a:endParaRPr>
          </a:p>
          <a:p>
            <a:pPr marL="285840" indent="-284760">
              <a:lnSpc>
                <a:spcPct val="100000"/>
              </a:lnSpc>
              <a:buClr>
                <a:srgbClr val="000000"/>
              </a:buClr>
              <a:buFont typeface="Wingdings" charset="2"/>
              <a:buChar char=""/>
            </a:pPr>
            <a:r>
              <a:rPr b="0" lang="en-IN" sz="1600" spc="-1" strike="noStrike">
                <a:solidFill>
                  <a:srgbClr val="ffffff"/>
                </a:solidFill>
                <a:latin typeface="Arial"/>
                <a:ea typeface="DejaVu Sans"/>
              </a:rPr>
              <a:t>Ijjina, Earnest Paul, Dhananjai Chand, Savyasachi Gupta, and K. Goutham. "</a:t>
            </a:r>
            <a:r>
              <a:rPr b="0" i="1" lang="en-IN" sz="1600" spc="-1" strike="noStrike" u="sng">
                <a:solidFill>
                  <a:srgbClr val="ffffff"/>
                </a:solidFill>
                <a:uFillTx/>
                <a:latin typeface="Arial"/>
                <a:ea typeface="DejaVu Sans"/>
              </a:rPr>
              <a:t>Computer Vision-based Accident Detection in Traffic Surveillance</a:t>
            </a:r>
            <a:r>
              <a:rPr b="0" lang="en-IN" sz="1600" spc="-1" strike="noStrike">
                <a:solidFill>
                  <a:srgbClr val="ffffff"/>
                </a:solidFill>
                <a:latin typeface="Arial"/>
                <a:ea typeface="DejaVu Sans"/>
              </a:rPr>
              <a:t>." In 2019 10th International Conference on Computing, Communication and Networking Technologies (ICCCNT), pp. 1-6. IEEE, 2019.</a:t>
            </a:r>
            <a:endParaRPr b="0" lang="en-IN" sz="1600" spc="-1" strike="noStrike">
              <a:latin typeface="Arial"/>
            </a:endParaRPr>
          </a:p>
          <a:p>
            <a:pPr marL="285840" indent="-284760">
              <a:lnSpc>
                <a:spcPct val="100000"/>
              </a:lnSpc>
              <a:buClr>
                <a:srgbClr val="000000"/>
              </a:buClr>
              <a:buFont typeface="Wingdings" charset="2"/>
              <a:buChar char=""/>
            </a:pPr>
            <a:r>
              <a:rPr b="0" lang="en-IN" sz="1600" spc="-1" strike="noStrike">
                <a:solidFill>
                  <a:srgbClr val="ffffff"/>
                </a:solidFill>
                <a:latin typeface="Arial"/>
                <a:ea typeface="DejaVu Sans"/>
              </a:rPr>
              <a:t>Nienaber, S., Marthinus J. Booysen, and R. S. Kroon. "</a:t>
            </a:r>
            <a:r>
              <a:rPr b="0" i="1" lang="en-IN" sz="1600" spc="-1" strike="noStrike" u="sng">
                <a:solidFill>
                  <a:srgbClr val="ffffff"/>
                </a:solidFill>
                <a:uFillTx/>
                <a:latin typeface="Arial"/>
                <a:ea typeface="DejaVu Sans"/>
              </a:rPr>
              <a:t>Detecting potholes using simple image processing techniques and real-world footage.</a:t>
            </a:r>
            <a:r>
              <a:rPr b="0" lang="en-IN" sz="1600" spc="-1" strike="noStrike">
                <a:solidFill>
                  <a:srgbClr val="ffffff"/>
                </a:solidFill>
                <a:latin typeface="Arial"/>
                <a:ea typeface="DejaVu Sans"/>
              </a:rPr>
              <a:t>" (2015).</a:t>
            </a:r>
            <a:endParaRPr b="0" lang="en-IN" sz="1600" spc="-1" strike="noStrike">
              <a:latin typeface="Arial"/>
            </a:endParaRPr>
          </a:p>
          <a:p>
            <a:pPr marL="285840" indent="-284760">
              <a:lnSpc>
                <a:spcPct val="100000"/>
              </a:lnSpc>
              <a:buClr>
                <a:srgbClr val="000000"/>
              </a:buClr>
              <a:buFont typeface="Wingdings" charset="2"/>
              <a:buChar char=""/>
            </a:pPr>
            <a:r>
              <a:rPr b="0" lang="en-IN" sz="1600" spc="-1" strike="noStrike">
                <a:solidFill>
                  <a:srgbClr val="ffffff"/>
                </a:solidFill>
                <a:latin typeface="Arial"/>
                <a:ea typeface="DejaVu Sans"/>
              </a:rPr>
              <a:t>Billones, Robert Kerwin C., Argel A. Bandala, Laurence A. Gan Lim, Edwin Sybingco, Alexis M. Fillone, and Elmer P. Dadios. "</a:t>
            </a:r>
            <a:r>
              <a:rPr b="0" i="1" lang="en-IN" sz="1600" spc="-1" strike="noStrike" u="sng">
                <a:solidFill>
                  <a:srgbClr val="ffffff"/>
                </a:solidFill>
                <a:uFillTx/>
                <a:latin typeface="Arial"/>
                <a:ea typeface="DejaVu Sans"/>
              </a:rPr>
              <a:t>Microscopic road traffic scene analysis using computer vision and traffic flow modelling.</a:t>
            </a:r>
            <a:r>
              <a:rPr b="0" lang="en-IN" sz="1600" spc="-1" strike="noStrike">
                <a:solidFill>
                  <a:srgbClr val="ffffff"/>
                </a:solidFill>
                <a:latin typeface="Arial"/>
                <a:ea typeface="DejaVu Sans"/>
              </a:rPr>
              <a:t>" Journal of Advanced Computational Intelligence and Intelligent Informatics 22, no. 5 (2018): 704-710.</a:t>
            </a:r>
            <a:endParaRPr b="0" lang="en-IN" sz="1600" spc="-1" strike="noStrike">
              <a:latin typeface="Arial"/>
            </a:endParaRPr>
          </a:p>
          <a:p>
            <a:pPr marL="285840" indent="-284760">
              <a:lnSpc>
                <a:spcPct val="100000"/>
              </a:lnSpc>
              <a:buClr>
                <a:srgbClr val="000000"/>
              </a:buClr>
              <a:buFont typeface="Wingdings" charset="2"/>
              <a:buChar char=""/>
            </a:pPr>
            <a:r>
              <a:rPr b="0" lang="en-IN" sz="1600" spc="-1" strike="noStrike">
                <a:solidFill>
                  <a:srgbClr val="ffffff"/>
                </a:solidFill>
                <a:latin typeface="Arial"/>
                <a:ea typeface="DejaVu Sans"/>
              </a:rPr>
              <a:t>G. Varma, A. Subramanian, A. Namboodiri, M. Chandraker and C. V. Jawahar, "</a:t>
            </a:r>
            <a:r>
              <a:rPr b="0" i="1" lang="en-IN" sz="1600" spc="-1" strike="noStrike" u="sng">
                <a:solidFill>
                  <a:srgbClr val="ffffff"/>
                </a:solidFill>
                <a:uFillTx/>
                <a:latin typeface="Arial"/>
                <a:ea typeface="DejaVu Sans"/>
              </a:rPr>
              <a:t>IDD: A Dataset for Exploring Problems of Autonomous Navigation in Unconstrained Environments</a:t>
            </a:r>
            <a:r>
              <a:rPr b="0" lang="en-IN" sz="1600" spc="-1" strike="noStrike">
                <a:solidFill>
                  <a:srgbClr val="ffffff"/>
                </a:solidFill>
                <a:latin typeface="Arial"/>
                <a:ea typeface="DejaVu Sans"/>
              </a:rPr>
              <a:t>," 2019 IEEE Winter Conference on Applications of Computer Vision (WACV), Waikoloa Village, HI, USA, 2019, pp. 1743-1751, doi: 10.1109/WACV.2019.00190.</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56b3"/>
      </a:dk2>
      <a:lt2>
        <a:srgbClr val="00448c"/>
      </a:lt2>
      <a:accent1>
        <a:srgbClr val="003166"/>
      </a:accent1>
      <a:accent2>
        <a:srgbClr val="005cc2"/>
      </a:accent2>
      <a:accent3>
        <a:srgbClr val="3a86da"/>
      </a:accent3>
      <a:accent4>
        <a:srgbClr val="a1ceff"/>
      </a:accent4>
      <a:accent5>
        <a:srgbClr val="cfe6ff"/>
      </a:accent5>
      <a:accent6>
        <a:srgbClr val="00448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56b3"/>
      </a:dk2>
      <a:lt2>
        <a:srgbClr val="00448c"/>
      </a:lt2>
      <a:accent1>
        <a:srgbClr val="003166"/>
      </a:accent1>
      <a:accent2>
        <a:srgbClr val="005cc2"/>
      </a:accent2>
      <a:accent3>
        <a:srgbClr val="3a86da"/>
      </a:accent3>
      <a:accent4>
        <a:srgbClr val="a1ceff"/>
      </a:accent4>
      <a:accent5>
        <a:srgbClr val="cfe6ff"/>
      </a:accent5>
      <a:accent6>
        <a:srgbClr val="00448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56b3"/>
      </a:dk2>
      <a:lt2>
        <a:srgbClr val="00448c"/>
      </a:lt2>
      <a:accent1>
        <a:srgbClr val="003166"/>
      </a:accent1>
      <a:accent2>
        <a:srgbClr val="005cc2"/>
      </a:accent2>
      <a:accent3>
        <a:srgbClr val="3a86da"/>
      </a:accent3>
      <a:accent4>
        <a:srgbClr val="a1ceff"/>
      </a:accent4>
      <a:accent5>
        <a:srgbClr val="cfe6ff"/>
      </a:accent5>
      <a:accent6>
        <a:srgbClr val="00448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56b3"/>
      </a:dk2>
      <a:lt2>
        <a:srgbClr val="00448c"/>
      </a:lt2>
      <a:accent1>
        <a:srgbClr val="003166"/>
      </a:accent1>
      <a:accent2>
        <a:srgbClr val="005cc2"/>
      </a:accent2>
      <a:accent3>
        <a:srgbClr val="3a86da"/>
      </a:accent3>
      <a:accent4>
        <a:srgbClr val="a1ceff"/>
      </a:accent4>
      <a:accent5>
        <a:srgbClr val="cfe6ff"/>
      </a:accent5>
      <a:accent6>
        <a:srgbClr val="00448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56b3"/>
      </a:dk2>
      <a:lt2>
        <a:srgbClr val="00448c"/>
      </a:lt2>
      <a:accent1>
        <a:srgbClr val="003166"/>
      </a:accent1>
      <a:accent2>
        <a:srgbClr val="005cc2"/>
      </a:accent2>
      <a:accent3>
        <a:srgbClr val="3a86da"/>
      </a:accent3>
      <a:accent4>
        <a:srgbClr val="a1ceff"/>
      </a:accent4>
      <a:accent5>
        <a:srgbClr val="cfe6ff"/>
      </a:accent5>
      <a:accent6>
        <a:srgbClr val="00448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56b3"/>
      </a:dk2>
      <a:lt2>
        <a:srgbClr val="00448c"/>
      </a:lt2>
      <a:accent1>
        <a:srgbClr val="003166"/>
      </a:accent1>
      <a:accent2>
        <a:srgbClr val="005cc2"/>
      </a:accent2>
      <a:accent3>
        <a:srgbClr val="3a86da"/>
      </a:accent3>
      <a:accent4>
        <a:srgbClr val="a1ceff"/>
      </a:accent4>
      <a:accent5>
        <a:srgbClr val="cfe6ff"/>
      </a:accent5>
      <a:accent6>
        <a:srgbClr val="00448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118</TotalTime>
  <Application>LibreOffice/6.4.5.2$Windows_X86_64 LibreOffice_project/a726b36747cf2001e06b58ad5db1aa3a9a1872d6</Application>
  <Words>874</Words>
  <Paragraphs>50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dc:description/>
  <dc:language>en-IN</dc:language>
  <cp:lastModifiedBy/>
  <dcterms:modified xsi:type="dcterms:W3CDTF">2021-02-17T22:35:02Z</dcterms:modified>
  <cp:revision>14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