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4" Type="http://schemas.openxmlformats.org/officeDocument/2006/relationships/font" Target="fonts/Tahoma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Tahoma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B3BD02B5E5A84C8418D1FED1A53FD1" ma:contentTypeVersion="13" ma:contentTypeDescription="Create a new document." ma:contentTypeScope="" ma:versionID="802524861faa279f2fe8026a6434af29">
  <xsd:schema xmlns:xsd="http://www.w3.org/2001/XMLSchema" xmlns:xs="http://www.w3.org/2001/XMLSchema" xmlns:p="http://schemas.microsoft.com/office/2006/metadata/properties" xmlns:ns2="a24058b9-8d5c-48c5-967b-1ae8701392b0" xmlns:ns3="3e9a99de-f688-4b11-a323-074afc5c7bcc" targetNamespace="http://schemas.microsoft.com/office/2006/metadata/properties" ma:root="true" ma:fieldsID="b120073872aa0b5e949950b55e6ebb50" ns2:_="" ns3:_="">
    <xsd:import namespace="a24058b9-8d5c-48c5-967b-1ae8701392b0"/>
    <xsd:import namespace="3e9a99de-f688-4b11-a323-074afc5c7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at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058b9-8d5c-48c5-967b-1ae87013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ate" ma:index="18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a99de-f688-4b11-a323-074afc5c7bc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06a5e6-9119-4807-b5ac-0d54bb7b0351}" ma:internalName="TaxCatchAll" ma:showField="CatchAllData" ma:web="3e9a99de-f688-4b11-a323-074afc5c7b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029A36-1854-46C2-9624-1F77308EFCE7}"/>
</file>

<file path=customXml/itemProps2.xml><?xml version="1.0" encoding="utf-8"?>
<ds:datastoreItem xmlns:ds="http://schemas.openxmlformats.org/officeDocument/2006/customXml" ds:itemID="{3690E941-B6BB-4239-A0F5-24C1BE5E6401}"/>
</file>