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1947b62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1947b62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1947b62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1947b62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947b62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947b62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947b6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947b6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1947b62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1947b62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1947b62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1947b62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947b62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947b62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947b62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1947b62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947b62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947b62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1947b62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1947b62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Sense Disambiguation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Utsav Shekhar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Amey Kunte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Sankalp Bahad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LSTM on Semcor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dimension: 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Batch size: 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Epochs: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340"/>
              <a:t>Thank</a:t>
            </a:r>
            <a:endParaRPr sz="53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340"/>
              <a:t>You</a:t>
            </a:r>
            <a:endParaRPr sz="5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march: </a:t>
            </a:r>
            <a:r>
              <a:rPr lang="en-GB"/>
              <a:t>Literature</a:t>
            </a:r>
            <a:r>
              <a:rPr lang="en-GB"/>
              <a:t>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10th march: Dataset analysis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15th march: finalizing datasets and short naive implementation of word sense disambiguation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15th april: </a:t>
            </a:r>
            <a:r>
              <a:rPr lang="en-GB"/>
              <a:t>preprocessing</a:t>
            </a:r>
            <a:r>
              <a:rPr lang="en-GB"/>
              <a:t> of datasets and implementation of models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20th april: testing of model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26th april: Report done.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took 3 datasets, namely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Wic_tsv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Semcor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wordnet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trained our models on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Our  models had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LSTM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Knowledge based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-&gt; RNN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initially </a:t>
            </a:r>
            <a:r>
              <a:rPr lang="en-GB"/>
              <a:t>started</a:t>
            </a:r>
            <a:r>
              <a:rPr lang="en-GB"/>
              <a:t> with, following the hyperparametres: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BATCH_SIZE =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N_EPOCHS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LEARNING_RATE =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HIDDEN_DIM = 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EPOCHS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And went on fine </a:t>
            </a:r>
            <a:r>
              <a:rPr lang="en-GB"/>
              <a:t>tuning till we got best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Knowledge based model on wic_tsv: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Accuracy obtained 93%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Knowledge based model on word net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Approx = 100% as the knowledge based model is context derived from wordnet.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LSTM model on wic_tsv: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Best </a:t>
            </a:r>
            <a:r>
              <a:rPr b="1" lang="en-GB" sz="1155"/>
              <a:t>hyperparameters</a:t>
            </a:r>
            <a:r>
              <a:rPr b="1" lang="en-GB" sz="1155"/>
              <a:t> found: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Batch size: 35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Epochs = 15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Hidden dimension : 128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Embedding size : 256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Learning rate : 0.0001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Vocab_size : 6404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Loss percentage saturates at : 6.2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Accuracy = 89%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Precision = 0.95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1155"/>
              <a:t>Recall = 0.82</a:t>
            </a:r>
            <a:endParaRPr b="1"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b="1" lang="en-GB" sz="1155"/>
              <a:t>F1 score = 0.87</a:t>
            </a:r>
            <a:endParaRPr b="1" sz="115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 model on Semcor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Epochs :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Batch size :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Learning rate = 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Hidden dimension = 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Embedding size = 256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dimension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Accuracy = 92%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Precision = close to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Recall = 0.646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F1 score = 0.7063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on wic_tsv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dimension: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Batch size: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Epochs: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Validation split: 0.1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