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2B77-E00F-4A61-A83D-8E3B1A68170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613D-1B94-4013-92D6-6D38676D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29057" indent="-2804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21626" indent="-2243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570276" indent="-2243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18927" indent="-2243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6AD37DD-42D2-4308-A991-7104D8A36B52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9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6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ea typeface="ＭＳ Ｐゴシック" pitchFamily="34" charset="-128"/>
              </a:rPr>
              <a:t>Part 1: Analyzing Banks with assert values greater than $10 billion</a:t>
            </a:r>
            <a:br>
              <a:rPr lang="en-US" altLang="en-US" sz="2400" b="1" dirty="0" smtClean="0">
                <a:ea typeface="ＭＳ Ｐゴシック" pitchFamily="34" charset="-128"/>
              </a:rPr>
            </a:br>
            <a:endParaRPr lang="en-US" altLang="en-US" sz="2400" b="1" dirty="0" smtClean="0">
              <a:ea typeface="ＭＳ Ｐゴシック" pitchFamily="34" charset="-12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2035175"/>
            <a:ext cx="9144000" cy="390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 smtClean="0">
                <a:ea typeface="ＭＳ Ｐゴシック" pitchFamily="34" charset="-128"/>
              </a:rPr>
              <a:t>1. </a:t>
            </a:r>
            <a:r>
              <a:rPr lang="en-US" altLang="en-US" sz="2400" dirty="0" smtClean="0">
                <a:ea typeface="ＭＳ Ｐゴシック" pitchFamily="34" charset="-128"/>
              </a:rPr>
              <a:t>Data into single CSV – </a:t>
            </a:r>
          </a:p>
          <a:p>
            <a:pPr algn="l"/>
            <a:endParaRPr lang="en-US" altLang="en-US" sz="2400" dirty="0">
              <a:ea typeface="ＭＳ Ｐゴシック" pitchFamily="34" charset="-128"/>
            </a:endParaRPr>
          </a:p>
          <a:p>
            <a:pPr algn="l"/>
            <a:r>
              <a:rPr lang="en-US" altLang="en-US" sz="2400" dirty="0" smtClean="0">
                <a:ea typeface="ＭＳ Ｐゴシック" pitchFamily="34" charset="-128"/>
              </a:rPr>
              <a:t>Libraries used :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ea typeface="ＭＳ Ｐゴシック" pitchFamily="34" charset="-128"/>
              </a:rPr>
              <a:t>BeautifulSoup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ea typeface="ＭＳ Ｐゴシック" pitchFamily="34" charset="-128"/>
              </a:rPr>
              <a:t>Mechanize (Background Navigator)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ea typeface="ＭＳ Ｐゴシック" pitchFamily="34" charset="-128"/>
              </a:rPr>
              <a:t>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ea typeface="ＭＳ Ｐゴシック" pitchFamily="34" charset="-128"/>
              </a:rPr>
              <a:t>Urllib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ea typeface="ＭＳ Ｐゴシック" pitchFamily="34" charset="-128"/>
              </a:rPr>
              <a:t>Sys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 smtClean="0"/>
              <a:t>Steps – Unstacked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Open </a:t>
            </a:r>
            <a:r>
              <a:rPr lang="en-US" sz="2800" dirty="0" err="1" smtClean="0"/>
              <a:t>Url</a:t>
            </a:r>
            <a:r>
              <a:rPr lang="en-US" sz="2800" dirty="0" smtClean="0"/>
              <a:t> using mechanize</a:t>
            </a:r>
          </a:p>
          <a:p>
            <a:r>
              <a:rPr lang="en-US" sz="2800" dirty="0" smtClean="0"/>
              <a:t>Find table ‘</a:t>
            </a:r>
            <a:r>
              <a:rPr lang="en-US" sz="2800" dirty="0" err="1" smtClean="0"/>
              <a:t>datagrid</a:t>
            </a:r>
            <a:r>
              <a:rPr lang="en-US" sz="2800" dirty="0" smtClean="0"/>
              <a:t>’</a:t>
            </a:r>
          </a:p>
          <a:p>
            <a:r>
              <a:rPr lang="en-US" sz="2800" dirty="0" smtClean="0"/>
              <a:t>Create a final and temp list to write to CSV and writing to list respectively</a:t>
            </a:r>
          </a:p>
          <a:p>
            <a:r>
              <a:rPr lang="en-US" sz="2800" dirty="0" smtClean="0"/>
              <a:t>Fetch first ‘table header’ and all ’table rows’</a:t>
            </a:r>
          </a:p>
          <a:p>
            <a:r>
              <a:rPr lang="en-US" sz="2800" dirty="0" smtClean="0"/>
              <a:t>Using regex to remove $ and , symbols from amount</a:t>
            </a:r>
          </a:p>
          <a:p>
            <a:r>
              <a:rPr lang="en-US" sz="2800" dirty="0" smtClean="0"/>
              <a:t>Add to final list</a:t>
            </a:r>
          </a:p>
          <a:p>
            <a:r>
              <a:rPr lang="en-US" sz="2800" dirty="0" smtClean="0"/>
              <a:t>Looping thought rows and adding data to temp</a:t>
            </a:r>
          </a:p>
          <a:p>
            <a:r>
              <a:rPr lang="en-US" sz="2800" dirty="0" smtClean="0"/>
              <a:t>Open CSV file</a:t>
            </a:r>
          </a:p>
          <a:p>
            <a:r>
              <a:rPr lang="en-US" sz="2800" dirty="0" smtClean="0"/>
              <a:t>Write to CSV file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3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</a:t>
            </a:r>
            <a:r>
              <a:rPr lang="en-US" dirty="0" smtClean="0"/>
              <a:t>Stacked </a:t>
            </a:r>
            <a:r>
              <a:rPr lang="en-US" dirty="0"/>
              <a:t>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</a:t>
            </a:r>
            <a:r>
              <a:rPr lang="en-US" sz="2800" dirty="0" err="1" smtClean="0"/>
              <a:t>result_csv</a:t>
            </a:r>
            <a:r>
              <a:rPr lang="en-US" sz="2800" dirty="0" smtClean="0"/>
              <a:t> file</a:t>
            </a:r>
          </a:p>
          <a:p>
            <a:r>
              <a:rPr lang="en-US" sz="2800" dirty="0" smtClean="0"/>
              <a:t>Loop through all the created csv files</a:t>
            </a:r>
          </a:p>
          <a:p>
            <a:r>
              <a:rPr lang="en-US" sz="2800" dirty="0" smtClean="0"/>
              <a:t>Matching bank name against </a:t>
            </a:r>
            <a:r>
              <a:rPr lang="en-US" sz="2800" dirty="0" err="1"/>
              <a:t>result_csv</a:t>
            </a:r>
            <a:endParaRPr lang="en-US" sz="2800" dirty="0"/>
          </a:p>
          <a:p>
            <a:pPr marL="0" indent="0">
              <a:buNone/>
            </a:pPr>
            <a:r>
              <a:rPr lang="en-US" sz="1600" b="1" dirty="0" smtClean="0"/>
              <a:t>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If found</a:t>
            </a:r>
            <a:r>
              <a:rPr lang="en-US" sz="1600" dirty="0" smtClean="0"/>
              <a:t>, append a temp list with </a:t>
            </a:r>
            <a:r>
              <a:rPr lang="en-US" sz="1600" dirty="0" err="1" smtClean="0"/>
              <a:t>result_csv</a:t>
            </a:r>
            <a:r>
              <a:rPr lang="en-US" sz="1600" dirty="0" smtClean="0"/>
              <a:t> data and append current bank assert</a:t>
            </a:r>
          </a:p>
          <a:p>
            <a:pPr marL="0" indent="0">
              <a:buNone/>
            </a:pPr>
            <a:r>
              <a:rPr lang="en-US" sz="1600" b="1" dirty="0" smtClean="0"/>
              <a:t>          else</a:t>
            </a:r>
          </a:p>
          <a:p>
            <a:pPr marL="0" indent="0">
              <a:buNone/>
            </a:pPr>
            <a:r>
              <a:rPr lang="en-US" sz="1600" b="1" dirty="0" smtClean="0"/>
              <a:t>          If not found</a:t>
            </a:r>
            <a:r>
              <a:rPr lang="en-US" sz="1600" dirty="0" smtClean="0"/>
              <a:t>, create a new temp list, append as many number of ‘0’ as </a:t>
            </a:r>
            <a:r>
              <a:rPr lang="en-US" sz="1600" dirty="0" err="1" smtClean="0"/>
              <a:t>result_csv</a:t>
            </a:r>
            <a:r>
              <a:rPr lang="en-US" sz="1600" dirty="0" smtClean="0"/>
              <a:t> rows, 	              current bank assert		</a:t>
            </a:r>
          </a:p>
          <a:p>
            <a:pPr marL="0" indent="0">
              <a:buNone/>
            </a:pPr>
            <a:r>
              <a:rPr lang="en-US" sz="1600" dirty="0" smtClean="0"/>
              <a:t>			                                  </a:t>
            </a:r>
          </a:p>
          <a:p>
            <a:r>
              <a:rPr lang="en-US" sz="2800" dirty="0"/>
              <a:t>Add temp to final list</a:t>
            </a:r>
          </a:p>
          <a:p>
            <a:r>
              <a:rPr lang="en-US" sz="2800" dirty="0"/>
              <a:t>Open and write final list to csv</a:t>
            </a:r>
          </a:p>
          <a:p>
            <a:r>
              <a:rPr lang="en-US" sz="2800" dirty="0"/>
              <a:t>Close CSV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64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163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Part 1: Analyzing Banks with assert values greater than $10 billion </vt:lpstr>
      <vt:lpstr>Steps – Unstacked version</vt:lpstr>
      <vt:lpstr>Steps – Stacked version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17</cp:revision>
  <dcterms:created xsi:type="dcterms:W3CDTF">2006-08-16T00:00:00Z</dcterms:created>
  <dcterms:modified xsi:type="dcterms:W3CDTF">2016-10-14T00:29:16Z</dcterms:modified>
</cp:coreProperties>
</file>