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60" r:id="rId6"/>
    <p:sldId id="264" r:id="rId7"/>
    <p:sldId id="265" r:id="rId8"/>
    <p:sldId id="266" r:id="rId9"/>
    <p:sldId id="261" r:id="rId10"/>
    <p:sldId id="262" r:id="rId11"/>
    <p:sldId id="263"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kesh Waikar" userId="e59618c2e9571ddd" providerId="LiveId" clId="{791297E4-12AA-4760-BC54-808F2D8F1A0E}"/>
    <pc:docChg chg="undo custSel addSld delSld modSld">
      <pc:chgData name="Rushikesh Waikar" userId="e59618c2e9571ddd" providerId="LiveId" clId="{791297E4-12AA-4760-BC54-808F2D8F1A0E}" dt="2024-02-22T07:02:44.767" v="2390" actId="20577"/>
      <pc:docMkLst>
        <pc:docMk/>
      </pc:docMkLst>
      <pc:sldChg chg="addSp modSp mod">
        <pc:chgData name="Rushikesh Waikar" userId="e59618c2e9571ddd" providerId="LiveId" clId="{791297E4-12AA-4760-BC54-808F2D8F1A0E}" dt="2024-02-22T07:02:44.767" v="2390" actId="20577"/>
        <pc:sldMkLst>
          <pc:docMk/>
          <pc:sldMk cId="2833564927" sldId="256"/>
        </pc:sldMkLst>
        <pc:spChg chg="mod">
          <ac:chgData name="Rushikesh Waikar" userId="e59618c2e9571ddd" providerId="LiveId" clId="{791297E4-12AA-4760-BC54-808F2D8F1A0E}" dt="2024-02-22T06:50:05.202" v="2101" actId="14100"/>
          <ac:spMkLst>
            <pc:docMk/>
            <pc:sldMk cId="2833564927" sldId="256"/>
            <ac:spMk id="5" creationId="{E631F4A1-5B57-8E5E-6565-0E06F0FDE281}"/>
          </ac:spMkLst>
        </pc:spChg>
        <pc:graphicFrameChg chg="add mod modGraphic">
          <ac:chgData name="Rushikesh Waikar" userId="e59618c2e9571ddd" providerId="LiveId" clId="{791297E4-12AA-4760-BC54-808F2D8F1A0E}" dt="2024-02-22T07:02:44.767" v="2390" actId="20577"/>
          <ac:graphicFrameMkLst>
            <pc:docMk/>
            <pc:sldMk cId="2833564927" sldId="256"/>
            <ac:graphicFrameMk id="6" creationId="{05B636C8-352A-2B92-EF21-5FE17702DEF7}"/>
          </ac:graphicFrameMkLst>
        </pc:graphicFrameChg>
      </pc:sldChg>
      <pc:sldChg chg="modSp mod">
        <pc:chgData name="Rushikesh Waikar" userId="e59618c2e9571ddd" providerId="LiveId" clId="{791297E4-12AA-4760-BC54-808F2D8F1A0E}" dt="2024-02-22T06:23:30.157" v="1811" actId="207"/>
        <pc:sldMkLst>
          <pc:docMk/>
          <pc:sldMk cId="2394628862" sldId="257"/>
        </pc:sldMkLst>
        <pc:spChg chg="mod">
          <ac:chgData name="Rushikesh Waikar" userId="e59618c2e9571ddd" providerId="LiveId" clId="{791297E4-12AA-4760-BC54-808F2D8F1A0E}" dt="2024-02-22T06:23:30.157" v="1811" actId="207"/>
          <ac:spMkLst>
            <pc:docMk/>
            <pc:sldMk cId="2394628862" sldId="257"/>
            <ac:spMk id="3" creationId="{2B78CDB3-FC89-374B-F253-7D68C5174118}"/>
          </ac:spMkLst>
        </pc:spChg>
      </pc:sldChg>
      <pc:sldChg chg="modSp mod">
        <pc:chgData name="Rushikesh Waikar" userId="e59618c2e9571ddd" providerId="LiveId" clId="{791297E4-12AA-4760-BC54-808F2D8F1A0E}" dt="2024-02-22T06:23:46.330" v="1812" actId="207"/>
        <pc:sldMkLst>
          <pc:docMk/>
          <pc:sldMk cId="66458174" sldId="258"/>
        </pc:sldMkLst>
        <pc:spChg chg="mod">
          <ac:chgData name="Rushikesh Waikar" userId="e59618c2e9571ddd" providerId="LiveId" clId="{791297E4-12AA-4760-BC54-808F2D8F1A0E}" dt="2024-02-22T06:23:46.330" v="1812" actId="207"/>
          <ac:spMkLst>
            <pc:docMk/>
            <pc:sldMk cId="66458174" sldId="258"/>
            <ac:spMk id="3" creationId="{FC06F1E2-B97A-D0A4-F4F3-547431AFB3A7}"/>
          </ac:spMkLst>
        </pc:spChg>
      </pc:sldChg>
      <pc:sldChg chg="modSp mod">
        <pc:chgData name="Rushikesh Waikar" userId="e59618c2e9571ddd" providerId="LiveId" clId="{791297E4-12AA-4760-BC54-808F2D8F1A0E}" dt="2024-02-22T06:14:39.823" v="1779" actId="20577"/>
        <pc:sldMkLst>
          <pc:docMk/>
          <pc:sldMk cId="1784170785" sldId="259"/>
        </pc:sldMkLst>
        <pc:spChg chg="mod">
          <ac:chgData name="Rushikesh Waikar" userId="e59618c2e9571ddd" providerId="LiveId" clId="{791297E4-12AA-4760-BC54-808F2D8F1A0E}" dt="2024-02-22T06:14:39.823" v="1779" actId="20577"/>
          <ac:spMkLst>
            <pc:docMk/>
            <pc:sldMk cId="1784170785" sldId="259"/>
            <ac:spMk id="3" creationId="{A98A0C74-272B-F8D4-6924-7367EACE05ED}"/>
          </ac:spMkLst>
        </pc:spChg>
      </pc:sldChg>
      <pc:sldChg chg="addSp delSp modSp mod">
        <pc:chgData name="Rushikesh Waikar" userId="e59618c2e9571ddd" providerId="LiveId" clId="{791297E4-12AA-4760-BC54-808F2D8F1A0E}" dt="2024-02-22T06:03:35.200" v="1744" actId="113"/>
        <pc:sldMkLst>
          <pc:docMk/>
          <pc:sldMk cId="2490554874" sldId="260"/>
        </pc:sldMkLst>
        <pc:spChg chg="mod">
          <ac:chgData name="Rushikesh Waikar" userId="e59618c2e9571ddd" providerId="LiveId" clId="{791297E4-12AA-4760-BC54-808F2D8F1A0E}" dt="2024-02-22T06:03:35.200" v="1744" actId="113"/>
          <ac:spMkLst>
            <pc:docMk/>
            <pc:sldMk cId="2490554874" sldId="260"/>
            <ac:spMk id="42" creationId="{1586B946-D555-1D4E-92DB-ABCAC644EE0E}"/>
          </ac:spMkLst>
        </pc:spChg>
        <pc:spChg chg="mod">
          <ac:chgData name="Rushikesh Waikar" userId="e59618c2e9571ddd" providerId="LiveId" clId="{791297E4-12AA-4760-BC54-808F2D8F1A0E}" dt="2024-02-22T05:02:30.851" v="1590" actId="1076"/>
          <ac:spMkLst>
            <pc:docMk/>
            <pc:sldMk cId="2490554874" sldId="260"/>
            <ac:spMk id="46" creationId="{89133DC4-7428-AD51-0417-786BD44EF181}"/>
          </ac:spMkLst>
        </pc:spChg>
        <pc:spChg chg="del">
          <ac:chgData name="Rushikesh Waikar" userId="e59618c2e9571ddd" providerId="LiveId" clId="{791297E4-12AA-4760-BC54-808F2D8F1A0E}" dt="2024-02-22T05:01:36.836" v="1568" actId="478"/>
          <ac:spMkLst>
            <pc:docMk/>
            <pc:sldMk cId="2490554874" sldId="260"/>
            <ac:spMk id="47" creationId="{7A7545F7-F7A1-1C98-B6EF-BBA7C6406661}"/>
          </ac:spMkLst>
        </pc:spChg>
        <pc:spChg chg="del">
          <ac:chgData name="Rushikesh Waikar" userId="e59618c2e9571ddd" providerId="LiveId" clId="{791297E4-12AA-4760-BC54-808F2D8F1A0E}" dt="2024-02-22T05:01:38.908" v="1571" actId="478"/>
          <ac:spMkLst>
            <pc:docMk/>
            <pc:sldMk cId="2490554874" sldId="260"/>
            <ac:spMk id="48" creationId="{A1B48129-3881-541D-5D1E-523E7D4D1E18}"/>
          </ac:spMkLst>
        </pc:spChg>
        <pc:spChg chg="del mod">
          <ac:chgData name="Rushikesh Waikar" userId="e59618c2e9571ddd" providerId="LiveId" clId="{791297E4-12AA-4760-BC54-808F2D8F1A0E}" dt="2024-02-22T05:01:37.667" v="1570" actId="478"/>
          <ac:spMkLst>
            <pc:docMk/>
            <pc:sldMk cId="2490554874" sldId="260"/>
            <ac:spMk id="49" creationId="{78AB3591-E113-38D1-1E5A-75FF935914FE}"/>
          </ac:spMkLst>
        </pc:spChg>
        <pc:spChg chg="del">
          <ac:chgData name="Rushikesh Waikar" userId="e59618c2e9571ddd" providerId="LiveId" clId="{791297E4-12AA-4760-BC54-808F2D8F1A0E}" dt="2024-02-22T05:01:35.759" v="1565" actId="478"/>
          <ac:spMkLst>
            <pc:docMk/>
            <pc:sldMk cId="2490554874" sldId="260"/>
            <ac:spMk id="52" creationId="{2F1FF0F1-CDF2-AB03-2D4E-DFD87C3902F9}"/>
          </ac:spMkLst>
        </pc:spChg>
        <pc:spChg chg="del">
          <ac:chgData name="Rushikesh Waikar" userId="e59618c2e9571ddd" providerId="LiveId" clId="{791297E4-12AA-4760-BC54-808F2D8F1A0E}" dt="2024-02-22T05:02:11.755" v="1580" actId="21"/>
          <ac:spMkLst>
            <pc:docMk/>
            <pc:sldMk cId="2490554874" sldId="260"/>
            <ac:spMk id="53" creationId="{0693DC73-D28A-F1F1-22A0-5FC65BB01C1A}"/>
          </ac:spMkLst>
        </pc:spChg>
        <pc:spChg chg="del">
          <ac:chgData name="Rushikesh Waikar" userId="e59618c2e9571ddd" providerId="LiveId" clId="{791297E4-12AA-4760-BC54-808F2D8F1A0E}" dt="2024-02-22T05:02:11.755" v="1580" actId="21"/>
          <ac:spMkLst>
            <pc:docMk/>
            <pc:sldMk cId="2490554874" sldId="260"/>
            <ac:spMk id="54" creationId="{F621EF7E-2612-7F6C-DEC8-3BA5994A5D75}"/>
          </ac:spMkLst>
        </pc:spChg>
        <pc:spChg chg="del">
          <ac:chgData name="Rushikesh Waikar" userId="e59618c2e9571ddd" providerId="LiveId" clId="{791297E4-12AA-4760-BC54-808F2D8F1A0E}" dt="2024-02-22T05:02:20.129" v="1583" actId="478"/>
          <ac:spMkLst>
            <pc:docMk/>
            <pc:sldMk cId="2490554874" sldId="260"/>
            <ac:spMk id="55" creationId="{A88FC557-E5CE-0508-73E3-845A984D0A9A}"/>
          </ac:spMkLst>
        </pc:spChg>
        <pc:spChg chg="del">
          <ac:chgData name="Rushikesh Waikar" userId="e59618c2e9571ddd" providerId="LiveId" clId="{791297E4-12AA-4760-BC54-808F2D8F1A0E}" dt="2024-02-22T05:02:26.394" v="1588" actId="478"/>
          <ac:spMkLst>
            <pc:docMk/>
            <pc:sldMk cId="2490554874" sldId="260"/>
            <ac:spMk id="56" creationId="{5004D427-AFD2-0962-55B1-CA248486B3E8}"/>
          </ac:spMkLst>
        </pc:spChg>
        <pc:spChg chg="del">
          <ac:chgData name="Rushikesh Waikar" userId="e59618c2e9571ddd" providerId="LiveId" clId="{791297E4-12AA-4760-BC54-808F2D8F1A0E}" dt="2024-02-22T05:02:36.103" v="1591" actId="478"/>
          <ac:spMkLst>
            <pc:docMk/>
            <pc:sldMk cId="2490554874" sldId="260"/>
            <ac:spMk id="57" creationId="{F1FCDE52-FFC3-AF89-7B5A-ECDB93B0AF0F}"/>
          </ac:spMkLst>
        </pc:spChg>
        <pc:spChg chg="del">
          <ac:chgData name="Rushikesh Waikar" userId="e59618c2e9571ddd" providerId="LiveId" clId="{791297E4-12AA-4760-BC54-808F2D8F1A0E}" dt="2024-02-22T05:02:11.755" v="1580" actId="21"/>
          <ac:spMkLst>
            <pc:docMk/>
            <pc:sldMk cId="2490554874" sldId="260"/>
            <ac:spMk id="58" creationId="{D901AE9F-0B49-CA9F-5AB8-1BA42DBB446D}"/>
          </ac:spMkLst>
        </pc:spChg>
        <pc:spChg chg="add del mod">
          <ac:chgData name="Rushikesh Waikar" userId="e59618c2e9571ddd" providerId="LiveId" clId="{791297E4-12AA-4760-BC54-808F2D8F1A0E}" dt="2024-02-22T05:02:11.755" v="1580" actId="21"/>
          <ac:spMkLst>
            <pc:docMk/>
            <pc:sldMk cId="2490554874" sldId="260"/>
            <ac:spMk id="61" creationId="{6AF849AF-A4E8-0CF2-C11E-5AF8AF2F6763}"/>
          </ac:spMkLst>
        </pc:spChg>
        <pc:spChg chg="del">
          <ac:chgData name="Rushikesh Waikar" userId="e59618c2e9571ddd" providerId="LiveId" clId="{791297E4-12AA-4760-BC54-808F2D8F1A0E}" dt="2024-02-22T05:01:58.519" v="1578" actId="478"/>
          <ac:spMkLst>
            <pc:docMk/>
            <pc:sldMk cId="2490554874" sldId="260"/>
            <ac:spMk id="62" creationId="{B86EC9A5-2FD2-4C06-9A87-5D3C97D668F1}"/>
          </ac:spMkLst>
        </pc:spChg>
        <pc:spChg chg="del">
          <ac:chgData name="Rushikesh Waikar" userId="e59618c2e9571ddd" providerId="LiveId" clId="{791297E4-12AA-4760-BC54-808F2D8F1A0E}" dt="2024-02-22T05:02:00.965" v="1579" actId="478"/>
          <ac:spMkLst>
            <pc:docMk/>
            <pc:sldMk cId="2490554874" sldId="260"/>
            <ac:spMk id="63" creationId="{4CBE4F1A-92AC-C945-1D37-0232A409221B}"/>
          </ac:spMkLst>
        </pc:spChg>
        <pc:spChg chg="mod">
          <ac:chgData name="Rushikesh Waikar" userId="e59618c2e9571ddd" providerId="LiveId" clId="{791297E4-12AA-4760-BC54-808F2D8F1A0E}" dt="2024-02-22T03:04:00.536" v="1" actId="20577"/>
          <ac:spMkLst>
            <pc:docMk/>
            <pc:sldMk cId="2490554874" sldId="260"/>
            <ac:spMk id="65" creationId="{475E45B1-EB1B-15AA-F69C-E1679C9F427E}"/>
          </ac:spMkLst>
        </pc:spChg>
        <pc:spChg chg="del mod">
          <ac:chgData name="Rushikesh Waikar" userId="e59618c2e9571ddd" providerId="LiveId" clId="{791297E4-12AA-4760-BC54-808F2D8F1A0E}" dt="2024-02-22T05:01:35.761" v="1567"/>
          <ac:spMkLst>
            <pc:docMk/>
            <pc:sldMk cId="2490554874" sldId="260"/>
            <ac:spMk id="70" creationId="{CA07E416-DC54-7AA4-309D-E4BC1503D9AE}"/>
          </ac:spMkLst>
        </pc:spChg>
        <pc:spChg chg="del mod">
          <ac:chgData name="Rushikesh Waikar" userId="e59618c2e9571ddd" providerId="LiveId" clId="{791297E4-12AA-4760-BC54-808F2D8F1A0E}" dt="2024-02-22T05:02:23.979" v="1586" actId="478"/>
          <ac:spMkLst>
            <pc:docMk/>
            <pc:sldMk cId="2490554874" sldId="260"/>
            <ac:spMk id="71" creationId="{5E54268B-C5C6-9E86-12A8-3884C01CB378}"/>
          </ac:spMkLst>
        </pc:spChg>
        <pc:spChg chg="del">
          <ac:chgData name="Rushikesh Waikar" userId="e59618c2e9571ddd" providerId="LiveId" clId="{791297E4-12AA-4760-BC54-808F2D8F1A0E}" dt="2024-02-22T05:02:25.171" v="1587" actId="478"/>
          <ac:spMkLst>
            <pc:docMk/>
            <pc:sldMk cId="2490554874" sldId="260"/>
            <ac:spMk id="72" creationId="{4C0C498E-FF71-67C9-EBE7-EEC67EF44E2D}"/>
          </ac:spMkLst>
        </pc:spChg>
        <pc:spChg chg="mod">
          <ac:chgData name="Rushikesh Waikar" userId="e59618c2e9571ddd" providerId="LiveId" clId="{791297E4-12AA-4760-BC54-808F2D8F1A0E}" dt="2024-02-22T03:04:24.298" v="16" actId="20577"/>
          <ac:spMkLst>
            <pc:docMk/>
            <pc:sldMk cId="2490554874" sldId="260"/>
            <ac:spMk id="73" creationId="{5C0B8B2E-86B7-FC65-A97F-54E867D38F93}"/>
          </ac:spMkLst>
        </pc:spChg>
        <pc:spChg chg="del mod">
          <ac:chgData name="Rushikesh Waikar" userId="e59618c2e9571ddd" providerId="LiveId" clId="{791297E4-12AA-4760-BC54-808F2D8F1A0E}" dt="2024-02-22T05:02:11.755" v="1580" actId="21"/>
          <ac:spMkLst>
            <pc:docMk/>
            <pc:sldMk cId="2490554874" sldId="260"/>
            <ac:spMk id="75" creationId="{AB3EFB86-5A94-21D5-0797-A8180944D1EC}"/>
          </ac:spMkLst>
        </pc:spChg>
        <pc:spChg chg="del">
          <ac:chgData name="Rushikesh Waikar" userId="e59618c2e9571ddd" providerId="LiveId" clId="{791297E4-12AA-4760-BC54-808F2D8F1A0E}" dt="2024-02-22T05:02:11.755" v="1580" actId="21"/>
          <ac:spMkLst>
            <pc:docMk/>
            <pc:sldMk cId="2490554874" sldId="260"/>
            <ac:spMk id="76" creationId="{DDDEA3BC-D30E-82C2-A6D7-9BF8CCD7FC4A}"/>
          </ac:spMkLst>
        </pc:spChg>
        <pc:spChg chg="del">
          <ac:chgData name="Rushikesh Waikar" userId="e59618c2e9571ddd" providerId="LiveId" clId="{791297E4-12AA-4760-BC54-808F2D8F1A0E}" dt="2024-02-22T05:02:11.755" v="1580" actId="21"/>
          <ac:spMkLst>
            <pc:docMk/>
            <pc:sldMk cId="2490554874" sldId="260"/>
            <ac:spMk id="77" creationId="{612E1A93-4238-1E5E-EB02-037BDAE08C44}"/>
          </ac:spMkLst>
        </pc:spChg>
        <pc:spChg chg="add del mod">
          <ac:chgData name="Rushikesh Waikar" userId="e59618c2e9571ddd" providerId="LiveId" clId="{791297E4-12AA-4760-BC54-808F2D8F1A0E}" dt="2024-02-22T05:03:32.266" v="1603" actId="478"/>
          <ac:spMkLst>
            <pc:docMk/>
            <pc:sldMk cId="2490554874" sldId="260"/>
            <ac:spMk id="79" creationId="{0693DC73-D28A-F1F1-22A0-5FC65BB01C1A}"/>
          </ac:spMkLst>
        </pc:spChg>
        <pc:spChg chg="add del mod">
          <ac:chgData name="Rushikesh Waikar" userId="e59618c2e9571ddd" providerId="LiveId" clId="{791297E4-12AA-4760-BC54-808F2D8F1A0E}" dt="2024-02-22T05:03:31.760" v="1602" actId="478"/>
          <ac:spMkLst>
            <pc:docMk/>
            <pc:sldMk cId="2490554874" sldId="260"/>
            <ac:spMk id="80" creationId="{F621EF7E-2612-7F6C-DEC8-3BA5994A5D75}"/>
          </ac:spMkLst>
        </pc:spChg>
        <pc:spChg chg="add del mod">
          <ac:chgData name="Rushikesh Waikar" userId="e59618c2e9571ddd" providerId="LiveId" clId="{791297E4-12AA-4760-BC54-808F2D8F1A0E}" dt="2024-02-22T05:03:33.282" v="1604" actId="478"/>
          <ac:spMkLst>
            <pc:docMk/>
            <pc:sldMk cId="2490554874" sldId="260"/>
            <ac:spMk id="81" creationId="{D901AE9F-0B49-CA9F-5AB8-1BA42DBB446D}"/>
          </ac:spMkLst>
        </pc:spChg>
        <pc:spChg chg="add del mod">
          <ac:chgData name="Rushikesh Waikar" userId="e59618c2e9571ddd" providerId="LiveId" clId="{791297E4-12AA-4760-BC54-808F2D8F1A0E}" dt="2024-02-22T05:03:33.808" v="1605" actId="478"/>
          <ac:spMkLst>
            <pc:docMk/>
            <pc:sldMk cId="2490554874" sldId="260"/>
            <ac:spMk id="82" creationId="{6AF849AF-A4E8-0CF2-C11E-5AF8AF2F6763}"/>
          </ac:spMkLst>
        </pc:spChg>
        <pc:spChg chg="add del mod">
          <ac:chgData name="Rushikesh Waikar" userId="e59618c2e9571ddd" providerId="LiveId" clId="{791297E4-12AA-4760-BC54-808F2D8F1A0E}" dt="2024-02-22T05:04:32.420" v="1623"/>
          <ac:spMkLst>
            <pc:docMk/>
            <pc:sldMk cId="2490554874" sldId="260"/>
            <ac:spMk id="83" creationId="{AB3EFB86-5A94-21D5-0797-A8180944D1EC}"/>
          </ac:spMkLst>
        </pc:spChg>
        <pc:spChg chg="add del mod">
          <ac:chgData name="Rushikesh Waikar" userId="e59618c2e9571ddd" providerId="LiveId" clId="{791297E4-12AA-4760-BC54-808F2D8F1A0E}" dt="2024-02-22T05:02:54.795" v="1593" actId="21"/>
          <ac:spMkLst>
            <pc:docMk/>
            <pc:sldMk cId="2490554874" sldId="260"/>
            <ac:spMk id="84" creationId="{DDDEA3BC-D30E-82C2-A6D7-9BF8CCD7FC4A}"/>
          </ac:spMkLst>
        </pc:spChg>
        <pc:spChg chg="add mod">
          <ac:chgData name="Rushikesh Waikar" userId="e59618c2e9571ddd" providerId="LiveId" clId="{791297E4-12AA-4760-BC54-808F2D8F1A0E}" dt="2024-02-22T05:04:55.829" v="1627" actId="1076"/>
          <ac:spMkLst>
            <pc:docMk/>
            <pc:sldMk cId="2490554874" sldId="260"/>
            <ac:spMk id="85" creationId="{612E1A93-4238-1E5E-EB02-037BDAE08C44}"/>
          </ac:spMkLst>
        </pc:spChg>
        <pc:spChg chg="add del mod">
          <ac:chgData name="Rushikesh Waikar" userId="e59618c2e9571ddd" providerId="LiveId" clId="{791297E4-12AA-4760-BC54-808F2D8F1A0E}" dt="2024-02-22T05:04:36.051" v="1624" actId="21"/>
          <ac:spMkLst>
            <pc:docMk/>
            <pc:sldMk cId="2490554874" sldId="260"/>
            <ac:spMk id="86" creationId="{DDDEA3BC-D30E-82C2-A6D7-9BF8CCD7FC4A}"/>
          </ac:spMkLst>
        </pc:spChg>
        <pc:spChg chg="add mod">
          <ac:chgData name="Rushikesh Waikar" userId="e59618c2e9571ddd" providerId="LiveId" clId="{791297E4-12AA-4760-BC54-808F2D8F1A0E}" dt="2024-02-22T05:04:30.895" v="1621" actId="20577"/>
          <ac:spMkLst>
            <pc:docMk/>
            <pc:sldMk cId="2490554874" sldId="260"/>
            <ac:spMk id="87" creationId="{C691DF0F-5BF7-686C-973E-A2F6EFDFA472}"/>
          </ac:spMkLst>
        </pc:spChg>
        <pc:spChg chg="add mod">
          <ac:chgData name="Rushikesh Waikar" userId="e59618c2e9571ddd" providerId="LiveId" clId="{791297E4-12AA-4760-BC54-808F2D8F1A0E}" dt="2024-02-22T05:04:43.668" v="1626" actId="1076"/>
          <ac:spMkLst>
            <pc:docMk/>
            <pc:sldMk cId="2490554874" sldId="260"/>
            <ac:spMk id="88" creationId="{DDDEA3BC-D30E-82C2-A6D7-9BF8CCD7FC4A}"/>
          </ac:spMkLst>
        </pc:spChg>
      </pc:sldChg>
      <pc:sldChg chg="addSp delSp modSp new mod">
        <pc:chgData name="Rushikesh Waikar" userId="e59618c2e9571ddd" providerId="LiveId" clId="{791297E4-12AA-4760-BC54-808F2D8F1A0E}" dt="2024-02-22T06:17:23.555" v="1787" actId="207"/>
        <pc:sldMkLst>
          <pc:docMk/>
          <pc:sldMk cId="2255255529" sldId="261"/>
        </pc:sldMkLst>
        <pc:spChg chg="del">
          <ac:chgData name="Rushikesh Waikar" userId="e59618c2e9571ddd" providerId="LiveId" clId="{791297E4-12AA-4760-BC54-808F2D8F1A0E}" dt="2024-02-22T03:09:36.284" v="46" actId="21"/>
          <ac:spMkLst>
            <pc:docMk/>
            <pc:sldMk cId="2255255529" sldId="261"/>
            <ac:spMk id="2" creationId="{A1984599-9F11-D3CB-B7D6-A078CF067A34}"/>
          </ac:spMkLst>
        </pc:spChg>
        <pc:spChg chg="mod">
          <ac:chgData name="Rushikesh Waikar" userId="e59618c2e9571ddd" providerId="LiveId" clId="{791297E4-12AA-4760-BC54-808F2D8F1A0E}" dt="2024-02-22T06:17:23.555" v="1787" actId="207"/>
          <ac:spMkLst>
            <pc:docMk/>
            <pc:sldMk cId="2255255529" sldId="261"/>
            <ac:spMk id="3" creationId="{E175791E-8BFF-36D7-CA4D-BEAC20FB6445}"/>
          </ac:spMkLst>
        </pc:spChg>
        <pc:picChg chg="add mod">
          <ac:chgData name="Rushikesh Waikar" userId="e59618c2e9571ddd" providerId="LiveId" clId="{791297E4-12AA-4760-BC54-808F2D8F1A0E}" dt="2024-02-22T03:14:14.201" v="134" actId="1076"/>
          <ac:picMkLst>
            <pc:docMk/>
            <pc:sldMk cId="2255255529" sldId="261"/>
            <ac:picMk id="5" creationId="{9F639A89-C2F1-BB83-1CB7-91D3CB23DE5C}"/>
          </ac:picMkLst>
        </pc:picChg>
      </pc:sldChg>
      <pc:sldChg chg="addSp delSp modSp mod">
        <pc:chgData name="Rushikesh Waikar" userId="e59618c2e9571ddd" providerId="LiveId" clId="{791297E4-12AA-4760-BC54-808F2D8F1A0E}" dt="2024-02-22T06:17:46.629" v="1789" actId="207"/>
        <pc:sldMkLst>
          <pc:docMk/>
          <pc:sldMk cId="1520768232" sldId="262"/>
        </pc:sldMkLst>
        <pc:spChg chg="mod">
          <ac:chgData name="Rushikesh Waikar" userId="e59618c2e9571ddd" providerId="LiveId" clId="{791297E4-12AA-4760-BC54-808F2D8F1A0E}" dt="2024-02-22T06:17:46.629" v="1789" actId="207"/>
          <ac:spMkLst>
            <pc:docMk/>
            <pc:sldMk cId="1520768232" sldId="262"/>
            <ac:spMk id="3" creationId="{74789991-08FC-F447-E94C-1110530F9B07}"/>
          </ac:spMkLst>
        </pc:spChg>
        <pc:picChg chg="add mod">
          <ac:chgData name="Rushikesh Waikar" userId="e59618c2e9571ddd" providerId="LiveId" clId="{791297E4-12AA-4760-BC54-808F2D8F1A0E}" dt="2024-02-22T03:17:07.283" v="151" actId="1076"/>
          <ac:picMkLst>
            <pc:docMk/>
            <pc:sldMk cId="1520768232" sldId="262"/>
            <ac:picMk id="4" creationId="{1BC29EBE-90BA-0D88-6CA3-90534893BBB1}"/>
          </ac:picMkLst>
        </pc:picChg>
        <pc:picChg chg="del">
          <ac:chgData name="Rushikesh Waikar" userId="e59618c2e9571ddd" providerId="LiveId" clId="{791297E4-12AA-4760-BC54-808F2D8F1A0E}" dt="2024-02-22T03:16:54.620" v="147" actId="478"/>
          <ac:picMkLst>
            <pc:docMk/>
            <pc:sldMk cId="1520768232" sldId="262"/>
            <ac:picMk id="5" creationId="{635B56EA-6AB3-CC6F-DAB6-B21AABA199D6}"/>
          </ac:picMkLst>
        </pc:picChg>
      </pc:sldChg>
      <pc:sldChg chg="addSp delSp modSp mod">
        <pc:chgData name="Rushikesh Waikar" userId="e59618c2e9571ddd" providerId="LiveId" clId="{791297E4-12AA-4760-BC54-808F2D8F1A0E}" dt="2024-02-22T06:17:58.366" v="1791" actId="207"/>
        <pc:sldMkLst>
          <pc:docMk/>
          <pc:sldMk cId="931101607" sldId="263"/>
        </pc:sldMkLst>
        <pc:spChg chg="mod">
          <ac:chgData name="Rushikesh Waikar" userId="e59618c2e9571ddd" providerId="LiveId" clId="{791297E4-12AA-4760-BC54-808F2D8F1A0E}" dt="2024-02-22T06:17:58.366" v="1791" actId="207"/>
          <ac:spMkLst>
            <pc:docMk/>
            <pc:sldMk cId="931101607" sldId="263"/>
            <ac:spMk id="3" creationId="{5B353B51-C4E8-FA15-41E9-AF3527BEDA6F}"/>
          </ac:spMkLst>
        </pc:spChg>
        <pc:picChg chg="del">
          <ac:chgData name="Rushikesh Waikar" userId="e59618c2e9571ddd" providerId="LiveId" clId="{791297E4-12AA-4760-BC54-808F2D8F1A0E}" dt="2024-02-22T03:17:23.724" v="152" actId="478"/>
          <ac:picMkLst>
            <pc:docMk/>
            <pc:sldMk cId="931101607" sldId="263"/>
            <ac:picMk id="4" creationId="{43B68937-0ECE-E3D9-EFC5-3F43AA3AA86C}"/>
          </ac:picMkLst>
        </pc:picChg>
        <pc:picChg chg="add mod">
          <ac:chgData name="Rushikesh Waikar" userId="e59618c2e9571ddd" providerId="LiveId" clId="{791297E4-12AA-4760-BC54-808F2D8F1A0E}" dt="2024-02-22T03:17:53.237" v="168" actId="1076"/>
          <ac:picMkLst>
            <pc:docMk/>
            <pc:sldMk cId="931101607" sldId="263"/>
            <ac:picMk id="5" creationId="{BC9AD6BC-B3FC-C916-45BD-1C97718323C2}"/>
          </ac:picMkLst>
        </pc:picChg>
      </pc:sldChg>
      <pc:sldChg chg="addSp delSp modSp new mod">
        <pc:chgData name="Rushikesh Waikar" userId="e59618c2e9571ddd" providerId="LiveId" clId="{791297E4-12AA-4760-BC54-808F2D8F1A0E}" dt="2024-02-22T06:15:09.882" v="1781" actId="207"/>
        <pc:sldMkLst>
          <pc:docMk/>
          <pc:sldMk cId="1427569787" sldId="264"/>
        </pc:sldMkLst>
        <pc:spChg chg="del">
          <ac:chgData name="Rushikesh Waikar" userId="e59618c2e9571ddd" providerId="LiveId" clId="{791297E4-12AA-4760-BC54-808F2D8F1A0E}" dt="2024-02-22T03:20:17.051" v="170" actId="21"/>
          <ac:spMkLst>
            <pc:docMk/>
            <pc:sldMk cId="1427569787" sldId="264"/>
            <ac:spMk id="2" creationId="{C84CEFED-E592-27A2-6740-D435EABF9EEE}"/>
          </ac:spMkLst>
        </pc:spChg>
        <pc:spChg chg="mod">
          <ac:chgData name="Rushikesh Waikar" userId="e59618c2e9571ddd" providerId="LiveId" clId="{791297E4-12AA-4760-BC54-808F2D8F1A0E}" dt="2024-02-22T06:15:09.882" v="1781" actId="207"/>
          <ac:spMkLst>
            <pc:docMk/>
            <pc:sldMk cId="1427569787" sldId="264"/>
            <ac:spMk id="3" creationId="{97B8064E-3723-DF9D-D87C-E7441B0C4FC4}"/>
          </ac:spMkLst>
        </pc:spChg>
        <pc:picChg chg="add mod">
          <ac:chgData name="Rushikesh Waikar" userId="e59618c2e9571ddd" providerId="LiveId" clId="{791297E4-12AA-4760-BC54-808F2D8F1A0E}" dt="2024-02-22T03:21:26.218" v="209" actId="1076"/>
          <ac:picMkLst>
            <pc:docMk/>
            <pc:sldMk cId="1427569787" sldId="264"/>
            <ac:picMk id="5" creationId="{73B75870-9AFE-BE79-57C8-71B538674058}"/>
          </ac:picMkLst>
        </pc:picChg>
      </pc:sldChg>
      <pc:sldChg chg="new del">
        <pc:chgData name="Rushikesh Waikar" userId="e59618c2e9571ddd" providerId="LiveId" clId="{791297E4-12AA-4760-BC54-808F2D8F1A0E}" dt="2024-02-22T03:22:54.256" v="211" actId="47"/>
        <pc:sldMkLst>
          <pc:docMk/>
          <pc:sldMk cId="3495033596" sldId="265"/>
        </pc:sldMkLst>
      </pc:sldChg>
      <pc:sldChg chg="addSp delSp modSp mod">
        <pc:chgData name="Rushikesh Waikar" userId="e59618c2e9571ddd" providerId="LiveId" clId="{791297E4-12AA-4760-BC54-808F2D8F1A0E}" dt="2024-02-22T06:16:26.179" v="1783" actId="207"/>
        <pc:sldMkLst>
          <pc:docMk/>
          <pc:sldMk cId="4099046717" sldId="265"/>
        </pc:sldMkLst>
        <pc:spChg chg="mod">
          <ac:chgData name="Rushikesh Waikar" userId="e59618c2e9571ddd" providerId="LiveId" clId="{791297E4-12AA-4760-BC54-808F2D8F1A0E}" dt="2024-02-22T06:16:26.179" v="1783" actId="207"/>
          <ac:spMkLst>
            <pc:docMk/>
            <pc:sldMk cId="4099046717" sldId="265"/>
            <ac:spMk id="3" creationId="{B9EC9AC9-1546-C98E-DDF9-5E901F2EB00A}"/>
          </ac:spMkLst>
        </pc:spChg>
        <pc:picChg chg="add mod">
          <ac:chgData name="Rushikesh Waikar" userId="e59618c2e9571ddd" providerId="LiveId" clId="{791297E4-12AA-4760-BC54-808F2D8F1A0E}" dt="2024-02-22T03:23:29.267" v="222" actId="14100"/>
          <ac:picMkLst>
            <pc:docMk/>
            <pc:sldMk cId="4099046717" sldId="265"/>
            <ac:picMk id="4" creationId="{06C1C66A-6CAB-7622-A2E9-7AD2B899FDF0}"/>
          </ac:picMkLst>
        </pc:picChg>
        <pc:picChg chg="del">
          <ac:chgData name="Rushikesh Waikar" userId="e59618c2e9571ddd" providerId="LiveId" clId="{791297E4-12AA-4760-BC54-808F2D8F1A0E}" dt="2024-02-22T03:23:06.180" v="219" actId="478"/>
          <ac:picMkLst>
            <pc:docMk/>
            <pc:sldMk cId="4099046717" sldId="265"/>
            <ac:picMk id="5" creationId="{634C731E-FF42-B899-8E46-8945C1DAE4FA}"/>
          </ac:picMkLst>
        </pc:picChg>
      </pc:sldChg>
      <pc:sldChg chg="addSp delSp modSp add mod">
        <pc:chgData name="Rushikesh Waikar" userId="e59618c2e9571ddd" providerId="LiveId" clId="{791297E4-12AA-4760-BC54-808F2D8F1A0E}" dt="2024-02-22T06:17:01.953" v="1785" actId="207"/>
        <pc:sldMkLst>
          <pc:docMk/>
          <pc:sldMk cId="2424454612" sldId="266"/>
        </pc:sldMkLst>
        <pc:spChg chg="mod">
          <ac:chgData name="Rushikesh Waikar" userId="e59618c2e9571ddd" providerId="LiveId" clId="{791297E4-12AA-4760-BC54-808F2D8F1A0E}" dt="2024-02-22T06:17:01.953" v="1785" actId="207"/>
          <ac:spMkLst>
            <pc:docMk/>
            <pc:sldMk cId="2424454612" sldId="266"/>
            <ac:spMk id="3" creationId="{7904FAE3-97DA-693A-E135-B3E29F1401A2}"/>
          </ac:spMkLst>
        </pc:spChg>
        <pc:picChg chg="del">
          <ac:chgData name="Rushikesh Waikar" userId="e59618c2e9571ddd" providerId="LiveId" clId="{791297E4-12AA-4760-BC54-808F2D8F1A0E}" dt="2024-02-22T03:27:05.976" v="230" actId="478"/>
          <ac:picMkLst>
            <pc:docMk/>
            <pc:sldMk cId="2424454612" sldId="266"/>
            <ac:picMk id="4" creationId="{3EF09D65-3DE5-AA24-C4FA-754BC21DCA6C}"/>
          </ac:picMkLst>
        </pc:picChg>
        <pc:picChg chg="add mod">
          <ac:chgData name="Rushikesh Waikar" userId="e59618c2e9571ddd" providerId="LiveId" clId="{791297E4-12AA-4760-BC54-808F2D8F1A0E}" dt="2024-02-22T03:27:20.335" v="233" actId="1076"/>
          <ac:picMkLst>
            <pc:docMk/>
            <pc:sldMk cId="2424454612" sldId="266"/>
            <ac:picMk id="5" creationId="{8DA1DA82-2012-71C3-B9F1-533C213CC029}"/>
          </ac:picMkLst>
        </pc:picChg>
      </pc:sldChg>
      <pc:sldChg chg="addSp delSp modSp new mod">
        <pc:chgData name="Rushikesh Waikar" userId="e59618c2e9571ddd" providerId="LiveId" clId="{791297E4-12AA-4760-BC54-808F2D8F1A0E}" dt="2024-02-22T06:19:11.492" v="1798" actId="207"/>
        <pc:sldMkLst>
          <pc:docMk/>
          <pc:sldMk cId="841088646" sldId="267"/>
        </pc:sldMkLst>
        <pc:spChg chg="del">
          <ac:chgData name="Rushikesh Waikar" userId="e59618c2e9571ddd" providerId="LiveId" clId="{791297E4-12AA-4760-BC54-808F2D8F1A0E}" dt="2024-02-22T03:28:19.634" v="235" actId="21"/>
          <ac:spMkLst>
            <pc:docMk/>
            <pc:sldMk cId="841088646" sldId="267"/>
            <ac:spMk id="2" creationId="{A2D74C2B-F36B-25C8-2B98-06B3A3C46158}"/>
          </ac:spMkLst>
        </pc:spChg>
        <pc:spChg chg="mod">
          <ac:chgData name="Rushikesh Waikar" userId="e59618c2e9571ddd" providerId="LiveId" clId="{791297E4-12AA-4760-BC54-808F2D8F1A0E}" dt="2024-02-22T06:19:11.492" v="1798" actId="207"/>
          <ac:spMkLst>
            <pc:docMk/>
            <pc:sldMk cId="841088646" sldId="267"/>
            <ac:spMk id="3" creationId="{444927E2-C9D6-F82E-EA1C-D16BCA8F8B13}"/>
          </ac:spMkLst>
        </pc:spChg>
        <pc:picChg chg="add mod">
          <ac:chgData name="Rushikesh Waikar" userId="e59618c2e9571ddd" providerId="LiveId" clId="{791297E4-12AA-4760-BC54-808F2D8F1A0E}" dt="2024-02-22T05:31:59.780" v="1634" actId="1076"/>
          <ac:picMkLst>
            <pc:docMk/>
            <pc:sldMk cId="841088646" sldId="267"/>
            <ac:picMk id="5" creationId="{4CF2FF19-202D-06F1-4146-604BBADFD56B}"/>
          </ac:picMkLst>
        </pc:picChg>
      </pc:sldChg>
      <pc:sldChg chg="modSp add del mod">
        <pc:chgData name="Rushikesh Waikar" userId="e59618c2e9571ddd" providerId="LiveId" clId="{791297E4-12AA-4760-BC54-808F2D8F1A0E}" dt="2024-02-22T03:39:49.805" v="740" actId="47"/>
        <pc:sldMkLst>
          <pc:docMk/>
          <pc:sldMk cId="756604013" sldId="268"/>
        </pc:sldMkLst>
        <pc:spChg chg="mod">
          <ac:chgData name="Rushikesh Waikar" userId="e59618c2e9571ddd" providerId="LiveId" clId="{791297E4-12AA-4760-BC54-808F2D8F1A0E}" dt="2024-02-22T03:39:36.881" v="737" actId="20577"/>
          <ac:spMkLst>
            <pc:docMk/>
            <pc:sldMk cId="756604013" sldId="268"/>
            <ac:spMk id="3" creationId="{8117D2C6-C9AC-486B-9633-714B57514113}"/>
          </ac:spMkLst>
        </pc:spChg>
      </pc:sldChg>
      <pc:sldChg chg="addSp modSp add mod">
        <pc:chgData name="Rushikesh Waikar" userId="e59618c2e9571ddd" providerId="LiveId" clId="{791297E4-12AA-4760-BC54-808F2D8F1A0E}" dt="2024-02-22T06:19:58.320" v="1803" actId="2710"/>
        <pc:sldMkLst>
          <pc:docMk/>
          <pc:sldMk cId="885215264" sldId="268"/>
        </pc:sldMkLst>
        <pc:spChg chg="mod">
          <ac:chgData name="Rushikesh Waikar" userId="e59618c2e9571ddd" providerId="LiveId" clId="{791297E4-12AA-4760-BC54-808F2D8F1A0E}" dt="2024-02-22T06:19:58.320" v="1803" actId="2710"/>
          <ac:spMkLst>
            <pc:docMk/>
            <pc:sldMk cId="885215264" sldId="268"/>
            <ac:spMk id="3" creationId="{B5D50E0E-F321-E512-8F46-2732F7BABFE1}"/>
          </ac:spMkLst>
        </pc:spChg>
        <pc:picChg chg="add mod">
          <ac:chgData name="Rushikesh Waikar" userId="e59618c2e9571ddd" providerId="LiveId" clId="{791297E4-12AA-4760-BC54-808F2D8F1A0E}" dt="2024-02-22T05:32:59.214" v="1642" actId="1076"/>
          <ac:picMkLst>
            <pc:docMk/>
            <pc:sldMk cId="885215264" sldId="268"/>
            <ac:picMk id="4" creationId="{06C9B957-F7ED-33B5-EE7D-97B636EE52F8}"/>
          </ac:picMkLst>
        </pc:picChg>
      </pc:sldChg>
      <pc:sldChg chg="delSp modSp new del mod">
        <pc:chgData name="Rushikesh Waikar" userId="e59618c2e9571ddd" providerId="LiveId" clId="{791297E4-12AA-4760-BC54-808F2D8F1A0E}" dt="2024-02-22T03:34:41.402" v="584" actId="47"/>
        <pc:sldMkLst>
          <pc:docMk/>
          <pc:sldMk cId="3364033636" sldId="268"/>
        </pc:sldMkLst>
        <pc:spChg chg="del">
          <ac:chgData name="Rushikesh Waikar" userId="e59618c2e9571ddd" providerId="LiveId" clId="{791297E4-12AA-4760-BC54-808F2D8F1A0E}" dt="2024-02-22T03:34:28.902" v="582" actId="21"/>
          <ac:spMkLst>
            <pc:docMk/>
            <pc:sldMk cId="3364033636" sldId="268"/>
            <ac:spMk id="2" creationId="{0D7DA26B-5C4F-0830-20DD-F89AEDA88462}"/>
          </ac:spMkLst>
        </pc:spChg>
        <pc:spChg chg="mod">
          <ac:chgData name="Rushikesh Waikar" userId="e59618c2e9571ddd" providerId="LiveId" clId="{791297E4-12AA-4760-BC54-808F2D8F1A0E}" dt="2024-02-22T03:34:31.096" v="583" actId="14100"/>
          <ac:spMkLst>
            <pc:docMk/>
            <pc:sldMk cId="3364033636" sldId="268"/>
            <ac:spMk id="3" creationId="{0880F9D6-281E-D31F-9E71-4F341C443275}"/>
          </ac:spMkLst>
        </pc:spChg>
      </pc:sldChg>
      <pc:sldChg chg="modSp add del mod">
        <pc:chgData name="Rushikesh Waikar" userId="e59618c2e9571ddd" providerId="LiveId" clId="{791297E4-12AA-4760-BC54-808F2D8F1A0E}" dt="2024-02-22T03:42:16.938" v="989" actId="47"/>
        <pc:sldMkLst>
          <pc:docMk/>
          <pc:sldMk cId="3837386540" sldId="268"/>
        </pc:sldMkLst>
        <pc:spChg chg="mod">
          <ac:chgData name="Rushikesh Waikar" userId="e59618c2e9571ddd" providerId="LiveId" clId="{791297E4-12AA-4760-BC54-808F2D8F1A0E}" dt="2024-02-22T03:41:59.807" v="988" actId="20577"/>
          <ac:spMkLst>
            <pc:docMk/>
            <pc:sldMk cId="3837386540" sldId="268"/>
            <ac:spMk id="3" creationId="{ECFE191E-5B65-54AE-4F44-056F9AC5A2E5}"/>
          </ac:spMkLst>
        </pc:spChg>
      </pc:sldChg>
      <pc:sldChg chg="new del">
        <pc:chgData name="Rushikesh Waikar" userId="e59618c2e9571ddd" providerId="LiveId" clId="{791297E4-12AA-4760-BC54-808F2D8F1A0E}" dt="2024-02-22T03:39:49.774" v="739" actId="47"/>
        <pc:sldMkLst>
          <pc:docMk/>
          <pc:sldMk cId="604615661" sldId="269"/>
        </pc:sldMkLst>
      </pc:sldChg>
      <pc:sldChg chg="new del">
        <pc:chgData name="Rushikesh Waikar" userId="e59618c2e9571ddd" providerId="LiveId" clId="{791297E4-12AA-4760-BC54-808F2D8F1A0E}" dt="2024-02-22T03:43:36.404" v="1034" actId="47"/>
        <pc:sldMkLst>
          <pc:docMk/>
          <pc:sldMk cId="1625852205" sldId="269"/>
        </pc:sldMkLst>
      </pc:sldChg>
      <pc:sldChg chg="addSp modSp add mod">
        <pc:chgData name="Rushikesh Waikar" userId="e59618c2e9571ddd" providerId="LiveId" clId="{791297E4-12AA-4760-BC54-808F2D8F1A0E}" dt="2024-02-22T06:20:45.788" v="1809" actId="1076"/>
        <pc:sldMkLst>
          <pc:docMk/>
          <pc:sldMk cId="2102855323" sldId="269"/>
        </pc:sldMkLst>
        <pc:spChg chg="mod">
          <ac:chgData name="Rushikesh Waikar" userId="e59618c2e9571ddd" providerId="LiveId" clId="{791297E4-12AA-4760-BC54-808F2D8F1A0E}" dt="2024-02-22T06:20:40.746" v="1808" actId="14100"/>
          <ac:spMkLst>
            <pc:docMk/>
            <pc:sldMk cId="2102855323" sldId="269"/>
            <ac:spMk id="3" creationId="{CA81FB6F-A1D2-4D50-9975-395815CE3603}"/>
          </ac:spMkLst>
        </pc:spChg>
        <pc:picChg chg="add mod">
          <ac:chgData name="Rushikesh Waikar" userId="e59618c2e9571ddd" providerId="LiveId" clId="{791297E4-12AA-4760-BC54-808F2D8F1A0E}" dt="2024-02-22T06:20:45.788" v="1809" actId="1076"/>
          <ac:picMkLst>
            <pc:docMk/>
            <pc:sldMk cId="2102855323" sldId="269"/>
            <ac:picMk id="4" creationId="{E75AA39F-D5D1-2699-43F6-87BA199B60BF}"/>
          </ac:picMkLst>
        </pc:picChg>
      </pc:sldChg>
      <pc:sldChg chg="delSp modSp new mod">
        <pc:chgData name="Rushikesh Waikar" userId="e59618c2e9571ddd" providerId="LiveId" clId="{791297E4-12AA-4760-BC54-808F2D8F1A0E}" dt="2024-02-22T06:09:33.064" v="1751" actId="113"/>
        <pc:sldMkLst>
          <pc:docMk/>
          <pc:sldMk cId="2379306834" sldId="270"/>
        </pc:sldMkLst>
        <pc:spChg chg="del">
          <ac:chgData name="Rushikesh Waikar" userId="e59618c2e9571ddd" providerId="LiveId" clId="{791297E4-12AA-4760-BC54-808F2D8F1A0E}" dt="2024-02-22T03:48:51.229" v="1300" actId="21"/>
          <ac:spMkLst>
            <pc:docMk/>
            <pc:sldMk cId="2379306834" sldId="270"/>
            <ac:spMk id="2" creationId="{DE2B77C6-8ED3-9092-CD47-99D6F5C4CBA4}"/>
          </ac:spMkLst>
        </pc:spChg>
        <pc:spChg chg="mod">
          <ac:chgData name="Rushikesh Waikar" userId="e59618c2e9571ddd" providerId="LiveId" clId="{791297E4-12AA-4760-BC54-808F2D8F1A0E}" dt="2024-02-22T06:09:33.064" v="1751" actId="113"/>
          <ac:spMkLst>
            <pc:docMk/>
            <pc:sldMk cId="2379306834" sldId="270"/>
            <ac:spMk id="3" creationId="{77EACCDB-1A38-CF7B-A101-5A1B232F5328}"/>
          </ac:spMkLst>
        </pc:spChg>
      </pc:sldChg>
      <pc:sldChg chg="addSp delSp modSp new mod">
        <pc:chgData name="Rushikesh Waikar" userId="e59618c2e9571ddd" providerId="LiveId" clId="{791297E4-12AA-4760-BC54-808F2D8F1A0E}" dt="2024-02-22T06:21:01.207" v="1810" actId="207"/>
        <pc:sldMkLst>
          <pc:docMk/>
          <pc:sldMk cId="550597081" sldId="271"/>
        </pc:sldMkLst>
        <pc:spChg chg="del">
          <ac:chgData name="Rushikesh Waikar" userId="e59618c2e9571ddd" providerId="LiveId" clId="{791297E4-12AA-4760-BC54-808F2D8F1A0E}" dt="2024-02-22T05:58:01.102" v="1660" actId="21"/>
          <ac:spMkLst>
            <pc:docMk/>
            <pc:sldMk cId="550597081" sldId="271"/>
            <ac:spMk id="2" creationId="{3514349E-DEEB-38A1-27C5-8B2ACBA30351}"/>
          </ac:spMkLst>
        </pc:spChg>
        <pc:spChg chg="mod">
          <ac:chgData name="Rushikesh Waikar" userId="e59618c2e9571ddd" providerId="LiveId" clId="{791297E4-12AA-4760-BC54-808F2D8F1A0E}" dt="2024-02-22T06:21:01.207" v="1810" actId="207"/>
          <ac:spMkLst>
            <pc:docMk/>
            <pc:sldMk cId="550597081" sldId="271"/>
            <ac:spMk id="3" creationId="{29AB2AAA-4881-8712-CC18-F89E18939CCA}"/>
          </ac:spMkLst>
        </pc:spChg>
        <pc:picChg chg="add mod">
          <ac:chgData name="Rushikesh Waikar" userId="e59618c2e9571ddd" providerId="LiveId" clId="{791297E4-12AA-4760-BC54-808F2D8F1A0E}" dt="2024-02-22T06:00:51.092" v="1705" actId="1076"/>
          <ac:picMkLst>
            <pc:docMk/>
            <pc:sldMk cId="550597081" sldId="271"/>
            <ac:picMk id="5" creationId="{0D5E7AFD-848F-9EE7-9C83-E7515AF2A6DE}"/>
          </ac:picMkLst>
        </pc:picChg>
      </pc:sldChg>
      <pc:sldChg chg="addSp delSp modSp new mod">
        <pc:chgData name="Rushikesh Waikar" userId="e59618c2e9571ddd" providerId="LiveId" clId="{791297E4-12AA-4760-BC54-808F2D8F1A0E}" dt="2024-02-22T06:39:29.570" v="1850" actId="20577"/>
        <pc:sldMkLst>
          <pc:docMk/>
          <pc:sldMk cId="70690847" sldId="272"/>
        </pc:sldMkLst>
        <pc:spChg chg="del">
          <ac:chgData name="Rushikesh Waikar" userId="e59618c2e9571ddd" providerId="LiveId" clId="{791297E4-12AA-4760-BC54-808F2D8F1A0E}" dt="2024-02-22T06:31:50.580" v="1814" actId="21"/>
          <ac:spMkLst>
            <pc:docMk/>
            <pc:sldMk cId="70690847" sldId="272"/>
            <ac:spMk id="2" creationId="{3624784D-10B9-5C5F-08FF-1D147C4E5860}"/>
          </ac:spMkLst>
        </pc:spChg>
        <pc:spChg chg="mod">
          <ac:chgData name="Rushikesh Waikar" userId="e59618c2e9571ddd" providerId="LiveId" clId="{791297E4-12AA-4760-BC54-808F2D8F1A0E}" dt="2024-02-22T06:39:29.570" v="1850" actId="20577"/>
          <ac:spMkLst>
            <pc:docMk/>
            <pc:sldMk cId="70690847" sldId="272"/>
            <ac:spMk id="3" creationId="{794B1A25-8878-0FB4-C01D-FA46F09DAB09}"/>
          </ac:spMkLst>
        </pc:spChg>
        <pc:picChg chg="add mod">
          <ac:chgData name="Rushikesh Waikar" userId="e59618c2e9571ddd" providerId="LiveId" clId="{791297E4-12AA-4760-BC54-808F2D8F1A0E}" dt="2024-02-22T06:39:17.455" v="1847" actId="1076"/>
          <ac:picMkLst>
            <pc:docMk/>
            <pc:sldMk cId="70690847" sldId="272"/>
            <ac:picMk id="5" creationId="{15C79C05-508A-E32B-3C81-3C4C2F70288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AFA897-B242-287A-2214-E0D085A4D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7015EE-11CE-F6B3-9D55-B1969EC0F7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0A60E-DFE4-4119-90DF-6EFD2D8B012A}" type="datetimeFigureOut">
              <a:rPr lang="en-US" smtClean="0"/>
              <a:t>2/21/2024</a:t>
            </a:fld>
            <a:endParaRPr lang="en-US"/>
          </a:p>
        </p:txBody>
      </p:sp>
      <p:sp>
        <p:nvSpPr>
          <p:cNvPr id="4" name="Footer Placeholder 3">
            <a:extLst>
              <a:ext uri="{FF2B5EF4-FFF2-40B4-BE49-F238E27FC236}">
                <a16:creationId xmlns:a16="http://schemas.microsoft.com/office/drawing/2014/main" id="{3DE57E2F-C235-2373-00FE-11960374C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E80BFC-78A5-22A2-4FC5-4C0A686A2A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9D6371-F627-45BE-8A38-89BD0D24B90D}" type="slidenum">
              <a:rPr lang="en-US" smtClean="0"/>
              <a:t>‹#›</a:t>
            </a:fld>
            <a:endParaRPr lang="en-US"/>
          </a:p>
        </p:txBody>
      </p:sp>
    </p:spTree>
    <p:extLst>
      <p:ext uri="{BB962C8B-B14F-4D97-AF65-F5344CB8AC3E}">
        <p14:creationId xmlns:p14="http://schemas.microsoft.com/office/powerpoint/2010/main" val="1883691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72A14-3273-4917-A948-C10D4C139C94}"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5DD32-92C3-40A1-A5F6-3B33451768EB}" type="slidenum">
              <a:rPr lang="en-US" smtClean="0"/>
              <a:t>‹#›</a:t>
            </a:fld>
            <a:endParaRPr lang="en-US"/>
          </a:p>
        </p:txBody>
      </p:sp>
    </p:spTree>
    <p:extLst>
      <p:ext uri="{BB962C8B-B14F-4D97-AF65-F5344CB8AC3E}">
        <p14:creationId xmlns:p14="http://schemas.microsoft.com/office/powerpoint/2010/main" val="22210549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223421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89225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DE8DC4-2449-4455-913D-FAA3EB83BD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59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2991411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DE8DC4-2449-4455-913D-FAA3EB83BD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368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64248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210155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403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3990517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78CB1-4985-4AD9-9F58-894C98C8695A}"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343234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304930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C78CB1-4985-4AD9-9F58-894C98C8695A}"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93342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C78CB1-4985-4AD9-9F58-894C98C8695A}"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57468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78CB1-4985-4AD9-9F58-894C98C8695A}"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41192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18718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78CB1-4985-4AD9-9F58-894C98C8695A}"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DE8DC4-2449-4455-913D-FAA3EB83BDC8}" type="slidenum">
              <a:rPr lang="en-US" smtClean="0"/>
              <a:t>‹#›</a:t>
            </a:fld>
            <a:endParaRPr lang="en-US"/>
          </a:p>
        </p:txBody>
      </p:sp>
    </p:spTree>
    <p:extLst>
      <p:ext uri="{BB962C8B-B14F-4D97-AF65-F5344CB8AC3E}">
        <p14:creationId xmlns:p14="http://schemas.microsoft.com/office/powerpoint/2010/main" val="100105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C78CB1-4985-4AD9-9F58-894C98C8695A}" type="datetimeFigureOut">
              <a:rPr lang="en-US" smtClean="0"/>
              <a:t>2/21/2024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DE8DC4-2449-4455-913D-FAA3EB83BDC8}" type="slidenum">
              <a:rPr lang="en-US" smtClean="0"/>
              <a:t>‹#›</a:t>
            </a:fld>
            <a:endParaRPr lang="en-US"/>
          </a:p>
        </p:txBody>
      </p:sp>
    </p:spTree>
    <p:extLst>
      <p:ext uri="{BB962C8B-B14F-4D97-AF65-F5344CB8AC3E}">
        <p14:creationId xmlns:p14="http://schemas.microsoft.com/office/powerpoint/2010/main" val="1995312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31F4A1-5B57-8E5E-6565-0E06F0FDE281}"/>
              </a:ext>
            </a:extLst>
          </p:cNvPr>
          <p:cNvSpPr>
            <a:spLocks noGrp="1"/>
          </p:cNvSpPr>
          <p:nvPr>
            <p:ph idx="1"/>
          </p:nvPr>
        </p:nvSpPr>
        <p:spPr>
          <a:xfrm>
            <a:off x="645459" y="98613"/>
            <a:ext cx="10859153" cy="581261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Project Title</a:t>
            </a:r>
          </a:p>
          <a:p>
            <a:pPr marL="0" indent="0" algn="ctr">
              <a:buNone/>
            </a:pPr>
            <a:r>
              <a:rPr lang="en-US" sz="3600" dirty="0">
                <a:solidFill>
                  <a:schemeClr val="accent5">
                    <a:lumMod val="50000"/>
                  </a:schemeClr>
                </a:solidFill>
                <a:latin typeface="Times New Roman" panose="02020603050405020304" pitchFamily="18" charset="0"/>
                <a:cs typeface="Times New Roman" panose="02020603050405020304" pitchFamily="18" charset="0"/>
              </a:rPr>
              <a:t>Healthcare</a:t>
            </a:r>
            <a:r>
              <a:rPr lang="en-US" sz="3600" dirty="0">
                <a:latin typeface="Times New Roman" panose="02020603050405020304" pitchFamily="18" charset="0"/>
                <a:cs typeface="Times New Roman" panose="02020603050405020304" pitchFamily="18" charset="0"/>
              </a:rPr>
              <a:t> </a:t>
            </a:r>
            <a:r>
              <a:rPr lang="en-US" sz="3600" dirty="0">
                <a:solidFill>
                  <a:schemeClr val="accent5">
                    <a:lumMod val="50000"/>
                  </a:schemeClr>
                </a:solidFill>
                <a:latin typeface="Times New Roman" panose="02020603050405020304" pitchFamily="18" charset="0"/>
                <a:cs typeface="Times New Roman" panose="02020603050405020304" pitchFamily="18" charset="0"/>
              </a:rPr>
              <a:t>Management System</a:t>
            </a:r>
            <a:r>
              <a:rPr lang="en-US" sz="3600" dirty="0">
                <a:latin typeface="Times New Roman" panose="02020603050405020304" pitchFamily="18" charset="0"/>
                <a:cs typeface="Times New Roman" panose="02020603050405020304" pitchFamily="18" charset="0"/>
              </a:rPr>
              <a:t> </a:t>
            </a:r>
          </a:p>
          <a:p>
            <a:pPr marL="0" indent="0" algn="ctr">
              <a:buNone/>
            </a:pPr>
            <a:endParaRPr lang="en-US" sz="3600" dirty="0">
              <a:latin typeface="Anton" pitchFamily="2" charset="0"/>
            </a:endParaRPr>
          </a:p>
        </p:txBody>
      </p:sp>
      <p:graphicFrame>
        <p:nvGraphicFramePr>
          <p:cNvPr id="6" name="Table 5">
            <a:extLst>
              <a:ext uri="{FF2B5EF4-FFF2-40B4-BE49-F238E27FC236}">
                <a16:creationId xmlns:a16="http://schemas.microsoft.com/office/drawing/2014/main" id="{05B636C8-352A-2B92-EF21-5FE17702DEF7}"/>
              </a:ext>
            </a:extLst>
          </p:cNvPr>
          <p:cNvGraphicFramePr>
            <a:graphicFrameLocks noGrp="1"/>
          </p:cNvGraphicFramePr>
          <p:nvPr>
            <p:extLst>
              <p:ext uri="{D42A27DB-BD31-4B8C-83A1-F6EECF244321}">
                <p14:modId xmlns:p14="http://schemas.microsoft.com/office/powerpoint/2010/main" val="1897532402"/>
              </p:ext>
            </p:extLst>
          </p:nvPr>
        </p:nvGraphicFramePr>
        <p:xfrm>
          <a:off x="2429436" y="1342016"/>
          <a:ext cx="7951694" cy="4233362"/>
        </p:xfrm>
        <a:graphic>
          <a:graphicData uri="http://schemas.openxmlformats.org/drawingml/2006/table">
            <a:tbl>
              <a:tblPr firstRow="1" bandRow="1">
                <a:tableStyleId>{5C22544A-7EE6-4342-B048-85BDC9FD1C3A}</a:tableStyleId>
              </a:tblPr>
              <a:tblGrid>
                <a:gridCol w="379831">
                  <a:extLst>
                    <a:ext uri="{9D8B030D-6E8A-4147-A177-3AD203B41FA5}">
                      <a16:colId xmlns:a16="http://schemas.microsoft.com/office/drawing/2014/main" val="31232599"/>
                    </a:ext>
                  </a:extLst>
                </a:gridCol>
                <a:gridCol w="2185233">
                  <a:extLst>
                    <a:ext uri="{9D8B030D-6E8A-4147-A177-3AD203B41FA5}">
                      <a16:colId xmlns:a16="http://schemas.microsoft.com/office/drawing/2014/main" val="2163800262"/>
                    </a:ext>
                  </a:extLst>
                </a:gridCol>
                <a:gridCol w="2290176">
                  <a:extLst>
                    <a:ext uri="{9D8B030D-6E8A-4147-A177-3AD203B41FA5}">
                      <a16:colId xmlns:a16="http://schemas.microsoft.com/office/drawing/2014/main" val="1949985436"/>
                    </a:ext>
                  </a:extLst>
                </a:gridCol>
                <a:gridCol w="3096454">
                  <a:extLst>
                    <a:ext uri="{9D8B030D-6E8A-4147-A177-3AD203B41FA5}">
                      <a16:colId xmlns:a16="http://schemas.microsoft.com/office/drawing/2014/main" val="3763976833"/>
                    </a:ext>
                  </a:extLst>
                </a:gridCol>
              </a:tblGrid>
              <a:tr h="710339">
                <a:tc>
                  <a:txBody>
                    <a:bodyPr/>
                    <a:lstStyle/>
                    <a:p>
                      <a:r>
                        <a:rPr lang="en-US" sz="1400" dirty="0">
                          <a:latin typeface="Times New Roman" panose="02020603050405020304" pitchFamily="18" charset="0"/>
                          <a:cs typeface="Times New Roman" panose="02020603050405020304" pitchFamily="18" charset="0"/>
                        </a:rPr>
                        <a:t>Sr no</a:t>
                      </a:r>
                    </a:p>
                  </a:txBody>
                  <a:tcPr/>
                </a:tc>
                <a:tc>
                  <a:txBody>
                    <a:bodyPr/>
                    <a:lstStyle/>
                    <a:p>
                      <a:r>
                        <a:rPr lang="en-US" sz="1400" dirty="0">
                          <a:latin typeface="Times New Roman" panose="02020603050405020304" pitchFamily="18" charset="0"/>
                          <a:cs typeface="Times New Roman" panose="02020603050405020304" pitchFamily="18" charset="0"/>
                        </a:rPr>
                        <a:t>Member</a:t>
                      </a:r>
                    </a:p>
                  </a:txBody>
                  <a:tcPr/>
                </a:tc>
                <a:tc>
                  <a:txBody>
                    <a:bodyPr/>
                    <a:lstStyle/>
                    <a:p>
                      <a:r>
                        <a:rPr lang="en-US" sz="1400" dirty="0">
                          <a:latin typeface="Times New Roman" panose="02020603050405020304" pitchFamily="18" charset="0"/>
                          <a:cs typeface="Times New Roman" panose="02020603050405020304" pitchFamily="18" charset="0"/>
                        </a:rPr>
                        <a:t>Role</a:t>
                      </a:r>
                    </a:p>
                  </a:txBody>
                  <a:tcPr/>
                </a:tc>
                <a:tc>
                  <a:txBody>
                    <a:bodyPr/>
                    <a:lstStyle/>
                    <a:p>
                      <a:r>
                        <a:rPr lang="en-US" sz="1400"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3935247833"/>
                  </a:ext>
                </a:extLst>
              </a:tr>
              <a:tr h="923441">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Sankalp </a:t>
                      </a:r>
                      <a:r>
                        <a:rPr lang="en-US" sz="1400" dirty="0" err="1">
                          <a:latin typeface="Times New Roman" panose="02020603050405020304" pitchFamily="18" charset="0"/>
                          <a:cs typeface="Times New Roman" panose="02020603050405020304" pitchFamily="18" charset="0"/>
                        </a:rPr>
                        <a:t>Kokare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Back-end development, front-end development,</a:t>
                      </a:r>
                    </a:p>
                    <a:p>
                      <a:r>
                        <a:rPr lang="en-US" sz="1400" dirty="0">
                          <a:latin typeface="Times New Roman" panose="02020603050405020304" pitchFamily="18" charset="0"/>
                          <a:cs typeface="Times New Roman" panose="02020603050405020304" pitchFamily="18" charset="0"/>
                        </a:rPr>
                        <a:t>Testing</a:t>
                      </a:r>
                    </a:p>
                  </a:txBody>
                  <a:tcPr/>
                </a:tc>
                <a:tc>
                  <a:txBody>
                    <a:bodyPr/>
                    <a:lstStyle/>
                    <a:p>
                      <a:r>
                        <a:rPr lang="en-US" sz="1400" dirty="0">
                          <a:latin typeface="Times New Roman" panose="02020603050405020304" pitchFamily="18" charset="0"/>
                          <a:cs typeface="Times New Roman" panose="02020603050405020304" pitchFamily="18" charset="0"/>
                        </a:rPr>
                        <a:t>REST-API, Git handling,</a:t>
                      </a:r>
                    </a:p>
                    <a:p>
                      <a:r>
                        <a:rPr lang="en-US" sz="1400" dirty="0">
                          <a:latin typeface="Times New Roman" panose="02020603050405020304" pitchFamily="18" charset="0"/>
                          <a:cs typeface="Times New Roman" panose="02020603050405020304" pitchFamily="18" charset="0"/>
                        </a:rPr>
                        <a:t>React component, react-redux</a:t>
                      </a:r>
                    </a:p>
                  </a:txBody>
                  <a:tcPr/>
                </a:tc>
                <a:extLst>
                  <a:ext uri="{0D108BD9-81ED-4DB2-BD59-A6C34878D82A}">
                    <a16:rowId xmlns:a16="http://schemas.microsoft.com/office/drawing/2014/main" val="740529038"/>
                  </a:ext>
                </a:extLst>
              </a:tr>
              <a:tr h="710339">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Rushikesh Waikar</a:t>
                      </a:r>
                    </a:p>
                  </a:txBody>
                  <a:tcPr/>
                </a:tc>
                <a:tc>
                  <a:txBody>
                    <a:bodyPr/>
                    <a:lstStyle/>
                    <a:p>
                      <a:r>
                        <a:rPr lang="en-US" sz="1400" dirty="0">
                          <a:latin typeface="Times New Roman" panose="02020603050405020304" pitchFamily="18" charset="0"/>
                          <a:cs typeface="Times New Roman" panose="02020603050405020304" pitchFamily="18" charset="0"/>
                        </a:rPr>
                        <a:t>Back-end,</a:t>
                      </a:r>
                    </a:p>
                    <a:p>
                      <a:r>
                        <a:rPr lang="en-US" sz="1400" dirty="0">
                          <a:latin typeface="Times New Roman" panose="02020603050405020304" pitchFamily="18" charset="0"/>
                          <a:cs typeface="Times New Roman" panose="02020603050405020304" pitchFamily="18" charset="0"/>
                        </a:rPr>
                        <a:t>Documentation,</a:t>
                      </a:r>
                    </a:p>
                    <a:p>
                      <a:r>
                        <a:rPr lang="en-US" sz="1400" dirty="0">
                          <a:latin typeface="Times New Roman" panose="02020603050405020304" pitchFamily="18" charset="0"/>
                          <a:cs typeface="Times New Roman" panose="02020603050405020304" pitchFamily="18" charset="0"/>
                        </a:rPr>
                        <a:t>Database handling</a:t>
                      </a:r>
                    </a:p>
                  </a:txBody>
                  <a:tcPr/>
                </a:tc>
                <a:tc>
                  <a:txBody>
                    <a:bodyPr/>
                    <a:lstStyle/>
                    <a:p>
                      <a:r>
                        <a:rPr lang="en-US" sz="1400" dirty="0">
                          <a:latin typeface="Times New Roman" panose="02020603050405020304" pitchFamily="18" charset="0"/>
                          <a:cs typeface="Times New Roman" panose="02020603050405020304" pitchFamily="18" charset="0"/>
                        </a:rPr>
                        <a:t>REST-API, Workflow diagram,</a:t>
                      </a:r>
                    </a:p>
                    <a:p>
                      <a:r>
                        <a:rPr lang="en-US" sz="1400" dirty="0">
                          <a:latin typeface="Times New Roman" panose="02020603050405020304" pitchFamily="18" charset="0"/>
                          <a:cs typeface="Times New Roman" panose="02020603050405020304" pitchFamily="18" charset="0"/>
                        </a:rPr>
                        <a:t>Database management</a:t>
                      </a:r>
                    </a:p>
                  </a:txBody>
                  <a:tcPr/>
                </a:tc>
                <a:extLst>
                  <a:ext uri="{0D108BD9-81ED-4DB2-BD59-A6C34878D82A}">
                    <a16:rowId xmlns:a16="http://schemas.microsoft.com/office/drawing/2014/main" val="2488732979"/>
                  </a:ext>
                </a:extLst>
              </a:tr>
              <a:tr h="1136542">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dirty="0">
                          <a:latin typeface="Times New Roman" panose="02020603050405020304" pitchFamily="18" charset="0"/>
                          <a:cs typeface="Times New Roman" panose="02020603050405020304" pitchFamily="18" charset="0"/>
                        </a:rPr>
                        <a:t>Uday </a:t>
                      </a:r>
                      <a:r>
                        <a:rPr lang="en-US" sz="1400" dirty="0" err="1">
                          <a:latin typeface="Times New Roman" panose="02020603050405020304" pitchFamily="18" charset="0"/>
                          <a:cs typeface="Times New Roman" panose="02020603050405020304" pitchFamily="18" charset="0"/>
                        </a:rPr>
                        <a:t>Dudhe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Back-end,</a:t>
                      </a:r>
                    </a:p>
                    <a:p>
                      <a:r>
                        <a:rPr lang="en-US" sz="1400" dirty="0">
                          <a:latin typeface="Times New Roman" panose="02020603050405020304" pitchFamily="18" charset="0"/>
                          <a:cs typeface="Times New Roman" panose="02020603050405020304" pitchFamily="18" charset="0"/>
                        </a:rPr>
                        <a:t>Front-end development,</a:t>
                      </a:r>
                    </a:p>
                    <a:p>
                      <a:r>
                        <a:rPr lang="en-US" sz="1400" dirty="0">
                          <a:latin typeface="Times New Roman" panose="02020603050405020304" pitchFamily="18" charset="0"/>
                          <a:cs typeface="Times New Roman" panose="02020603050405020304" pitchFamily="18" charset="0"/>
                        </a:rPr>
                        <a:t>Database handling</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REST-API, Git handling,</a:t>
                      </a:r>
                    </a:p>
                    <a:p>
                      <a:r>
                        <a:rPr lang="en-US" sz="1400" dirty="0">
                          <a:latin typeface="Times New Roman" panose="02020603050405020304" pitchFamily="18" charset="0"/>
                          <a:cs typeface="Times New Roman" panose="02020603050405020304" pitchFamily="18" charset="0"/>
                        </a:rPr>
                        <a:t>React component, react-redux,</a:t>
                      </a:r>
                    </a:p>
                    <a:p>
                      <a:r>
                        <a:rPr lang="en-US" sz="1400" dirty="0">
                          <a:latin typeface="Times New Roman" panose="02020603050405020304" pitchFamily="18" charset="0"/>
                          <a:cs typeface="Times New Roman" panose="02020603050405020304" pitchFamily="18" charset="0"/>
                        </a:rPr>
                        <a:t>Database management</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7668672"/>
                  </a:ext>
                </a:extLst>
              </a:tr>
              <a:tr h="710339">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US" sz="1400" dirty="0">
                          <a:latin typeface="Times New Roman" panose="02020603050405020304" pitchFamily="18" charset="0"/>
                          <a:cs typeface="Times New Roman" panose="02020603050405020304" pitchFamily="18" charset="0"/>
                        </a:rPr>
                        <a:t>Purshottam Sulay </a:t>
                      </a:r>
                    </a:p>
                  </a:txBody>
                  <a:tcPr/>
                </a:tc>
                <a:tc>
                  <a:txBody>
                    <a:bodyPr/>
                    <a:lstStyle/>
                    <a:p>
                      <a:r>
                        <a:rPr lang="en-US" sz="1400" dirty="0">
                          <a:latin typeface="Times New Roman" panose="02020603050405020304" pitchFamily="18" charset="0"/>
                          <a:cs typeface="Times New Roman" panose="02020603050405020304" pitchFamily="18" charset="0"/>
                        </a:rPr>
                        <a:t>Documentation,</a:t>
                      </a:r>
                    </a:p>
                    <a:p>
                      <a:r>
                        <a:rPr lang="en-US" sz="1400" dirty="0">
                          <a:latin typeface="Times New Roman" panose="02020603050405020304" pitchFamily="18" charset="0"/>
                          <a:cs typeface="Times New Roman" panose="02020603050405020304" pitchFamily="18" charset="0"/>
                        </a:rPr>
                        <a:t>Database handling</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REST-API, Git handling,</a:t>
                      </a:r>
                    </a:p>
                    <a:p>
                      <a:r>
                        <a:rPr lang="en-US" sz="1400" dirty="0">
                          <a:latin typeface="Times New Roman" panose="02020603050405020304" pitchFamily="18" charset="0"/>
                          <a:cs typeface="Times New Roman" panose="02020603050405020304" pitchFamily="18" charset="0"/>
                        </a:rPr>
                        <a:t>Documentation, user </a:t>
                      </a:r>
                      <a:r>
                        <a:rPr lang="en-US" sz="1400">
                          <a:latin typeface="Times New Roman" panose="02020603050405020304" pitchFamily="18" charset="0"/>
                          <a:cs typeface="Times New Roman" panose="02020603050405020304" pitchFamily="18" charset="0"/>
                        </a:rPr>
                        <a:t>case diagrams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5858398"/>
                  </a:ext>
                </a:extLst>
              </a:tr>
            </a:tbl>
          </a:graphicData>
        </a:graphic>
      </p:graphicFrame>
    </p:spTree>
    <p:extLst>
      <p:ext uri="{BB962C8B-B14F-4D97-AF65-F5344CB8AC3E}">
        <p14:creationId xmlns:p14="http://schemas.microsoft.com/office/powerpoint/2010/main" val="283356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B582-26A3-3364-FE49-52BE7A838E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89991-08FC-F447-E94C-1110530F9B07}"/>
              </a:ext>
            </a:extLst>
          </p:cNvPr>
          <p:cNvSpPr>
            <a:spLocks noGrp="1"/>
          </p:cNvSpPr>
          <p:nvPr>
            <p:ph idx="1"/>
          </p:nvPr>
        </p:nvSpPr>
        <p:spPr>
          <a:xfrm>
            <a:off x="2589212" y="735106"/>
            <a:ext cx="8915400" cy="5176116"/>
          </a:xfrm>
        </p:spPr>
        <p:txBody>
          <a:bodyPr/>
          <a:lstStyle/>
          <a:p>
            <a:r>
              <a:rPr lang="en-US" sz="3600" dirty="0">
                <a:solidFill>
                  <a:schemeClr val="tx1"/>
                </a:solidFill>
                <a:latin typeface="Times New Roman" panose="02020603050405020304" pitchFamily="18" charset="0"/>
                <a:cs typeface="Times New Roman" panose="02020603050405020304" pitchFamily="18" charset="0"/>
              </a:rPr>
              <a:t>Work Flow Diagram For Patient</a:t>
            </a:r>
          </a:p>
          <a:p>
            <a:pPr marL="0" indent="0">
              <a:buNone/>
            </a:pPr>
            <a:r>
              <a:rPr lang="en-US" dirty="0"/>
              <a:t> </a:t>
            </a:r>
          </a:p>
        </p:txBody>
      </p:sp>
      <p:pic>
        <p:nvPicPr>
          <p:cNvPr id="4" name="Picture 3">
            <a:extLst>
              <a:ext uri="{FF2B5EF4-FFF2-40B4-BE49-F238E27FC236}">
                <a16:creationId xmlns:a16="http://schemas.microsoft.com/office/drawing/2014/main" id="{1BC29EBE-90BA-0D88-6CA3-90534893B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216" y="1541930"/>
            <a:ext cx="8023391" cy="4945716"/>
          </a:xfrm>
          <a:prstGeom prst="rect">
            <a:avLst/>
          </a:prstGeom>
        </p:spPr>
      </p:pic>
    </p:spTree>
    <p:extLst>
      <p:ext uri="{BB962C8B-B14F-4D97-AF65-F5344CB8AC3E}">
        <p14:creationId xmlns:p14="http://schemas.microsoft.com/office/powerpoint/2010/main" val="152076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0086A-747C-A10F-3949-65E6D4296F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53B51-C4E8-FA15-41E9-AF3527BEDA6F}"/>
              </a:ext>
            </a:extLst>
          </p:cNvPr>
          <p:cNvSpPr>
            <a:spLocks noGrp="1"/>
          </p:cNvSpPr>
          <p:nvPr>
            <p:ph idx="1"/>
          </p:nvPr>
        </p:nvSpPr>
        <p:spPr>
          <a:xfrm>
            <a:off x="2589212" y="735106"/>
            <a:ext cx="8915400" cy="5176116"/>
          </a:xfrm>
        </p:spPr>
        <p:txBody>
          <a:bodyPr/>
          <a:lstStyle/>
          <a:p>
            <a:r>
              <a:rPr lang="en-US" sz="3600" dirty="0">
                <a:solidFill>
                  <a:schemeClr val="tx1"/>
                </a:solidFill>
                <a:latin typeface="Times New Roman" panose="02020603050405020304" pitchFamily="18" charset="0"/>
                <a:cs typeface="Times New Roman" panose="02020603050405020304" pitchFamily="18" charset="0"/>
              </a:rPr>
              <a:t>Work Flow Diagram For Doctor</a:t>
            </a:r>
          </a:p>
          <a:p>
            <a:pPr marL="0" indent="0">
              <a:buNone/>
            </a:pPr>
            <a:endParaRPr lang="en-US" sz="3600" dirty="0">
              <a:solidFill>
                <a:schemeClr val="bg2">
                  <a:lumMod val="25000"/>
                </a:schemeClr>
              </a:solidFill>
              <a:latin typeface="Anton" pitchFamily="2" charset="0"/>
            </a:endParaRPr>
          </a:p>
          <a:p>
            <a:pPr marL="0" indent="0">
              <a:buNone/>
            </a:pPr>
            <a:r>
              <a:rPr lang="en-US" dirty="0"/>
              <a:t> </a:t>
            </a:r>
          </a:p>
        </p:txBody>
      </p:sp>
      <p:pic>
        <p:nvPicPr>
          <p:cNvPr id="5" name="Picture 4">
            <a:extLst>
              <a:ext uri="{FF2B5EF4-FFF2-40B4-BE49-F238E27FC236}">
                <a16:creationId xmlns:a16="http://schemas.microsoft.com/office/drawing/2014/main" id="{BC9AD6BC-B3FC-C916-45BD-1C9771832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06" y="1663364"/>
            <a:ext cx="7871012" cy="5194636"/>
          </a:xfrm>
          <a:prstGeom prst="rect">
            <a:avLst/>
          </a:prstGeom>
        </p:spPr>
      </p:pic>
    </p:spTree>
    <p:extLst>
      <p:ext uri="{BB962C8B-B14F-4D97-AF65-F5344CB8AC3E}">
        <p14:creationId xmlns:p14="http://schemas.microsoft.com/office/powerpoint/2010/main" val="93110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927E2-C9D6-F82E-EA1C-D16BCA8F8B13}"/>
              </a:ext>
            </a:extLst>
          </p:cNvPr>
          <p:cNvSpPr>
            <a:spLocks noGrp="1"/>
          </p:cNvSpPr>
          <p:nvPr>
            <p:ph idx="1"/>
          </p:nvPr>
        </p:nvSpPr>
        <p:spPr>
          <a:xfrm>
            <a:off x="1658471" y="0"/>
            <a:ext cx="9846141" cy="685800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Patient Registration</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In patient registration patients can register with minimum routine parameters but to make the identity of each patient different we have added a username, Email Address, and phone number these parameters will be unique to each patient</a:t>
            </a:r>
          </a:p>
          <a:p>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lvl="4"/>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CF2FF19-202D-06F1-4146-604BBADF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389" y="2362964"/>
            <a:ext cx="6123673" cy="4495036"/>
          </a:xfrm>
          <a:prstGeom prst="rect">
            <a:avLst/>
          </a:prstGeom>
        </p:spPr>
      </p:pic>
    </p:spTree>
    <p:extLst>
      <p:ext uri="{BB962C8B-B14F-4D97-AF65-F5344CB8AC3E}">
        <p14:creationId xmlns:p14="http://schemas.microsoft.com/office/powerpoint/2010/main" val="84108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84493-5335-5184-E9D4-F155A155C1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50E0E-F321-E512-8F46-2732F7BABFE1}"/>
              </a:ext>
            </a:extLst>
          </p:cNvPr>
          <p:cNvSpPr>
            <a:spLocks noGrp="1"/>
          </p:cNvSpPr>
          <p:nvPr>
            <p:ph idx="1"/>
          </p:nvPr>
        </p:nvSpPr>
        <p:spPr>
          <a:xfrm>
            <a:off x="1506071" y="0"/>
            <a:ext cx="9998541" cy="685800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Doctor Registration</a:t>
            </a:r>
          </a:p>
          <a:p>
            <a:pPr>
              <a:lnSpc>
                <a:spcPct val="150000"/>
              </a:lnSpc>
            </a:pPr>
            <a:r>
              <a:rPr lang="en-US" sz="2000" dirty="0">
                <a:solidFill>
                  <a:schemeClr val="bg2">
                    <a:lumMod val="25000"/>
                  </a:schemeClr>
                </a:solidFill>
                <a:latin typeface="Times New Roman" panose="02020603050405020304" pitchFamily="18" charset="0"/>
                <a:cs typeface="Times New Roman" panose="02020603050405020304" pitchFamily="18" charset="0"/>
              </a:rPr>
              <a:t>In patient registration patients can register with minimum routine parameters but to make the identity of each patient different we have added a username, specialization, education, and phone number these parameters will be unique to each doctor</a:t>
            </a:r>
          </a:p>
          <a:p>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lvl="4"/>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6C9B957-F7ED-33B5-EE7D-97B636EE5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82" y="2123441"/>
            <a:ext cx="8183130" cy="4294692"/>
          </a:xfrm>
          <a:prstGeom prst="rect">
            <a:avLst/>
          </a:prstGeom>
        </p:spPr>
      </p:pic>
    </p:spTree>
    <p:extLst>
      <p:ext uri="{BB962C8B-B14F-4D97-AF65-F5344CB8AC3E}">
        <p14:creationId xmlns:p14="http://schemas.microsoft.com/office/powerpoint/2010/main" val="88521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C647A-E578-D492-5899-8F45647E90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1FB6F-A1D2-4D50-9975-395815CE3603}"/>
              </a:ext>
            </a:extLst>
          </p:cNvPr>
          <p:cNvSpPr>
            <a:spLocks noGrp="1"/>
          </p:cNvSpPr>
          <p:nvPr>
            <p:ph idx="1"/>
          </p:nvPr>
        </p:nvSpPr>
        <p:spPr>
          <a:xfrm>
            <a:off x="2589212" y="510987"/>
            <a:ext cx="8915400" cy="6131859"/>
          </a:xfrm>
        </p:spPr>
        <p:txBody>
          <a:bodyPr/>
          <a:lstStyle/>
          <a:p>
            <a:r>
              <a:rPr lang="en-US" sz="3600" dirty="0">
                <a:solidFill>
                  <a:schemeClr val="tx1"/>
                </a:solidFill>
                <a:latin typeface="Times New Roman" panose="02020603050405020304" pitchFamily="18" charset="0"/>
                <a:cs typeface="Times New Roman" panose="02020603050405020304" pitchFamily="18" charset="0"/>
              </a:rPr>
              <a:t>Admin Login</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Admin has the right to approve and disapprove doctor registration as well as delete the doctor. </a:t>
            </a:r>
          </a:p>
          <a:p>
            <a:pPr marL="0" indent="0">
              <a:buNone/>
            </a:pPr>
            <a:r>
              <a:rPr lang="en-US" sz="2000" dirty="0">
                <a:solidFill>
                  <a:schemeClr val="bg2">
                    <a:lumMod val="25000"/>
                  </a:schemeClr>
                </a:solidFill>
                <a:latin typeface="Times New Roman" panose="02020603050405020304" pitchFamily="18" charset="0"/>
                <a:cs typeface="Times New Roman" panose="02020603050405020304" pitchFamily="18" charset="0"/>
              </a:rPr>
              <a:t> </a:t>
            </a:r>
          </a:p>
          <a:p>
            <a:pPr marL="457200" indent="-457200">
              <a:buFont typeface="+mj-lt"/>
              <a:buAutoNum type="arabicPeriod"/>
            </a:pP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lvl="4"/>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75AA39F-D5D1-2699-43F6-87BA199B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392" y="1993712"/>
            <a:ext cx="3495040" cy="4548509"/>
          </a:xfrm>
          <a:prstGeom prst="rect">
            <a:avLst/>
          </a:prstGeom>
        </p:spPr>
      </p:pic>
    </p:spTree>
    <p:extLst>
      <p:ext uri="{BB962C8B-B14F-4D97-AF65-F5344CB8AC3E}">
        <p14:creationId xmlns:p14="http://schemas.microsoft.com/office/powerpoint/2010/main" val="210285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2AAA-4881-8712-CC18-F89E18939CCA}"/>
              </a:ext>
            </a:extLst>
          </p:cNvPr>
          <p:cNvSpPr>
            <a:spLocks noGrp="1"/>
          </p:cNvSpPr>
          <p:nvPr>
            <p:ph idx="1"/>
          </p:nvPr>
        </p:nvSpPr>
        <p:spPr>
          <a:xfrm>
            <a:off x="2589212" y="304800"/>
            <a:ext cx="8915400" cy="5606422"/>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Entity Relationship diagram</a:t>
            </a:r>
            <a:r>
              <a:rPr lang="en-US" sz="36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D5E7AFD-848F-9EE7-9C83-E7515AF2A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59" y="1274996"/>
            <a:ext cx="4035681" cy="5097221"/>
          </a:xfrm>
          <a:prstGeom prst="rect">
            <a:avLst/>
          </a:prstGeom>
        </p:spPr>
      </p:pic>
    </p:spTree>
    <p:extLst>
      <p:ext uri="{BB962C8B-B14F-4D97-AF65-F5344CB8AC3E}">
        <p14:creationId xmlns:p14="http://schemas.microsoft.com/office/powerpoint/2010/main" val="55059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B1A25-8878-0FB4-C01D-FA46F09DAB09}"/>
              </a:ext>
            </a:extLst>
          </p:cNvPr>
          <p:cNvSpPr>
            <a:spLocks noGrp="1"/>
          </p:cNvSpPr>
          <p:nvPr>
            <p:ph idx="1"/>
          </p:nvPr>
        </p:nvSpPr>
        <p:spPr>
          <a:xfrm>
            <a:off x="2589212" y="224118"/>
            <a:ext cx="8915400" cy="5687104"/>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 Of </a:t>
            </a:r>
            <a:r>
              <a:rPr lang="en-US" sz="3600" dirty="0" err="1">
                <a:solidFill>
                  <a:schemeClr val="tx1"/>
                </a:solidFill>
                <a:latin typeface="Times New Roman" panose="02020603050405020304" pitchFamily="18" charset="0"/>
                <a:cs typeface="Times New Roman" panose="02020603050405020304" pitchFamily="18" charset="0"/>
              </a:rPr>
              <a:t>GIThub</a:t>
            </a:r>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C79C05-508A-E32B-3C81-3C4C2F702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88" y="1272935"/>
            <a:ext cx="11415795" cy="5190619"/>
          </a:xfrm>
          <a:prstGeom prst="rect">
            <a:avLst/>
          </a:prstGeom>
        </p:spPr>
      </p:pic>
    </p:spTree>
    <p:extLst>
      <p:ext uri="{BB962C8B-B14F-4D97-AF65-F5344CB8AC3E}">
        <p14:creationId xmlns:p14="http://schemas.microsoft.com/office/powerpoint/2010/main" val="7069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ACCDB-1A38-CF7B-A101-5A1B232F5328}"/>
              </a:ext>
            </a:extLst>
          </p:cNvPr>
          <p:cNvSpPr>
            <a:spLocks noGrp="1"/>
          </p:cNvSpPr>
          <p:nvPr>
            <p:ph idx="1"/>
          </p:nvPr>
        </p:nvSpPr>
        <p:spPr>
          <a:xfrm>
            <a:off x="2589212" y="152400"/>
            <a:ext cx="8915400" cy="5758822"/>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Future Scope </a:t>
            </a:r>
          </a:p>
          <a:p>
            <a:r>
              <a:rPr lang="en-US" sz="2000" dirty="0">
                <a:latin typeface="Times New Roman" panose="02020603050405020304" pitchFamily="18" charset="0"/>
                <a:cs typeface="Times New Roman" panose="02020603050405020304" pitchFamily="18" charset="0"/>
              </a:rPr>
              <a:t>We will be trying to make the User Interface more and more interactive</a:t>
            </a:r>
          </a:p>
          <a:p>
            <a:r>
              <a:rPr lang="en-US" sz="2000" dirty="0">
                <a:latin typeface="Times New Roman" panose="02020603050405020304" pitchFamily="18" charset="0"/>
                <a:cs typeface="Times New Roman" panose="02020603050405020304" pitchFamily="18" charset="0"/>
              </a:rPr>
              <a:t>Prescription will be sent as a pdf by email to the patient </a:t>
            </a:r>
          </a:p>
          <a:p>
            <a:r>
              <a:rPr lang="en-US" sz="2000" dirty="0">
                <a:latin typeface="Times New Roman" panose="02020603050405020304" pitchFamily="18" charset="0"/>
                <a:cs typeface="Times New Roman" panose="02020603050405020304" pitchFamily="18" charset="0"/>
              </a:rPr>
              <a:t>Patient can make online payment.</a:t>
            </a:r>
          </a:p>
        </p:txBody>
      </p:sp>
    </p:spTree>
    <p:extLst>
      <p:ext uri="{BB962C8B-B14F-4D97-AF65-F5344CB8AC3E}">
        <p14:creationId xmlns:p14="http://schemas.microsoft.com/office/powerpoint/2010/main" val="237930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8CDB3-FC89-374B-F253-7D68C5174118}"/>
              </a:ext>
            </a:extLst>
          </p:cNvPr>
          <p:cNvSpPr>
            <a:spLocks noGrp="1"/>
          </p:cNvSpPr>
          <p:nvPr>
            <p:ph idx="1"/>
          </p:nvPr>
        </p:nvSpPr>
        <p:spPr>
          <a:xfrm>
            <a:off x="2589212" y="439271"/>
            <a:ext cx="8915400" cy="5471951"/>
          </a:xfrm>
        </p:spPr>
        <p:txBody>
          <a:bodyPr>
            <a:normAutofit fontScale="92500" lnSpcReduction="10000"/>
          </a:bodyPr>
          <a:lstStyle/>
          <a:p>
            <a:pPr marL="400050" lvl="1" indent="0">
              <a:lnSpc>
                <a:spcPct val="150000"/>
              </a:lnSpc>
              <a:buNone/>
            </a:pPr>
            <a:r>
              <a:rPr lang="en-US" sz="3600" dirty="0">
                <a:solidFill>
                  <a:schemeClr val="tx1"/>
                </a:solidFill>
                <a:latin typeface="Times New Roman" panose="02020603050405020304" pitchFamily="18" charset="0"/>
                <a:cs typeface="Times New Roman" panose="02020603050405020304" pitchFamily="18" charset="0"/>
              </a:rPr>
              <a:t>ABSTRACT</a:t>
            </a:r>
            <a:r>
              <a:rPr lang="en-US" sz="3600" dirty="0">
                <a:solidFill>
                  <a:schemeClr val="accent5">
                    <a:lumMod val="50000"/>
                  </a:schemeClr>
                </a:solidFill>
                <a:latin typeface="Times New Roman" panose="02020603050405020304" pitchFamily="18" charset="0"/>
                <a:cs typeface="Times New Roman" panose="02020603050405020304" pitchFamily="18" charset="0"/>
              </a:rPr>
              <a:t>:</a:t>
            </a:r>
          </a:p>
          <a:p>
            <a:pPr marL="400050" lvl="1" indent="0">
              <a:lnSpc>
                <a:spcPct val="150000"/>
              </a:lnSpc>
              <a:buNone/>
            </a:pPr>
            <a:r>
              <a:rPr lang="en-US" sz="3200" dirty="0">
                <a:solidFill>
                  <a:schemeClr val="tx1"/>
                </a:solidFill>
                <a:effectLst/>
                <a:latin typeface="Times New Roman" panose="02020603050405020304" pitchFamily="18" charset="0"/>
                <a:cs typeface="Times New Roman" panose="02020603050405020304" pitchFamily="18" charset="0"/>
              </a:rPr>
              <a:t>This initiative aims to bridge the gap between healthcare providers in remote or underserved areas by equipping them with essential digital resources. This comprehensive system encompasses various functionalities, including patient registration, appointment scheduling, electronic health records (EHR) management, and prescription handling. </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62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6F1E2-B97A-D0A4-F4F3-547431AFB3A7}"/>
              </a:ext>
            </a:extLst>
          </p:cNvPr>
          <p:cNvSpPr>
            <a:spLocks noGrp="1"/>
          </p:cNvSpPr>
          <p:nvPr>
            <p:ph idx="1"/>
          </p:nvPr>
        </p:nvSpPr>
        <p:spPr>
          <a:xfrm>
            <a:off x="2589212" y="80682"/>
            <a:ext cx="8915400" cy="6777318"/>
          </a:xfrm>
        </p:spPr>
        <p:txBody>
          <a:bodyPr>
            <a:noAutofit/>
          </a:bodyPr>
          <a:lstStyle/>
          <a:p>
            <a:pPr marL="457200" lvl="1" indent="0">
              <a:buNone/>
            </a:pPr>
            <a:r>
              <a:rPr lang="en-US" sz="3200" dirty="0">
                <a:solidFill>
                  <a:schemeClr val="tx1"/>
                </a:solidFill>
                <a:latin typeface="Times New Roman" panose="02020603050405020304" pitchFamily="18" charset="0"/>
                <a:cs typeface="Times New Roman" panose="02020603050405020304" pitchFamily="18" charset="0"/>
              </a:rPr>
              <a:t>Objectives</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Simplifying Doctor Registration </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Simplifying Patient Registration</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Login Patients, Doctors and Admin</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 Appointments </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Doctor approval By Admin </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 Doctor dis-approval By Admin</a:t>
            </a:r>
          </a:p>
          <a:p>
            <a:pPr lvl="1">
              <a:lnSpc>
                <a:spcPct val="220000"/>
              </a:lnSpc>
            </a:pPr>
            <a:r>
              <a:rPr lang="en-US" sz="2000" dirty="0">
                <a:solidFill>
                  <a:schemeClr val="tx1"/>
                </a:solidFill>
                <a:latin typeface="Times New Roman" panose="02020603050405020304" pitchFamily="18" charset="0"/>
                <a:cs typeface="Times New Roman" panose="02020603050405020304" pitchFamily="18" charset="0"/>
              </a:rPr>
              <a:t>Doctor delete By Admin</a:t>
            </a:r>
          </a:p>
          <a:p>
            <a:pPr lvl="1"/>
            <a:endParaRPr lang="en-US" sz="2000" b="1" dirty="0">
              <a:solidFill>
                <a:schemeClr val="tx1"/>
              </a:solidFill>
              <a:latin typeface="Times New Roman" panose="02020603050405020304" pitchFamily="18" charset="0"/>
              <a:cs typeface="Times New Roman" panose="02020603050405020304" pitchFamily="18" charset="0"/>
            </a:endParaRPr>
          </a:p>
          <a:p>
            <a:pPr lvl="1"/>
            <a:endParaRPr lang="en-US" sz="2000" b="1" dirty="0">
              <a:solidFill>
                <a:schemeClr val="bg2">
                  <a:lumMod val="50000"/>
                </a:schemeClr>
              </a:solidFill>
              <a:latin typeface="Times New Roman" panose="02020603050405020304" pitchFamily="18" charset="0"/>
              <a:cs typeface="Times New Roman" panose="02020603050405020304" pitchFamily="18" charset="0"/>
            </a:endParaRPr>
          </a:p>
          <a:p>
            <a:pPr lvl="1"/>
            <a:endParaRPr lang="en-US" sz="2000" b="1" dirty="0">
              <a:solidFill>
                <a:schemeClr val="bg2">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a:t>	</a:t>
            </a:r>
            <a:r>
              <a:rPr lang="en-US" sz="2000" dirty="0">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664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A0C74-272B-F8D4-6924-7367EACE05ED}"/>
              </a:ext>
            </a:extLst>
          </p:cNvPr>
          <p:cNvSpPr>
            <a:spLocks noGrp="1"/>
          </p:cNvSpPr>
          <p:nvPr>
            <p:ph idx="1"/>
          </p:nvPr>
        </p:nvSpPr>
        <p:spPr>
          <a:xfrm>
            <a:off x="2589212" y="277906"/>
            <a:ext cx="8915400" cy="5633316"/>
          </a:xfrm>
        </p:spPr>
        <p:txBody>
          <a:bodyPr>
            <a:normAutofit fontScale="77500" lnSpcReduction="20000"/>
          </a:bodyPr>
          <a:lstStyle/>
          <a:p>
            <a:r>
              <a:rPr lang="en-US" sz="3600" dirty="0">
                <a:latin typeface="Times New Roman" panose="02020603050405020304" pitchFamily="18" charset="0"/>
                <a:cs typeface="Times New Roman" panose="02020603050405020304" pitchFamily="18" charset="0"/>
              </a:rPr>
              <a:t>Admin Module</a:t>
            </a:r>
          </a:p>
          <a:p>
            <a:pPr marL="0" indent="0">
              <a:buNone/>
            </a:pPr>
            <a:r>
              <a:rPr lang="en-US" dirty="0"/>
              <a:t>In the admin module admin has the right to approve and disapprove the doctor registration request as well as he can delete the patient.</a:t>
            </a:r>
          </a:p>
          <a:p>
            <a:endParaRPr lang="en-US" dirty="0"/>
          </a:p>
          <a:p>
            <a:r>
              <a:rPr lang="en-US" sz="3000" dirty="0"/>
              <a:t> </a:t>
            </a:r>
            <a:r>
              <a:rPr lang="en-US" sz="3600" dirty="0">
                <a:latin typeface="Times New Roman" panose="02020603050405020304" pitchFamily="18" charset="0"/>
                <a:cs typeface="Times New Roman" panose="02020603050405020304" pitchFamily="18" charset="0"/>
              </a:rPr>
              <a:t>Doctor module  </a:t>
            </a:r>
          </a:p>
          <a:p>
            <a:pPr marL="0" indent="0">
              <a:buNone/>
            </a:pPr>
            <a:r>
              <a:rPr lang="en-US" dirty="0"/>
              <a:t>In the doctor module doctor has the right to register and login feature. A doctor can even see his appointments. </a:t>
            </a:r>
          </a:p>
          <a:p>
            <a:endParaRPr lang="en-US" dirty="0"/>
          </a:p>
          <a:p>
            <a:r>
              <a:rPr lang="en-US" sz="3600" dirty="0">
                <a:latin typeface="Times New Roman" panose="02020603050405020304" pitchFamily="18" charset="0"/>
                <a:cs typeface="Times New Roman" panose="02020603050405020304" pitchFamily="18" charset="0"/>
              </a:rPr>
              <a:t> Patient Module</a:t>
            </a:r>
          </a:p>
          <a:p>
            <a:pPr marL="0" indent="0">
              <a:buNone/>
            </a:pPr>
            <a:r>
              <a:rPr lang="en-US" dirty="0"/>
              <a:t>In the patient module patient has the right to register and login feature. </a:t>
            </a:r>
          </a:p>
          <a:p>
            <a:pPr marL="0" indent="0">
              <a:buNone/>
            </a:pPr>
            <a:endParaRPr lang="en-US" dirty="0"/>
          </a:p>
          <a:p>
            <a:r>
              <a:rPr lang="en-US" sz="3600" dirty="0">
                <a:latin typeface="Times New Roman" panose="02020603050405020304" pitchFamily="18" charset="0"/>
                <a:cs typeface="Times New Roman" panose="02020603050405020304" pitchFamily="18" charset="0"/>
              </a:rPr>
              <a:t>Appointment</a:t>
            </a:r>
          </a:p>
          <a:p>
            <a:pPr marL="0" indent="0">
              <a:buNone/>
            </a:pPr>
            <a:r>
              <a:rPr lang="en-US" dirty="0"/>
              <a:t>In the patient module patient has the right to register and login feature, see doctors Book appointments, and edit profile </a:t>
            </a:r>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78417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1586B946-D555-1D4E-92DB-ABCAC644EE0E}"/>
              </a:ext>
            </a:extLst>
          </p:cNvPr>
          <p:cNvSpPr>
            <a:spLocks noGrp="1"/>
          </p:cNvSpPr>
          <p:nvPr>
            <p:ph type="title"/>
          </p:nvPr>
        </p:nvSpPr>
        <p:spPr>
          <a:xfrm>
            <a:off x="1480733" y="193230"/>
            <a:ext cx="9404723" cy="757867"/>
          </a:xfrm>
        </p:spPr>
        <p:txBody>
          <a:bodyPr vert="horz" lIns="91440" tIns="45720" rIns="91440" bIns="45720" rtlCol="0" anchor="b">
            <a:noAutofit/>
          </a:bodyPr>
          <a:lstStyle/>
          <a:p>
            <a:pPr algn="ctr"/>
            <a:r>
              <a:rPr lang="en-US" dirty="0">
                <a:solidFill>
                  <a:schemeClr val="tx1"/>
                </a:solidFill>
                <a:latin typeface="Times New Roman" panose="02020603050405020304" pitchFamily="18" charset="0"/>
                <a:cs typeface="Times New Roman" panose="02020603050405020304" pitchFamily="18" charset="0"/>
              </a:rPr>
              <a:t>3 Tier Architecture</a:t>
            </a:r>
          </a:p>
        </p:txBody>
      </p:sp>
      <p:sp>
        <p:nvSpPr>
          <p:cNvPr id="43" name="object 2">
            <a:extLst>
              <a:ext uri="{FF2B5EF4-FFF2-40B4-BE49-F238E27FC236}">
                <a16:creationId xmlns:a16="http://schemas.microsoft.com/office/drawing/2014/main" id="{B50A5ED8-F645-A318-EBD1-A3142497DB66}"/>
              </a:ext>
            </a:extLst>
          </p:cNvPr>
          <p:cNvSpPr>
            <a:spLocks noChangeArrowheads="1"/>
          </p:cNvSpPr>
          <p:nvPr/>
        </p:nvSpPr>
        <p:spPr bwMode="auto">
          <a:xfrm>
            <a:off x="8901299" y="3378480"/>
            <a:ext cx="1123950" cy="12763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4" name="object 3">
            <a:extLst>
              <a:ext uri="{FF2B5EF4-FFF2-40B4-BE49-F238E27FC236}">
                <a16:creationId xmlns:a16="http://schemas.microsoft.com/office/drawing/2014/main" id="{9280BAA5-0D6C-7385-17F4-B4221F913487}"/>
              </a:ext>
            </a:extLst>
          </p:cNvPr>
          <p:cNvSpPr>
            <a:spLocks/>
          </p:cNvSpPr>
          <p:nvPr/>
        </p:nvSpPr>
        <p:spPr bwMode="auto">
          <a:xfrm flipV="1">
            <a:off x="1384487" y="2007199"/>
            <a:ext cx="9137962" cy="45719"/>
          </a:xfrm>
          <a:custGeom>
            <a:avLst/>
            <a:gdLst>
              <a:gd name="T0" fmla="*/ 0 w 8590280"/>
              <a:gd name="T1" fmla="*/ 8589750 w 8590280"/>
            </a:gdLst>
            <a:ahLst/>
            <a:cxnLst>
              <a:cxn ang="0">
                <a:pos x="T0" y="0"/>
              </a:cxn>
              <a:cxn ang="0">
                <a:pos x="T1" y="0"/>
              </a:cxn>
            </a:cxnLst>
            <a:rect l="0" t="0" r="r" b="b"/>
            <a:pathLst>
              <a:path w="8590280">
                <a:moveTo>
                  <a:pt x="0" y="0"/>
                </a:moveTo>
                <a:lnTo>
                  <a:pt x="8589750"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5" name="object 4">
            <a:extLst>
              <a:ext uri="{FF2B5EF4-FFF2-40B4-BE49-F238E27FC236}">
                <a16:creationId xmlns:a16="http://schemas.microsoft.com/office/drawing/2014/main" id="{22F7EE80-6EC5-BF30-CB32-6DCE1F748349}"/>
              </a:ext>
            </a:extLst>
          </p:cNvPr>
          <p:cNvSpPr>
            <a:spLocks/>
          </p:cNvSpPr>
          <p:nvPr/>
        </p:nvSpPr>
        <p:spPr bwMode="auto">
          <a:xfrm>
            <a:off x="1408299" y="2048155"/>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 name="object 5">
            <a:extLst>
              <a:ext uri="{FF2B5EF4-FFF2-40B4-BE49-F238E27FC236}">
                <a16:creationId xmlns:a16="http://schemas.microsoft.com/office/drawing/2014/main" id="{89133DC4-7428-AD51-0417-786BD44EF181}"/>
              </a:ext>
            </a:extLst>
          </p:cNvPr>
          <p:cNvSpPr>
            <a:spLocks/>
          </p:cNvSpPr>
          <p:nvPr/>
        </p:nvSpPr>
        <p:spPr bwMode="auto">
          <a:xfrm>
            <a:off x="4651562" y="2038630"/>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4F70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 name="object 9">
            <a:extLst>
              <a:ext uri="{FF2B5EF4-FFF2-40B4-BE49-F238E27FC236}">
                <a16:creationId xmlns:a16="http://schemas.microsoft.com/office/drawing/2014/main" id="{622845BC-7256-FE2D-5F28-4E2A70353162}"/>
              </a:ext>
            </a:extLst>
          </p:cNvPr>
          <p:cNvSpPr>
            <a:spLocks/>
          </p:cNvSpPr>
          <p:nvPr/>
        </p:nvSpPr>
        <p:spPr bwMode="auto">
          <a:xfrm>
            <a:off x="8752074" y="2029105"/>
            <a:ext cx="0" cy="4192588"/>
          </a:xfrm>
          <a:custGeom>
            <a:avLst/>
            <a:gdLst>
              <a:gd name="T0" fmla="*/ 4192653 h 4192904"/>
              <a:gd name="T1" fmla="*/ 0 h 4192904"/>
            </a:gdLst>
            <a:ahLst/>
            <a:cxnLst>
              <a:cxn ang="0">
                <a:pos x="0" y="T0"/>
              </a:cxn>
              <a:cxn ang="0">
                <a:pos x="0" y="T1"/>
              </a:cxn>
            </a:cxnLst>
            <a:rect l="0" t="0" r="r" b="b"/>
            <a:pathLst>
              <a:path h="4192904">
                <a:moveTo>
                  <a:pt x="0" y="4192653"/>
                </a:moveTo>
                <a:lnTo>
                  <a:pt x="0" y="0"/>
                </a:lnTo>
              </a:path>
            </a:pathLst>
          </a:custGeom>
          <a:noFill/>
          <a:ln w="28537">
            <a:solidFill>
              <a:srgbClr val="4F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 name="object 10">
            <a:extLst>
              <a:ext uri="{FF2B5EF4-FFF2-40B4-BE49-F238E27FC236}">
                <a16:creationId xmlns:a16="http://schemas.microsoft.com/office/drawing/2014/main" id="{DB88AD93-12DD-FE4F-E6CF-FA72BBADB636}"/>
              </a:ext>
            </a:extLst>
          </p:cNvPr>
          <p:cNvSpPr>
            <a:spLocks/>
          </p:cNvSpPr>
          <p:nvPr/>
        </p:nvSpPr>
        <p:spPr bwMode="auto">
          <a:xfrm flipH="1">
            <a:off x="9914441" y="2029105"/>
            <a:ext cx="617536" cy="4187824"/>
          </a:xfrm>
          <a:custGeom>
            <a:avLst/>
            <a:gdLst>
              <a:gd name="T0" fmla="*/ 1375418 h 1375410"/>
              <a:gd name="T1" fmla="*/ 0 h 1375410"/>
            </a:gdLst>
            <a:ahLst/>
            <a:cxnLst>
              <a:cxn ang="0">
                <a:pos x="0" y="T0"/>
              </a:cxn>
              <a:cxn ang="0">
                <a:pos x="0" y="T1"/>
              </a:cxn>
            </a:cxnLst>
            <a:rect l="0" t="0" r="r" b="b"/>
            <a:pathLst>
              <a:path h="1375410">
                <a:moveTo>
                  <a:pt x="0" y="1375418"/>
                </a:moveTo>
                <a:lnTo>
                  <a:pt x="0" y="0"/>
                </a:lnTo>
              </a:path>
            </a:pathLst>
          </a:custGeom>
          <a:noFill/>
          <a:ln w="28537">
            <a:solidFill>
              <a:srgbClr val="5B77A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 name="object 18">
            <a:extLst>
              <a:ext uri="{FF2B5EF4-FFF2-40B4-BE49-F238E27FC236}">
                <a16:creationId xmlns:a16="http://schemas.microsoft.com/office/drawing/2014/main" id="{613D8234-DD01-6781-0EE7-8996E7486944}"/>
              </a:ext>
            </a:extLst>
          </p:cNvPr>
          <p:cNvSpPr>
            <a:spLocks/>
          </p:cNvSpPr>
          <p:nvPr/>
        </p:nvSpPr>
        <p:spPr bwMode="auto">
          <a:xfrm flipV="1">
            <a:off x="7872599" y="4288436"/>
            <a:ext cx="1014404" cy="45719"/>
          </a:xfrm>
          <a:custGeom>
            <a:avLst/>
            <a:gdLst>
              <a:gd name="T0" fmla="*/ 0 w 894715"/>
              <a:gd name="T1" fmla="*/ 894171 w 894715"/>
            </a:gdLst>
            <a:ahLst/>
            <a:cxnLst>
              <a:cxn ang="0">
                <a:pos x="T0" y="0"/>
              </a:cxn>
              <a:cxn ang="0">
                <a:pos x="T1" y="0"/>
              </a:cxn>
            </a:cxnLst>
            <a:rect l="0" t="0" r="r" b="b"/>
            <a:pathLst>
              <a:path w="894715">
                <a:moveTo>
                  <a:pt x="0" y="0"/>
                </a:moveTo>
                <a:lnTo>
                  <a:pt x="894171" y="0"/>
                </a:lnTo>
              </a:path>
            </a:pathLst>
          </a:custGeom>
          <a:noFill/>
          <a:ln w="19024">
            <a:solidFill>
              <a:srgbClr val="6B93B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 name="object 19">
            <a:extLst>
              <a:ext uri="{FF2B5EF4-FFF2-40B4-BE49-F238E27FC236}">
                <a16:creationId xmlns:a16="http://schemas.microsoft.com/office/drawing/2014/main" id="{83D154EC-D66C-0765-EB9F-5D61BB27222D}"/>
              </a:ext>
            </a:extLst>
          </p:cNvPr>
          <p:cNvSpPr>
            <a:spLocks/>
          </p:cNvSpPr>
          <p:nvPr/>
        </p:nvSpPr>
        <p:spPr bwMode="auto">
          <a:xfrm>
            <a:off x="1394011" y="6199493"/>
            <a:ext cx="9137963" cy="63155"/>
          </a:xfrm>
          <a:custGeom>
            <a:avLst/>
            <a:gdLst>
              <a:gd name="T0" fmla="*/ 0 w 8590280"/>
              <a:gd name="T1" fmla="*/ 8589749 w 8590280"/>
            </a:gdLst>
            <a:ahLst/>
            <a:cxnLst>
              <a:cxn ang="0">
                <a:pos x="T0" y="0"/>
              </a:cxn>
              <a:cxn ang="0">
                <a:pos x="T1" y="0"/>
              </a:cxn>
            </a:cxnLst>
            <a:rect l="0" t="0" r="r" b="b"/>
            <a:pathLst>
              <a:path w="8590280">
                <a:moveTo>
                  <a:pt x="0" y="0"/>
                </a:moveTo>
                <a:lnTo>
                  <a:pt x="8589749" y="0"/>
                </a:lnTo>
              </a:path>
            </a:pathLst>
          </a:custGeom>
          <a:noFill/>
          <a:ln w="28537">
            <a:solidFill>
              <a:srgbClr val="54709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4" name="object 23">
            <a:extLst>
              <a:ext uri="{FF2B5EF4-FFF2-40B4-BE49-F238E27FC236}">
                <a16:creationId xmlns:a16="http://schemas.microsoft.com/office/drawing/2014/main" id="{5AC16E55-F46C-9209-7455-817C9CF8EBC1}"/>
              </a:ext>
            </a:extLst>
          </p:cNvPr>
          <p:cNvSpPr>
            <a:spLocks/>
          </p:cNvSpPr>
          <p:nvPr/>
        </p:nvSpPr>
        <p:spPr bwMode="auto">
          <a:xfrm>
            <a:off x="8833037" y="2365655"/>
            <a:ext cx="581025" cy="0"/>
          </a:xfrm>
          <a:custGeom>
            <a:avLst/>
            <a:gdLst>
              <a:gd name="T0" fmla="*/ 0 w 580390"/>
              <a:gd name="T1" fmla="*/ 580260 w 580390"/>
            </a:gdLst>
            <a:ahLst/>
            <a:cxnLst>
              <a:cxn ang="0">
                <a:pos x="T0" y="0"/>
              </a:cxn>
              <a:cxn ang="0">
                <a:pos x="T1" y="0"/>
              </a:cxn>
            </a:cxnLst>
            <a:rect l="0" t="0" r="r" b="b"/>
            <a:pathLst>
              <a:path w="580390">
                <a:moveTo>
                  <a:pt x="0" y="0"/>
                </a:moveTo>
                <a:lnTo>
                  <a:pt x="580260" y="0"/>
                </a:lnTo>
              </a:path>
            </a:pathLst>
          </a:custGeom>
          <a:noFill/>
          <a:ln w="95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5" name="object 27">
            <a:extLst>
              <a:ext uri="{FF2B5EF4-FFF2-40B4-BE49-F238E27FC236}">
                <a16:creationId xmlns:a16="http://schemas.microsoft.com/office/drawing/2014/main" id="{475E45B1-EB1B-15AA-F69C-E1679C9F427E}"/>
              </a:ext>
            </a:extLst>
          </p:cNvPr>
          <p:cNvSpPr txBox="1"/>
          <p:nvPr/>
        </p:nvSpPr>
        <p:spPr>
          <a:xfrm>
            <a:off x="1479893" y="2088656"/>
            <a:ext cx="1395101" cy="276999"/>
          </a:xfrm>
          <a:prstGeom prst="rect">
            <a:avLst/>
          </a:prstGeom>
        </p:spPr>
        <p:txBody>
          <a:bodyPr wrap="square" lIns="0" tIns="0" rIns="0" bIns="0">
            <a:spAutoFit/>
          </a:bodyPr>
          <a:lstStyle/>
          <a:p>
            <a:pPr marL="12700" fontAlgn="auto">
              <a:spcBef>
                <a:spcPts val="0"/>
              </a:spcBef>
              <a:spcAft>
                <a:spcPts val="0"/>
              </a:spcAft>
              <a:defRPr/>
            </a:pPr>
            <a:r>
              <a:rPr lang="en-US" b="1" i="1" spc="-10" dirty="0">
                <a:latin typeface="Arial Black" panose="020B0A04020102020204" pitchFamily="34" charset="0"/>
                <a:cs typeface="Arial"/>
              </a:rPr>
              <a:t>Client</a:t>
            </a:r>
            <a:r>
              <a:rPr b="1" i="1" spc="-10" dirty="0">
                <a:latin typeface="Arial Black" panose="020B0A04020102020204" pitchFamily="34" charset="0"/>
                <a:cs typeface="Arial"/>
              </a:rPr>
              <a:t> </a:t>
            </a:r>
            <a:r>
              <a:rPr lang="en-US" b="1" i="1" spc="-10" dirty="0">
                <a:latin typeface="Arial Black" panose="020B0A04020102020204" pitchFamily="34" charset="0"/>
                <a:cs typeface="Arial"/>
              </a:rPr>
              <a:t>Side</a:t>
            </a:r>
            <a:endParaRPr b="1" i="1" spc="-10" dirty="0">
              <a:latin typeface="Arial Black" panose="020B0A04020102020204" pitchFamily="34" charset="0"/>
              <a:cs typeface="Arial"/>
            </a:endParaRPr>
          </a:p>
        </p:txBody>
      </p:sp>
      <p:sp>
        <p:nvSpPr>
          <p:cNvPr id="66" name="object 28">
            <a:extLst>
              <a:ext uri="{FF2B5EF4-FFF2-40B4-BE49-F238E27FC236}">
                <a16:creationId xmlns:a16="http://schemas.microsoft.com/office/drawing/2014/main" id="{CF878C9B-AC37-80D4-D056-4CDF938CFF36}"/>
              </a:ext>
            </a:extLst>
          </p:cNvPr>
          <p:cNvSpPr txBox="1"/>
          <p:nvPr/>
        </p:nvSpPr>
        <p:spPr>
          <a:xfrm>
            <a:off x="1998055" y="3155750"/>
            <a:ext cx="1916113" cy="458074"/>
          </a:xfrm>
          <a:prstGeom prst="rect">
            <a:avLst/>
          </a:prstGeom>
        </p:spPr>
        <p:txBody>
          <a:bodyPr lIns="0" tIns="0" rIns="0" bIns="0">
            <a:spAutoFit/>
          </a:bodyPr>
          <a:lstStyle>
            <a:lvl1pPr marL="20638" indent="-9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300" dirty="0">
                <a:latin typeface="Arial" panose="020B0604020202020204" pitchFamily="34" charset="0"/>
              </a:rPr>
              <a:t>Web server  running on localhost:3000</a:t>
            </a:r>
          </a:p>
        </p:txBody>
      </p:sp>
      <p:sp>
        <p:nvSpPr>
          <p:cNvPr id="67" name="object 29">
            <a:extLst>
              <a:ext uri="{FF2B5EF4-FFF2-40B4-BE49-F238E27FC236}">
                <a16:creationId xmlns:a16="http://schemas.microsoft.com/office/drawing/2014/main" id="{BADCC9EF-353A-4D19-9716-31A5FD98D84E}"/>
              </a:ext>
            </a:extLst>
          </p:cNvPr>
          <p:cNvSpPr txBox="1"/>
          <p:nvPr/>
        </p:nvSpPr>
        <p:spPr>
          <a:xfrm>
            <a:off x="1866853" y="4120309"/>
            <a:ext cx="106362" cy="718145"/>
          </a:xfrm>
          <a:prstGeom prst="rect">
            <a:avLst/>
          </a:prstGeom>
        </p:spPr>
        <p:txBody>
          <a:bodyPr lIns="0" tIns="0" rIns="0" bIns="0">
            <a:spAutoFit/>
          </a:bodyPr>
          <a:lstStyle/>
          <a:p>
            <a:pPr marL="12700" fontAlgn="auto">
              <a:spcBef>
                <a:spcPts val="0"/>
              </a:spcBef>
              <a:spcAft>
                <a:spcPts val="0"/>
              </a:spcAft>
              <a:defRPr/>
            </a:pPr>
            <a:r>
              <a:rPr sz="1450" spc="125" dirty="0">
                <a:latin typeface="Times New Roman"/>
                <a:cs typeface="Times New Roman"/>
              </a:rPr>
              <a:t>•</a:t>
            </a:r>
            <a:endParaRPr sz="1450">
              <a:latin typeface="Times New Roman"/>
              <a:cs typeface="Times New Roman"/>
            </a:endParaRPr>
          </a:p>
          <a:p>
            <a:pPr marL="12700" fontAlgn="auto">
              <a:spcBef>
                <a:spcPts val="250"/>
              </a:spcBef>
              <a:spcAft>
                <a:spcPts val="0"/>
              </a:spcAft>
              <a:defRPr/>
            </a:pPr>
            <a:r>
              <a:rPr sz="1400" spc="140" dirty="0">
                <a:latin typeface="Times New Roman"/>
                <a:cs typeface="Times New Roman"/>
              </a:rPr>
              <a:t>•</a:t>
            </a:r>
            <a:endParaRPr sz="1400">
              <a:latin typeface="Times New Roman"/>
              <a:cs typeface="Times New Roman"/>
            </a:endParaRPr>
          </a:p>
          <a:p>
            <a:pPr marL="12700" fontAlgn="auto">
              <a:spcBef>
                <a:spcPts val="185"/>
              </a:spcBef>
              <a:spcAft>
                <a:spcPts val="0"/>
              </a:spcAft>
              <a:defRPr/>
            </a:pPr>
            <a:r>
              <a:rPr sz="1400" spc="140" dirty="0">
                <a:latin typeface="Times New Roman"/>
                <a:cs typeface="Times New Roman"/>
              </a:rPr>
              <a:t>•</a:t>
            </a:r>
            <a:endParaRPr sz="1400">
              <a:latin typeface="Times New Roman"/>
              <a:cs typeface="Times New Roman"/>
            </a:endParaRPr>
          </a:p>
        </p:txBody>
      </p:sp>
      <p:sp>
        <p:nvSpPr>
          <p:cNvPr id="68" name="object 30">
            <a:extLst>
              <a:ext uri="{FF2B5EF4-FFF2-40B4-BE49-F238E27FC236}">
                <a16:creationId xmlns:a16="http://schemas.microsoft.com/office/drawing/2014/main" id="{8DF86E7D-0A76-E64A-555C-E19D57A501FC}"/>
              </a:ext>
            </a:extLst>
          </p:cNvPr>
          <p:cNvSpPr txBox="1"/>
          <p:nvPr/>
        </p:nvSpPr>
        <p:spPr>
          <a:xfrm>
            <a:off x="2177444" y="4077493"/>
            <a:ext cx="1717675" cy="71865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300" dirty="0">
                <a:latin typeface="Arial" panose="020B0604020202020204" pitchFamily="34" charset="0"/>
              </a:rPr>
              <a:t>Using HTML, CSS Bootstrap</a:t>
            </a:r>
          </a:p>
          <a:p>
            <a:pPr>
              <a:spcBef>
                <a:spcPts val="250"/>
              </a:spcBef>
            </a:pPr>
            <a:r>
              <a:rPr lang="en-US" altLang="en-US" sz="1300" dirty="0">
                <a:latin typeface="Arial" panose="020B0604020202020204" pitchFamily="34" charset="0"/>
              </a:rPr>
              <a:t>React </a:t>
            </a:r>
            <a:r>
              <a:rPr lang="en-US" altLang="en-US" sz="1300" dirty="0" err="1">
                <a:latin typeface="Arial" panose="020B0604020202020204" pitchFamily="34" charset="0"/>
              </a:rPr>
              <a:t>Js</a:t>
            </a:r>
            <a:r>
              <a:rPr lang="en-US" altLang="en-US" sz="1300" dirty="0">
                <a:latin typeface="Arial" panose="020B0604020202020204" pitchFamily="34" charset="0"/>
              </a:rPr>
              <a:t> components</a:t>
            </a:r>
          </a:p>
        </p:txBody>
      </p:sp>
      <p:sp>
        <p:nvSpPr>
          <p:cNvPr id="69" name="object 31">
            <a:extLst>
              <a:ext uri="{FF2B5EF4-FFF2-40B4-BE49-F238E27FC236}">
                <a16:creationId xmlns:a16="http://schemas.microsoft.com/office/drawing/2014/main" id="{A69DB7C4-7ECC-43E3-9935-3970D4A62943}"/>
              </a:ext>
            </a:extLst>
          </p:cNvPr>
          <p:cNvSpPr txBox="1"/>
          <p:nvPr/>
        </p:nvSpPr>
        <p:spPr>
          <a:xfrm>
            <a:off x="4826188" y="2192032"/>
            <a:ext cx="3065461" cy="47827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16000"/>
              </a:lnSpc>
            </a:pPr>
            <a:r>
              <a:rPr lang="en-US" altLang="en-US" sz="1400" b="1" i="1" dirty="0">
                <a:latin typeface="Arial" panose="020B0604020202020204" pitchFamily="34" charset="0"/>
              </a:rPr>
              <a:t>Middle tier with Microservices  </a:t>
            </a:r>
            <a:r>
              <a:rPr lang="en-US" altLang="en-US" sz="1400" b="1" i="1" u="sng" dirty="0">
                <a:latin typeface="Arial" panose="020B0604020202020204" pitchFamily="34" charset="0"/>
              </a:rPr>
              <a:t>a</a:t>
            </a:r>
            <a:r>
              <a:rPr lang="en-US" altLang="en-US" sz="1400" b="1" i="1" dirty="0">
                <a:latin typeface="Arial" panose="020B0604020202020204" pitchFamily="34" charset="0"/>
              </a:rPr>
              <a:t>rchitecture</a:t>
            </a:r>
            <a:endParaRPr lang="en-US" altLang="en-US" sz="1400" b="1" dirty="0">
              <a:latin typeface="Arial" panose="020B0604020202020204" pitchFamily="34" charset="0"/>
            </a:endParaRPr>
          </a:p>
        </p:txBody>
      </p:sp>
      <p:sp>
        <p:nvSpPr>
          <p:cNvPr id="73" name="object 35">
            <a:extLst>
              <a:ext uri="{FF2B5EF4-FFF2-40B4-BE49-F238E27FC236}">
                <a16:creationId xmlns:a16="http://schemas.microsoft.com/office/drawing/2014/main" id="{5C0B8B2E-86B7-FC65-A97F-54E867D38F93}"/>
              </a:ext>
            </a:extLst>
          </p:cNvPr>
          <p:cNvSpPr txBox="1"/>
          <p:nvPr/>
        </p:nvSpPr>
        <p:spPr>
          <a:xfrm>
            <a:off x="8820337" y="2186268"/>
            <a:ext cx="1030286" cy="276999"/>
          </a:xfrm>
          <a:prstGeom prst="rect">
            <a:avLst/>
          </a:prstGeom>
        </p:spPr>
        <p:txBody>
          <a:bodyPr wrap="square" lIns="0" tIns="0" rIns="0" bIns="0">
            <a:spAutoFit/>
          </a:bodyPr>
          <a:lstStyle/>
          <a:p>
            <a:pPr marL="12700" fontAlgn="auto">
              <a:spcBef>
                <a:spcPts val="0"/>
              </a:spcBef>
              <a:spcAft>
                <a:spcPts val="0"/>
              </a:spcAft>
              <a:defRPr/>
            </a:pPr>
            <a:r>
              <a:rPr lang="en-US" b="1" i="1" spc="-120" dirty="0">
                <a:latin typeface="Arial Black" panose="020B0A04020102020204" pitchFamily="34" charset="0"/>
                <a:cs typeface="Arial"/>
              </a:rPr>
              <a:t>DB</a:t>
            </a:r>
            <a:r>
              <a:rPr lang="en-US" sz="1400" b="1" i="1" spc="125" dirty="0">
                <a:latin typeface="Arial Black" panose="020B0A04020102020204" pitchFamily="34" charset="0"/>
                <a:cs typeface="Arial"/>
              </a:rPr>
              <a:t> </a:t>
            </a:r>
            <a:r>
              <a:rPr lang="en-US" b="1" i="1" spc="-10" dirty="0">
                <a:latin typeface="Arial Black" panose="020B0A04020102020204" pitchFamily="34" charset="0"/>
                <a:cs typeface="Arial"/>
              </a:rPr>
              <a:t>Tier</a:t>
            </a:r>
            <a:endParaRPr lang="en-US" sz="1400" b="1" dirty="0">
              <a:latin typeface="Arial Black" panose="020B0A04020102020204" pitchFamily="34" charset="0"/>
              <a:cs typeface="Arial"/>
            </a:endParaRPr>
          </a:p>
        </p:txBody>
      </p:sp>
      <p:sp>
        <p:nvSpPr>
          <p:cNvPr id="74" name="object 36">
            <a:extLst>
              <a:ext uri="{FF2B5EF4-FFF2-40B4-BE49-F238E27FC236}">
                <a16:creationId xmlns:a16="http://schemas.microsoft.com/office/drawing/2014/main" id="{098AB088-8E44-C3D1-0E3E-9201471EF5FE}"/>
              </a:ext>
            </a:extLst>
          </p:cNvPr>
          <p:cNvSpPr txBox="1"/>
          <p:nvPr/>
        </p:nvSpPr>
        <p:spPr>
          <a:xfrm>
            <a:off x="8887012" y="4770718"/>
            <a:ext cx="963612" cy="458074"/>
          </a:xfrm>
          <a:prstGeom prst="rect">
            <a:avLst/>
          </a:prstGeom>
        </p:spPr>
        <p:txBody>
          <a:bodyPr lIns="0" tIns="0" rIns="0" bIns="0">
            <a:spAutoFit/>
          </a:bodyPr>
          <a:lstStyle>
            <a:lvl1pPr marL="12700" indent="9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0000"/>
              </a:lnSpc>
            </a:pPr>
            <a:r>
              <a:rPr lang="en-US" altLang="en-US" sz="1300">
                <a:latin typeface="Arial" panose="020B0604020202020204" pitchFamily="34" charset="0"/>
              </a:rPr>
              <a:t>Running on 3306</a:t>
            </a:r>
          </a:p>
        </p:txBody>
      </p:sp>
      <p:pic>
        <p:nvPicPr>
          <p:cNvPr id="78" name="Picture 77">
            <a:extLst>
              <a:ext uri="{FF2B5EF4-FFF2-40B4-BE49-F238E27FC236}">
                <a16:creationId xmlns:a16="http://schemas.microsoft.com/office/drawing/2014/main" id="{D3A6B131-6118-68D7-29EA-46884D4AC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204" y="0"/>
            <a:ext cx="1061796" cy="1226203"/>
          </a:xfrm>
          <a:prstGeom prst="rect">
            <a:avLst/>
          </a:prstGeom>
        </p:spPr>
      </p:pic>
      <p:sp>
        <p:nvSpPr>
          <p:cNvPr id="85" name="object 39">
            <a:extLst>
              <a:ext uri="{FF2B5EF4-FFF2-40B4-BE49-F238E27FC236}">
                <a16:creationId xmlns:a16="http://schemas.microsoft.com/office/drawing/2014/main" id="{612E1A93-4238-1E5E-EB02-037BDAE08C44}"/>
              </a:ext>
            </a:extLst>
          </p:cNvPr>
          <p:cNvSpPr txBox="1"/>
          <p:nvPr/>
        </p:nvSpPr>
        <p:spPr>
          <a:xfrm>
            <a:off x="7527954" y="5842936"/>
            <a:ext cx="428625" cy="207749"/>
          </a:xfrm>
          <a:prstGeom prst="rect">
            <a:avLst/>
          </a:prstGeom>
        </p:spPr>
        <p:txBody>
          <a:bodyPr lIns="0" tIns="0" rIns="0" bIns="0">
            <a:spAutoFit/>
          </a:bodyPr>
          <a:lstStyle/>
          <a:p>
            <a:pPr marL="12700" fontAlgn="auto">
              <a:spcBef>
                <a:spcPts val="0"/>
              </a:spcBef>
              <a:spcAft>
                <a:spcPts val="0"/>
              </a:spcAft>
              <a:defRPr/>
            </a:pPr>
            <a:r>
              <a:rPr sz="1350" spc="-100" dirty="0">
                <a:latin typeface="Arial"/>
                <a:cs typeface="Arial"/>
              </a:rPr>
              <a:t>JDBC</a:t>
            </a:r>
            <a:endParaRPr sz="1350" dirty="0">
              <a:latin typeface="Arial"/>
              <a:cs typeface="Arial"/>
            </a:endParaRPr>
          </a:p>
        </p:txBody>
      </p:sp>
      <p:sp>
        <p:nvSpPr>
          <p:cNvPr id="87" name="Rectangle 86">
            <a:extLst>
              <a:ext uri="{FF2B5EF4-FFF2-40B4-BE49-F238E27FC236}">
                <a16:creationId xmlns:a16="http://schemas.microsoft.com/office/drawing/2014/main" id="{C691DF0F-5BF7-686C-973E-A2F6EFDFA472}"/>
              </a:ext>
            </a:extLst>
          </p:cNvPr>
          <p:cNvSpPr/>
          <p:nvPr/>
        </p:nvSpPr>
        <p:spPr>
          <a:xfrm>
            <a:off x="5011270" y="3514164"/>
            <a:ext cx="2847031" cy="17146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7000"/>
              </a:lnSpc>
            </a:pPr>
            <a:r>
              <a:rPr lang="en-US" altLang="en-US" sz="1800" dirty="0" err="1">
                <a:latin typeface="Arial" panose="020B0604020202020204" pitchFamily="34" charset="0"/>
              </a:rPr>
              <a:t>Springboot</a:t>
            </a:r>
            <a:r>
              <a:rPr lang="en-US" altLang="en-US" sz="1800" dirty="0">
                <a:latin typeface="Arial" panose="020B0604020202020204" pitchFamily="34" charset="0"/>
              </a:rPr>
              <a:t> Rest API Server for Business </a:t>
            </a:r>
            <a:r>
              <a:rPr lang="en-US" altLang="en-US" sz="1800" dirty="0" err="1">
                <a:latin typeface="Arial" panose="020B0604020202020204" pitchFamily="34" charset="0"/>
              </a:rPr>
              <a:t>APis</a:t>
            </a:r>
            <a:endParaRPr lang="en-US" altLang="en-US" sz="1800" dirty="0">
              <a:latin typeface="Arial" panose="020B0604020202020204" pitchFamily="34" charset="0"/>
            </a:endParaRPr>
          </a:p>
          <a:p>
            <a:pPr algn="ctr">
              <a:spcBef>
                <a:spcPts val="300"/>
              </a:spcBef>
            </a:pPr>
            <a:r>
              <a:rPr lang="en-US" altLang="en-US" sz="1800" dirty="0">
                <a:latin typeface="Arial" panose="020B0604020202020204" pitchFamily="34" charset="0"/>
              </a:rPr>
              <a:t>on localhost:8080</a:t>
            </a:r>
          </a:p>
          <a:p>
            <a:pPr algn="ctr"/>
            <a:endParaRPr lang="en-US" dirty="0"/>
          </a:p>
        </p:txBody>
      </p:sp>
      <p:sp>
        <p:nvSpPr>
          <p:cNvPr id="88" name="object 38">
            <a:extLst>
              <a:ext uri="{FF2B5EF4-FFF2-40B4-BE49-F238E27FC236}">
                <a16:creationId xmlns:a16="http://schemas.microsoft.com/office/drawing/2014/main" id="{DDDEA3BC-D30E-82C2-A6D7-9BF8CCD7FC4A}"/>
              </a:ext>
            </a:extLst>
          </p:cNvPr>
          <p:cNvSpPr txBox="1"/>
          <p:nvPr/>
        </p:nvSpPr>
        <p:spPr>
          <a:xfrm>
            <a:off x="7546363" y="5388966"/>
            <a:ext cx="833438" cy="453970"/>
          </a:xfrm>
          <a:prstGeom prst="rect">
            <a:avLst/>
          </a:prstGeom>
        </p:spPr>
        <p:txBody>
          <a:bodyPr lIns="0" tIns="0" rIns="0" bIns="0">
            <a:spAutoFit/>
          </a:bodyPr>
          <a:lstStyle/>
          <a:p>
            <a:pPr marL="12700" fontAlgn="auto">
              <a:spcBef>
                <a:spcPts val="0"/>
              </a:spcBef>
              <a:spcAft>
                <a:spcPts val="0"/>
              </a:spcAft>
              <a:defRPr/>
            </a:pPr>
            <a:r>
              <a:rPr sz="1350" spc="-75" dirty="0">
                <a:latin typeface="Arial"/>
                <a:cs typeface="Arial"/>
              </a:rPr>
              <a:t>J</a:t>
            </a:r>
            <a:r>
              <a:rPr sz="1350" spc="-240" dirty="0">
                <a:latin typeface="Arial"/>
                <a:cs typeface="Arial"/>
              </a:rPr>
              <a:t>P</a:t>
            </a:r>
            <a:r>
              <a:rPr sz="1350" spc="-110" dirty="0">
                <a:latin typeface="Arial"/>
                <a:cs typeface="Arial"/>
              </a:rPr>
              <a:t>A</a:t>
            </a:r>
            <a:endParaRPr sz="1350" dirty="0">
              <a:latin typeface="Arial"/>
              <a:cs typeface="Arial"/>
            </a:endParaRPr>
          </a:p>
          <a:p>
            <a:pPr marL="31115" fontAlgn="auto">
              <a:spcBef>
                <a:spcPts val="320"/>
              </a:spcBef>
              <a:spcAft>
                <a:spcPts val="0"/>
              </a:spcAft>
              <a:defRPr/>
            </a:pPr>
            <a:r>
              <a:rPr sz="1350" spc="30" dirty="0">
                <a:latin typeface="Arial"/>
                <a:cs typeface="Arial"/>
              </a:rPr>
              <a:t>Hiberante</a:t>
            </a:r>
            <a:endParaRPr sz="1350" dirty="0">
              <a:latin typeface="Arial"/>
              <a:cs typeface="Arial"/>
            </a:endParaRPr>
          </a:p>
        </p:txBody>
      </p:sp>
    </p:spTree>
    <p:extLst>
      <p:ext uri="{BB962C8B-B14F-4D97-AF65-F5344CB8AC3E}">
        <p14:creationId xmlns:p14="http://schemas.microsoft.com/office/powerpoint/2010/main" val="249055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8064E-3723-DF9D-D87C-E7441B0C4FC4}"/>
              </a:ext>
            </a:extLst>
          </p:cNvPr>
          <p:cNvSpPr>
            <a:spLocks noGrp="1"/>
          </p:cNvSpPr>
          <p:nvPr>
            <p:ph idx="1"/>
          </p:nvPr>
        </p:nvSpPr>
        <p:spPr>
          <a:xfrm>
            <a:off x="2589212" y="618565"/>
            <a:ext cx="8915400" cy="5292657"/>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 case diagram for Admin</a:t>
            </a:r>
          </a:p>
          <a:p>
            <a:pPr marL="0" indent="0">
              <a:buNone/>
            </a:pPr>
            <a:endParaRPr lang="en-US" sz="3600" dirty="0">
              <a:solidFill>
                <a:schemeClr val="bg2">
                  <a:lumMod val="25000"/>
                </a:schemeClr>
              </a:solidFill>
              <a:latin typeface="Anton" pitchFamily="2" charset="0"/>
            </a:endParaRPr>
          </a:p>
        </p:txBody>
      </p:sp>
      <p:pic>
        <p:nvPicPr>
          <p:cNvPr id="5" name="Picture 4">
            <a:extLst>
              <a:ext uri="{FF2B5EF4-FFF2-40B4-BE49-F238E27FC236}">
                <a16:creationId xmlns:a16="http://schemas.microsoft.com/office/drawing/2014/main" id="{73B75870-9AFE-BE79-57C8-71B538674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306" y="1676654"/>
            <a:ext cx="7125694" cy="4401164"/>
          </a:xfrm>
          <a:prstGeom prst="rect">
            <a:avLst/>
          </a:prstGeom>
        </p:spPr>
      </p:pic>
    </p:spTree>
    <p:extLst>
      <p:ext uri="{BB962C8B-B14F-4D97-AF65-F5344CB8AC3E}">
        <p14:creationId xmlns:p14="http://schemas.microsoft.com/office/powerpoint/2010/main" val="142756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FE07-756F-A46B-00D8-36C2C695D2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C9AC9-1546-C98E-DDF9-5E901F2EB00A}"/>
              </a:ext>
            </a:extLst>
          </p:cNvPr>
          <p:cNvSpPr>
            <a:spLocks noGrp="1"/>
          </p:cNvSpPr>
          <p:nvPr>
            <p:ph idx="1"/>
          </p:nvPr>
        </p:nvSpPr>
        <p:spPr>
          <a:xfrm>
            <a:off x="2589212" y="618565"/>
            <a:ext cx="8915400" cy="5292657"/>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 case diagram for Patient</a:t>
            </a:r>
          </a:p>
          <a:p>
            <a:pPr marL="0" indent="0">
              <a:buNone/>
            </a:pPr>
            <a:endParaRPr lang="en-US" sz="3600" dirty="0">
              <a:solidFill>
                <a:schemeClr val="bg2">
                  <a:lumMod val="25000"/>
                </a:schemeClr>
              </a:solidFill>
              <a:latin typeface="Anton" pitchFamily="2" charset="0"/>
            </a:endParaRPr>
          </a:p>
        </p:txBody>
      </p:sp>
      <p:pic>
        <p:nvPicPr>
          <p:cNvPr id="4" name="Picture 3">
            <a:extLst>
              <a:ext uri="{FF2B5EF4-FFF2-40B4-BE49-F238E27FC236}">
                <a16:creationId xmlns:a16="http://schemas.microsoft.com/office/drawing/2014/main" id="{06C1C66A-6CAB-7622-A2E9-7AD2B899F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76" y="1549907"/>
            <a:ext cx="6087240" cy="4361316"/>
          </a:xfrm>
          <a:prstGeom prst="rect">
            <a:avLst/>
          </a:prstGeom>
        </p:spPr>
      </p:pic>
    </p:spTree>
    <p:extLst>
      <p:ext uri="{BB962C8B-B14F-4D97-AF65-F5344CB8AC3E}">
        <p14:creationId xmlns:p14="http://schemas.microsoft.com/office/powerpoint/2010/main" val="409904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A84D-DE55-F7F9-795E-F8A07C83F7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4FAE3-97DA-693A-E135-B3E29F1401A2}"/>
              </a:ext>
            </a:extLst>
          </p:cNvPr>
          <p:cNvSpPr>
            <a:spLocks noGrp="1"/>
          </p:cNvSpPr>
          <p:nvPr>
            <p:ph idx="1"/>
          </p:nvPr>
        </p:nvSpPr>
        <p:spPr>
          <a:xfrm>
            <a:off x="2589212" y="618565"/>
            <a:ext cx="8915400" cy="5292657"/>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Use case diagram for Doctor</a:t>
            </a:r>
          </a:p>
          <a:p>
            <a:pPr marL="0" indent="0">
              <a:buNone/>
            </a:pPr>
            <a:endParaRPr lang="en-US" sz="3600" dirty="0">
              <a:solidFill>
                <a:schemeClr val="bg2">
                  <a:lumMod val="25000"/>
                </a:schemeClr>
              </a:solidFill>
              <a:latin typeface="Anton" pitchFamily="2" charset="0"/>
            </a:endParaRPr>
          </a:p>
        </p:txBody>
      </p:sp>
      <p:pic>
        <p:nvPicPr>
          <p:cNvPr id="5" name="Picture 4">
            <a:extLst>
              <a:ext uri="{FF2B5EF4-FFF2-40B4-BE49-F238E27FC236}">
                <a16:creationId xmlns:a16="http://schemas.microsoft.com/office/drawing/2014/main" id="{8DA1DA82-2012-71C3-B9F1-533C213CC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885" y="1843051"/>
            <a:ext cx="5572903" cy="4534533"/>
          </a:xfrm>
          <a:prstGeom prst="rect">
            <a:avLst/>
          </a:prstGeom>
        </p:spPr>
      </p:pic>
    </p:spTree>
    <p:extLst>
      <p:ext uri="{BB962C8B-B14F-4D97-AF65-F5344CB8AC3E}">
        <p14:creationId xmlns:p14="http://schemas.microsoft.com/office/powerpoint/2010/main" val="242445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791E-8BFF-36D7-CA4D-BEAC20FB6445}"/>
              </a:ext>
            </a:extLst>
          </p:cNvPr>
          <p:cNvSpPr>
            <a:spLocks noGrp="1"/>
          </p:cNvSpPr>
          <p:nvPr>
            <p:ph idx="1"/>
          </p:nvPr>
        </p:nvSpPr>
        <p:spPr>
          <a:xfrm>
            <a:off x="2589212" y="735106"/>
            <a:ext cx="8915400" cy="5176116"/>
          </a:xfrm>
        </p:spPr>
        <p:txBody>
          <a:bodyPr/>
          <a:lstStyle/>
          <a:p>
            <a:r>
              <a:rPr lang="en-US" sz="3600" dirty="0">
                <a:solidFill>
                  <a:schemeClr val="tx1"/>
                </a:solidFill>
                <a:latin typeface="Times New Roman" panose="02020603050405020304" pitchFamily="18" charset="0"/>
                <a:cs typeface="Times New Roman" panose="02020603050405020304" pitchFamily="18" charset="0"/>
              </a:rPr>
              <a:t>Work Flow Diagram For Admin</a:t>
            </a:r>
          </a:p>
          <a:p>
            <a:pPr marL="0" indent="0">
              <a:buNone/>
            </a:pPr>
            <a:r>
              <a:rPr lang="en-US" dirty="0"/>
              <a:t> </a:t>
            </a:r>
          </a:p>
        </p:txBody>
      </p:sp>
      <p:pic>
        <p:nvPicPr>
          <p:cNvPr id="5" name="Picture 4">
            <a:extLst>
              <a:ext uri="{FF2B5EF4-FFF2-40B4-BE49-F238E27FC236}">
                <a16:creationId xmlns:a16="http://schemas.microsoft.com/office/drawing/2014/main" id="{9F639A89-C2F1-BB83-1CB7-91D3CB23D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838" y="1618121"/>
            <a:ext cx="8108147" cy="4379267"/>
          </a:xfrm>
          <a:prstGeom prst="rect">
            <a:avLst/>
          </a:prstGeom>
        </p:spPr>
      </p:pic>
    </p:spTree>
    <p:extLst>
      <p:ext uri="{BB962C8B-B14F-4D97-AF65-F5344CB8AC3E}">
        <p14:creationId xmlns:p14="http://schemas.microsoft.com/office/powerpoint/2010/main" val="22552555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861</TotalTime>
  <Words>480</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Anton</vt:lpstr>
      <vt:lpstr>Arial</vt:lpstr>
      <vt:lpstr>Arial Black</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3 Tier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 Waikar</dc:creator>
  <cp:lastModifiedBy>Rushikesh Waikar</cp:lastModifiedBy>
  <cp:revision>1</cp:revision>
  <dcterms:created xsi:type="dcterms:W3CDTF">2024-02-21T16:41:04Z</dcterms:created>
  <dcterms:modified xsi:type="dcterms:W3CDTF">2024-02-22T07:02:45Z</dcterms:modified>
</cp:coreProperties>
</file>