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kalp.panthi.lv\Downloads\LVA-Batch4-Assessment-main%20(1)\LVA-Batch4-Assessment-main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kalp.panthi.lv\Downloads\LVA-Batch4-Assessment-main%20(1)\LVA-Batch4-Assessment-main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kalp.panthi.lv\Downloads\LVA-Batch4-Assessment-main%20(1)\LVA-Batch4-Assessment-main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data.xlsx]q9!PivotTable8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'q9'!$B$3</c:f>
              <c:strCache>
                <c:ptCount val="1"/>
                <c:pt idx="0">
                  <c:v>Average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'q9'!$A$4:$A$233</c:f>
              <c:multiLvlStrCache>
                <c:ptCount val="219"/>
                <c:lvl>
                  <c:pt idx="0">
                    <c:v>5-27-2017</c:v>
                  </c:pt>
                  <c:pt idx="1">
                    <c:v>11-7-2017</c:v>
                  </c:pt>
                  <c:pt idx="2">
                    <c:v>11-8-2017</c:v>
                  </c:pt>
                  <c:pt idx="3">
                    <c:v>11-9-2017</c:v>
                  </c:pt>
                  <c:pt idx="4">
                    <c:v>11-10-2017</c:v>
                  </c:pt>
                  <c:pt idx="5">
                    <c:v>11-11-2017</c:v>
                  </c:pt>
                  <c:pt idx="6">
                    <c:v>11-12-2017</c:v>
                  </c:pt>
                  <c:pt idx="7">
                    <c:v>11-13-2017</c:v>
                  </c:pt>
                  <c:pt idx="8">
                    <c:v>11-14-2017</c:v>
                  </c:pt>
                  <c:pt idx="9">
                    <c:v>11-15-2017</c:v>
                  </c:pt>
                  <c:pt idx="10">
                    <c:v>11-16-2017</c:v>
                  </c:pt>
                  <c:pt idx="11">
                    <c:v>11-17-2017</c:v>
                  </c:pt>
                  <c:pt idx="12">
                    <c:v>11-18-2017</c:v>
                  </c:pt>
                  <c:pt idx="13">
                    <c:v>11-19-2017</c:v>
                  </c:pt>
                  <c:pt idx="14">
                    <c:v>11-20-2017</c:v>
                  </c:pt>
                  <c:pt idx="15">
                    <c:v>11-21-2017</c:v>
                  </c:pt>
                  <c:pt idx="16">
                    <c:v>11-22-2017</c:v>
                  </c:pt>
                  <c:pt idx="17">
                    <c:v>11-23-2017</c:v>
                  </c:pt>
                  <c:pt idx="18">
                    <c:v>11-24-2017</c:v>
                  </c:pt>
                  <c:pt idx="19">
                    <c:v>11-25-2017</c:v>
                  </c:pt>
                  <c:pt idx="20">
                    <c:v>11-26-2017</c:v>
                  </c:pt>
                  <c:pt idx="21">
                    <c:v>11-27-2017</c:v>
                  </c:pt>
                  <c:pt idx="22">
                    <c:v>11-28-2017</c:v>
                  </c:pt>
                  <c:pt idx="23">
                    <c:v>11-29-2017</c:v>
                  </c:pt>
                  <c:pt idx="24">
                    <c:v>11-30-2017</c:v>
                  </c:pt>
                  <c:pt idx="25">
                    <c:v>12-1-2017</c:v>
                  </c:pt>
                  <c:pt idx="26">
                    <c:v>12-2-2017</c:v>
                  </c:pt>
                  <c:pt idx="27">
                    <c:v>12-3-2017</c:v>
                  </c:pt>
                  <c:pt idx="28">
                    <c:v>12-4-2017</c:v>
                  </c:pt>
                  <c:pt idx="29">
                    <c:v>12-5-2017</c:v>
                  </c:pt>
                  <c:pt idx="30">
                    <c:v>12-6-2017</c:v>
                  </c:pt>
                  <c:pt idx="31">
                    <c:v>12-7-2017</c:v>
                  </c:pt>
                  <c:pt idx="32">
                    <c:v>12-8-2017</c:v>
                  </c:pt>
                  <c:pt idx="33">
                    <c:v>12-9-2017</c:v>
                  </c:pt>
                  <c:pt idx="34">
                    <c:v>12-10-2017</c:v>
                  </c:pt>
                  <c:pt idx="35">
                    <c:v>12-11-2017</c:v>
                  </c:pt>
                  <c:pt idx="36">
                    <c:v>12-12-2017</c:v>
                  </c:pt>
                  <c:pt idx="37">
                    <c:v>12-13-2017</c:v>
                  </c:pt>
                  <c:pt idx="38">
                    <c:v>12-14-2017</c:v>
                  </c:pt>
                  <c:pt idx="39">
                    <c:v>12-15-2017</c:v>
                  </c:pt>
                  <c:pt idx="40">
                    <c:v>12-16-2017</c:v>
                  </c:pt>
                  <c:pt idx="41">
                    <c:v>12-17-2017</c:v>
                  </c:pt>
                  <c:pt idx="42">
                    <c:v>12-18-2017</c:v>
                  </c:pt>
                  <c:pt idx="43">
                    <c:v>12-19-2017</c:v>
                  </c:pt>
                  <c:pt idx="44">
                    <c:v>12-20-2017</c:v>
                  </c:pt>
                  <c:pt idx="45">
                    <c:v>12-21-2017</c:v>
                  </c:pt>
                  <c:pt idx="46">
                    <c:v>12-22-2017</c:v>
                  </c:pt>
                  <c:pt idx="47">
                    <c:v>12-23-2017</c:v>
                  </c:pt>
                  <c:pt idx="48">
                    <c:v>12-24-2017</c:v>
                  </c:pt>
                  <c:pt idx="49">
                    <c:v>12-25-2017</c:v>
                  </c:pt>
                  <c:pt idx="50">
                    <c:v>12-26-2017</c:v>
                  </c:pt>
                  <c:pt idx="51">
                    <c:v>12-27-2017</c:v>
                  </c:pt>
                  <c:pt idx="52">
                    <c:v>12-28-2017</c:v>
                  </c:pt>
                  <c:pt idx="53">
                    <c:v>12-29-2017</c:v>
                  </c:pt>
                  <c:pt idx="54">
                    <c:v>12-30-2017</c:v>
                  </c:pt>
                  <c:pt idx="55">
                    <c:v>12-31-2017</c:v>
                  </c:pt>
                  <c:pt idx="56">
                    <c:v>1-1-2018</c:v>
                  </c:pt>
                  <c:pt idx="57">
                    <c:v>1-2-2018</c:v>
                  </c:pt>
                  <c:pt idx="58">
                    <c:v>1-3-2018</c:v>
                  </c:pt>
                  <c:pt idx="59">
                    <c:v>1-4-2018</c:v>
                  </c:pt>
                  <c:pt idx="60">
                    <c:v>1-5-2018</c:v>
                  </c:pt>
                  <c:pt idx="61">
                    <c:v>1-6-2018</c:v>
                  </c:pt>
                  <c:pt idx="62">
                    <c:v>1-7-2018</c:v>
                  </c:pt>
                  <c:pt idx="63">
                    <c:v>1-8-2018</c:v>
                  </c:pt>
                  <c:pt idx="64">
                    <c:v>1-9-2018</c:v>
                  </c:pt>
                  <c:pt idx="65">
                    <c:v>1-10-2018</c:v>
                  </c:pt>
                  <c:pt idx="66">
                    <c:v>1-11-2018</c:v>
                  </c:pt>
                  <c:pt idx="67">
                    <c:v>1-12-2018</c:v>
                  </c:pt>
                  <c:pt idx="68">
                    <c:v>1-13-2018</c:v>
                  </c:pt>
                  <c:pt idx="69">
                    <c:v>1-14-2018</c:v>
                  </c:pt>
                  <c:pt idx="70">
                    <c:v>1-15-2018</c:v>
                  </c:pt>
                  <c:pt idx="71">
                    <c:v>1-16-2018</c:v>
                  </c:pt>
                  <c:pt idx="72">
                    <c:v>1-17-2018</c:v>
                  </c:pt>
                  <c:pt idx="73">
                    <c:v>1-18-2018</c:v>
                  </c:pt>
                  <c:pt idx="74">
                    <c:v>1-19-2018</c:v>
                  </c:pt>
                  <c:pt idx="75">
                    <c:v>1-20-2018</c:v>
                  </c:pt>
                  <c:pt idx="76">
                    <c:v>1-21-2018</c:v>
                  </c:pt>
                  <c:pt idx="77">
                    <c:v>1-22-2018</c:v>
                  </c:pt>
                  <c:pt idx="78">
                    <c:v>1-23-2018</c:v>
                  </c:pt>
                  <c:pt idx="79">
                    <c:v>1-24-2018</c:v>
                  </c:pt>
                  <c:pt idx="80">
                    <c:v>1-25-2018</c:v>
                  </c:pt>
                  <c:pt idx="81">
                    <c:v>1-26-2018</c:v>
                  </c:pt>
                  <c:pt idx="82">
                    <c:v>1-27-2018</c:v>
                  </c:pt>
                  <c:pt idx="83">
                    <c:v>1-28-2018</c:v>
                  </c:pt>
                  <c:pt idx="84">
                    <c:v>1-29-2018</c:v>
                  </c:pt>
                  <c:pt idx="85">
                    <c:v>1-30-2018</c:v>
                  </c:pt>
                  <c:pt idx="86">
                    <c:v>1-31-2018</c:v>
                  </c:pt>
                  <c:pt idx="87">
                    <c:v>2-1-2018</c:v>
                  </c:pt>
                  <c:pt idx="88">
                    <c:v>2-2-2018</c:v>
                  </c:pt>
                  <c:pt idx="89">
                    <c:v>2-3-2018</c:v>
                  </c:pt>
                  <c:pt idx="90">
                    <c:v>2-4-2018</c:v>
                  </c:pt>
                  <c:pt idx="91">
                    <c:v>2-5-2018</c:v>
                  </c:pt>
                  <c:pt idx="92">
                    <c:v>2-6-2018</c:v>
                  </c:pt>
                  <c:pt idx="93">
                    <c:v>2-7-2018</c:v>
                  </c:pt>
                  <c:pt idx="94">
                    <c:v>2-8-2018</c:v>
                  </c:pt>
                  <c:pt idx="95">
                    <c:v>2-9-2018</c:v>
                  </c:pt>
                  <c:pt idx="96">
                    <c:v>2-10-2018</c:v>
                  </c:pt>
                  <c:pt idx="97">
                    <c:v>2-11-2018</c:v>
                  </c:pt>
                  <c:pt idx="98">
                    <c:v>2-12-2018</c:v>
                  </c:pt>
                  <c:pt idx="99">
                    <c:v>2-13-2018</c:v>
                  </c:pt>
                  <c:pt idx="100">
                    <c:v>2-14-2018</c:v>
                  </c:pt>
                  <c:pt idx="101">
                    <c:v>2-15-2018</c:v>
                  </c:pt>
                  <c:pt idx="102">
                    <c:v>2-16-2018</c:v>
                  </c:pt>
                  <c:pt idx="103">
                    <c:v>2-17-2018</c:v>
                  </c:pt>
                  <c:pt idx="104">
                    <c:v>2-18-2018</c:v>
                  </c:pt>
                  <c:pt idx="105">
                    <c:v>2-19-2018</c:v>
                  </c:pt>
                  <c:pt idx="106">
                    <c:v>2-20-2018</c:v>
                  </c:pt>
                  <c:pt idx="107">
                    <c:v>2-21-2018</c:v>
                  </c:pt>
                  <c:pt idx="108">
                    <c:v>2-22-2018</c:v>
                  </c:pt>
                  <c:pt idx="109">
                    <c:v>2-23-2018</c:v>
                  </c:pt>
                  <c:pt idx="110">
                    <c:v>2-24-2018</c:v>
                  </c:pt>
                  <c:pt idx="111">
                    <c:v>2-25-2018</c:v>
                  </c:pt>
                  <c:pt idx="112">
                    <c:v>2-26-2018</c:v>
                  </c:pt>
                  <c:pt idx="113">
                    <c:v>2-27-2018</c:v>
                  </c:pt>
                  <c:pt idx="114">
                    <c:v>2-28-2018</c:v>
                  </c:pt>
                  <c:pt idx="115">
                    <c:v>3-1-2018</c:v>
                  </c:pt>
                  <c:pt idx="116">
                    <c:v>3-2-2018</c:v>
                  </c:pt>
                  <c:pt idx="117">
                    <c:v>3-3-2018</c:v>
                  </c:pt>
                  <c:pt idx="118">
                    <c:v>3-4-2018</c:v>
                  </c:pt>
                  <c:pt idx="119">
                    <c:v>3-5-2018</c:v>
                  </c:pt>
                  <c:pt idx="120">
                    <c:v>3-6-2018</c:v>
                  </c:pt>
                  <c:pt idx="121">
                    <c:v>3-7-2018</c:v>
                  </c:pt>
                  <c:pt idx="122">
                    <c:v>3-8-2018</c:v>
                  </c:pt>
                  <c:pt idx="123">
                    <c:v>3-9-2018</c:v>
                  </c:pt>
                  <c:pt idx="124">
                    <c:v>3-10-2018</c:v>
                  </c:pt>
                  <c:pt idx="125">
                    <c:v>3-11-2018</c:v>
                  </c:pt>
                  <c:pt idx="126">
                    <c:v>3-12-2018</c:v>
                  </c:pt>
                  <c:pt idx="127">
                    <c:v>3-13-2018</c:v>
                  </c:pt>
                  <c:pt idx="128">
                    <c:v>3-14-2018</c:v>
                  </c:pt>
                  <c:pt idx="129">
                    <c:v>3-15-2018</c:v>
                  </c:pt>
                  <c:pt idx="130">
                    <c:v>3-16-2018</c:v>
                  </c:pt>
                  <c:pt idx="131">
                    <c:v>3-17-2018</c:v>
                  </c:pt>
                  <c:pt idx="132">
                    <c:v>3-18-2018</c:v>
                  </c:pt>
                  <c:pt idx="133">
                    <c:v>3-19-2018</c:v>
                  </c:pt>
                  <c:pt idx="134">
                    <c:v>3-20-2018</c:v>
                  </c:pt>
                  <c:pt idx="135">
                    <c:v>3-21-2018</c:v>
                  </c:pt>
                  <c:pt idx="136">
                    <c:v>3-22-2018</c:v>
                  </c:pt>
                  <c:pt idx="137">
                    <c:v>3-23-2018</c:v>
                  </c:pt>
                  <c:pt idx="138">
                    <c:v>3-24-2018</c:v>
                  </c:pt>
                  <c:pt idx="139">
                    <c:v>3-25-2018</c:v>
                  </c:pt>
                  <c:pt idx="140">
                    <c:v>3-26-2018</c:v>
                  </c:pt>
                  <c:pt idx="141">
                    <c:v>3-27-2018</c:v>
                  </c:pt>
                  <c:pt idx="142">
                    <c:v>3-28-2018</c:v>
                  </c:pt>
                  <c:pt idx="143">
                    <c:v>3-29-2018</c:v>
                  </c:pt>
                  <c:pt idx="144">
                    <c:v>3-30-2018</c:v>
                  </c:pt>
                  <c:pt idx="145">
                    <c:v>3-31-2018</c:v>
                  </c:pt>
                  <c:pt idx="146">
                    <c:v>4-1-2018</c:v>
                  </c:pt>
                  <c:pt idx="147">
                    <c:v>4-2-2018</c:v>
                  </c:pt>
                  <c:pt idx="148">
                    <c:v>4-3-2018</c:v>
                  </c:pt>
                  <c:pt idx="149">
                    <c:v>4-4-2018</c:v>
                  </c:pt>
                  <c:pt idx="150">
                    <c:v>4-5-2018</c:v>
                  </c:pt>
                  <c:pt idx="151">
                    <c:v>4-6-2018</c:v>
                  </c:pt>
                  <c:pt idx="152">
                    <c:v>4-7-2018</c:v>
                  </c:pt>
                  <c:pt idx="153">
                    <c:v>4-9-2018</c:v>
                  </c:pt>
                  <c:pt idx="154">
                    <c:v>4-10-2018</c:v>
                  </c:pt>
                  <c:pt idx="155">
                    <c:v>4-11-2018</c:v>
                  </c:pt>
                  <c:pt idx="156">
                    <c:v>4-12-2018</c:v>
                  </c:pt>
                  <c:pt idx="157">
                    <c:v>4-13-2018</c:v>
                  </c:pt>
                  <c:pt idx="158">
                    <c:v>4-14-2018</c:v>
                  </c:pt>
                  <c:pt idx="159">
                    <c:v>4-15-2018</c:v>
                  </c:pt>
                  <c:pt idx="160">
                    <c:v>4-16-2018</c:v>
                  </c:pt>
                  <c:pt idx="161">
                    <c:v>4-17-2018</c:v>
                  </c:pt>
                  <c:pt idx="162">
                    <c:v>4-18-2018</c:v>
                  </c:pt>
                  <c:pt idx="163">
                    <c:v>4-19-2018</c:v>
                  </c:pt>
                  <c:pt idx="164">
                    <c:v>4-20-2018</c:v>
                  </c:pt>
                  <c:pt idx="165">
                    <c:v>4-21-2018</c:v>
                  </c:pt>
                  <c:pt idx="166">
                    <c:v>4-22-2018</c:v>
                  </c:pt>
                  <c:pt idx="167">
                    <c:v>4-23-2018</c:v>
                  </c:pt>
                  <c:pt idx="168">
                    <c:v>4-24-2018</c:v>
                  </c:pt>
                  <c:pt idx="169">
                    <c:v>4-25-2018</c:v>
                  </c:pt>
                  <c:pt idx="170">
                    <c:v>4-26-2018</c:v>
                  </c:pt>
                  <c:pt idx="171">
                    <c:v>4-27-2018</c:v>
                  </c:pt>
                  <c:pt idx="172">
                    <c:v>4-28-2018</c:v>
                  </c:pt>
                  <c:pt idx="173">
                    <c:v>4-29-2018</c:v>
                  </c:pt>
                  <c:pt idx="174">
                    <c:v>4-30-2018</c:v>
                  </c:pt>
                  <c:pt idx="175">
                    <c:v>5-1-2018</c:v>
                  </c:pt>
                  <c:pt idx="176">
                    <c:v>5-2-2018</c:v>
                  </c:pt>
                  <c:pt idx="177">
                    <c:v>5-3-2018</c:v>
                  </c:pt>
                  <c:pt idx="178">
                    <c:v>5-4-2018</c:v>
                  </c:pt>
                  <c:pt idx="179">
                    <c:v>5-5-2018</c:v>
                  </c:pt>
                  <c:pt idx="180">
                    <c:v>5-6-2018</c:v>
                  </c:pt>
                  <c:pt idx="181">
                    <c:v>5-7-2018</c:v>
                  </c:pt>
                  <c:pt idx="182">
                    <c:v>5-8-2018</c:v>
                  </c:pt>
                  <c:pt idx="183">
                    <c:v>5-9-2018</c:v>
                  </c:pt>
                  <c:pt idx="184">
                    <c:v>5-10-2018</c:v>
                  </c:pt>
                  <c:pt idx="185">
                    <c:v>5-11-2018</c:v>
                  </c:pt>
                  <c:pt idx="186">
                    <c:v>5-12-2018</c:v>
                  </c:pt>
                  <c:pt idx="187">
                    <c:v>5-13-2018</c:v>
                  </c:pt>
                  <c:pt idx="188">
                    <c:v>5-14-2018</c:v>
                  </c:pt>
                  <c:pt idx="189">
                    <c:v>5-15-2018</c:v>
                  </c:pt>
                  <c:pt idx="190">
                    <c:v>5-16-2018</c:v>
                  </c:pt>
                  <c:pt idx="191">
                    <c:v>5-17-2018</c:v>
                  </c:pt>
                  <c:pt idx="192">
                    <c:v>5-18-2018</c:v>
                  </c:pt>
                  <c:pt idx="193">
                    <c:v>5-19-2018</c:v>
                  </c:pt>
                  <c:pt idx="194">
                    <c:v>5-20-2018</c:v>
                  </c:pt>
                  <c:pt idx="195">
                    <c:v>5-21-2018</c:v>
                  </c:pt>
                  <c:pt idx="196">
                    <c:v>5-22-2018</c:v>
                  </c:pt>
                  <c:pt idx="197">
                    <c:v>5-23-2018</c:v>
                  </c:pt>
                  <c:pt idx="198">
                    <c:v>5-24-2018</c:v>
                  </c:pt>
                  <c:pt idx="199">
                    <c:v>5-25-2018</c:v>
                  </c:pt>
                  <c:pt idx="200">
                    <c:v>5-26-2018</c:v>
                  </c:pt>
                  <c:pt idx="201">
                    <c:v>5-27-2018</c:v>
                  </c:pt>
                  <c:pt idx="202">
                    <c:v>5-28-2018</c:v>
                  </c:pt>
                  <c:pt idx="203">
                    <c:v>5-29-2018</c:v>
                  </c:pt>
                  <c:pt idx="204">
                    <c:v>5-30-2018</c:v>
                  </c:pt>
                  <c:pt idx="205">
                    <c:v>5-31-2018</c:v>
                  </c:pt>
                  <c:pt idx="206">
                    <c:v>6-1-2018</c:v>
                  </c:pt>
                  <c:pt idx="207">
                    <c:v>6-2-2018</c:v>
                  </c:pt>
                  <c:pt idx="208">
                    <c:v>6-3-2018</c:v>
                  </c:pt>
                  <c:pt idx="209">
                    <c:v>6-4-2018</c:v>
                  </c:pt>
                  <c:pt idx="210">
                    <c:v>6-5-2018</c:v>
                  </c:pt>
                  <c:pt idx="211">
                    <c:v>6-6-2018</c:v>
                  </c:pt>
                  <c:pt idx="212">
                    <c:v>6-7-2018</c:v>
                  </c:pt>
                  <c:pt idx="213">
                    <c:v>6-8-2018</c:v>
                  </c:pt>
                  <c:pt idx="214">
                    <c:v>6-9-2018</c:v>
                  </c:pt>
                  <c:pt idx="215">
                    <c:v>6-10-2018</c:v>
                  </c:pt>
                  <c:pt idx="216">
                    <c:v>6-11-2018</c:v>
                  </c:pt>
                  <c:pt idx="217">
                    <c:v>6-12-2018</c:v>
                  </c:pt>
                  <c:pt idx="218">
                    <c:v>6-13-2018</c:v>
                  </c:pt>
                </c:lvl>
                <c:lvl>
                  <c:pt idx="0">
                    <c:v>May</c:v>
                  </c:pt>
                  <c:pt idx="1">
                    <c:v>Nov</c:v>
                  </c:pt>
                  <c:pt idx="25">
                    <c:v>Dec</c:v>
                  </c:pt>
                  <c:pt idx="56">
                    <c:v>Jan</c:v>
                  </c:pt>
                  <c:pt idx="87">
                    <c:v>Feb</c:v>
                  </c:pt>
                  <c:pt idx="115">
                    <c:v>Mar</c:v>
                  </c:pt>
                  <c:pt idx="146">
                    <c:v>Apr</c:v>
                  </c:pt>
                  <c:pt idx="175">
                    <c:v>May</c:v>
                  </c:pt>
                  <c:pt idx="206">
                    <c:v>Jun</c:v>
                  </c:pt>
                </c:lvl>
                <c:lvl>
                  <c:pt idx="0">
                    <c:v>2017</c:v>
                  </c:pt>
                  <c:pt idx="56">
                    <c:v>2018</c:v>
                  </c:pt>
                </c:lvl>
              </c:multiLvlStrCache>
            </c:multiLvlStrRef>
          </c:cat>
          <c:val>
            <c:numRef>
              <c:f>'q9'!$B$4:$B$233</c:f>
              <c:numCache>
                <c:formatCode>General</c:formatCode>
                <c:ptCount val="219"/>
                <c:pt idx="0">
                  <c:v>58175</c:v>
                </c:pt>
                <c:pt idx="1">
                  <c:v>38664360</c:v>
                </c:pt>
                <c:pt idx="2">
                  <c:v>1510711</c:v>
                </c:pt>
                <c:pt idx="3">
                  <c:v>6308534</c:v>
                </c:pt>
                <c:pt idx="4">
                  <c:v>1147949.3333333333</c:v>
                </c:pt>
                <c:pt idx="5">
                  <c:v>743023.59016393439</c:v>
                </c:pt>
                <c:pt idx="6">
                  <c:v>351337.09090909088</c:v>
                </c:pt>
                <c:pt idx="7">
                  <c:v>397002.47311827959</c:v>
                </c:pt>
                <c:pt idx="8">
                  <c:v>323823.65094339621</c:v>
                </c:pt>
                <c:pt idx="9">
                  <c:v>374254.39622641512</c:v>
                </c:pt>
                <c:pt idx="10">
                  <c:v>686670.13265306118</c:v>
                </c:pt>
                <c:pt idx="11">
                  <c:v>444299.16161616164</c:v>
                </c:pt>
                <c:pt idx="12">
                  <c:v>657826.67647058819</c:v>
                </c:pt>
                <c:pt idx="13">
                  <c:v>1081931.2888888889</c:v>
                </c:pt>
                <c:pt idx="14">
                  <c:v>690753.53030303027</c:v>
                </c:pt>
                <c:pt idx="15">
                  <c:v>1015952.5454545454</c:v>
                </c:pt>
                <c:pt idx="16">
                  <c:v>268000.48936170212</c:v>
                </c:pt>
                <c:pt idx="17">
                  <c:v>270378.75531914894</c:v>
                </c:pt>
                <c:pt idx="18">
                  <c:v>337239.54945054947</c:v>
                </c:pt>
                <c:pt idx="19">
                  <c:v>439714.2</c:v>
                </c:pt>
                <c:pt idx="20">
                  <c:v>607050.12698412698</c:v>
                </c:pt>
                <c:pt idx="21">
                  <c:v>237489.44210526315</c:v>
                </c:pt>
                <c:pt idx="22">
                  <c:v>334398.58163265308</c:v>
                </c:pt>
                <c:pt idx="23">
                  <c:v>1370722.1011235956</c:v>
                </c:pt>
                <c:pt idx="24">
                  <c:v>360422.54347826086</c:v>
                </c:pt>
                <c:pt idx="25">
                  <c:v>494728.79381443298</c:v>
                </c:pt>
                <c:pt idx="26">
                  <c:v>655572.717948718</c:v>
                </c:pt>
                <c:pt idx="27">
                  <c:v>363748</c:v>
                </c:pt>
                <c:pt idx="28">
                  <c:v>317509.34065934067</c:v>
                </c:pt>
                <c:pt idx="29">
                  <c:v>319692.43396226416</c:v>
                </c:pt>
                <c:pt idx="30">
                  <c:v>2143642.5675675673</c:v>
                </c:pt>
                <c:pt idx="31">
                  <c:v>558675.18000000005</c:v>
                </c:pt>
                <c:pt idx="32">
                  <c:v>843209.8125</c:v>
                </c:pt>
                <c:pt idx="33">
                  <c:v>460436.87341772154</c:v>
                </c:pt>
                <c:pt idx="34">
                  <c:v>895787.90322580643</c:v>
                </c:pt>
                <c:pt idx="35">
                  <c:v>447387.76415094337</c:v>
                </c:pt>
                <c:pt idx="36">
                  <c:v>607580.92307692312</c:v>
                </c:pt>
                <c:pt idx="37">
                  <c:v>419112.36206896551</c:v>
                </c:pt>
                <c:pt idx="38">
                  <c:v>725121.68316831684</c:v>
                </c:pt>
                <c:pt idx="39">
                  <c:v>578480.23529411759</c:v>
                </c:pt>
                <c:pt idx="40">
                  <c:v>565999.06306306308</c:v>
                </c:pt>
                <c:pt idx="41">
                  <c:v>565252.08163265302</c:v>
                </c:pt>
                <c:pt idx="42">
                  <c:v>475282.19607843139</c:v>
                </c:pt>
                <c:pt idx="43">
                  <c:v>946893.17204301071</c:v>
                </c:pt>
                <c:pt idx="44">
                  <c:v>669892.18181818177</c:v>
                </c:pt>
                <c:pt idx="45">
                  <c:v>425607.10091743118</c:v>
                </c:pt>
                <c:pt idx="46">
                  <c:v>342027.51327433629</c:v>
                </c:pt>
                <c:pt idx="47">
                  <c:v>834162.85</c:v>
                </c:pt>
                <c:pt idx="48">
                  <c:v>543945.22222222225</c:v>
                </c:pt>
                <c:pt idx="49">
                  <c:v>704395.75308641978</c:v>
                </c:pt>
                <c:pt idx="50">
                  <c:v>829733.67708333337</c:v>
                </c:pt>
                <c:pt idx="51">
                  <c:v>465801.72499999998</c:v>
                </c:pt>
                <c:pt idx="52">
                  <c:v>444936.65384615387</c:v>
                </c:pt>
                <c:pt idx="53">
                  <c:v>603908.80000000005</c:v>
                </c:pt>
                <c:pt idx="54">
                  <c:v>496630.5319148936</c:v>
                </c:pt>
                <c:pt idx="55">
                  <c:v>570960.85714285716</c:v>
                </c:pt>
                <c:pt idx="56">
                  <c:v>758154.12162162166</c:v>
                </c:pt>
                <c:pt idx="57">
                  <c:v>427775.57377049181</c:v>
                </c:pt>
                <c:pt idx="58">
                  <c:v>489391.83870967739</c:v>
                </c:pt>
                <c:pt idx="59">
                  <c:v>372552.30681818182</c:v>
                </c:pt>
                <c:pt idx="60">
                  <c:v>450348.60204081633</c:v>
                </c:pt>
                <c:pt idx="61">
                  <c:v>441819.45192307694</c:v>
                </c:pt>
                <c:pt idx="62">
                  <c:v>451251.46153846156</c:v>
                </c:pt>
                <c:pt idx="63">
                  <c:v>1015192.2</c:v>
                </c:pt>
                <c:pt idx="64">
                  <c:v>592864.06451612909</c:v>
                </c:pt>
                <c:pt idx="65">
                  <c:v>689477.20652173914</c:v>
                </c:pt>
                <c:pt idx="66">
                  <c:v>495118.89534883719</c:v>
                </c:pt>
                <c:pt idx="67">
                  <c:v>793104.54310344823</c:v>
                </c:pt>
                <c:pt idx="68">
                  <c:v>521816.65168539324</c:v>
                </c:pt>
                <c:pt idx="69">
                  <c:v>463140.45161290321</c:v>
                </c:pt>
                <c:pt idx="70">
                  <c:v>432195.02380952379</c:v>
                </c:pt>
                <c:pt idx="71">
                  <c:v>463841.90721649484</c:v>
                </c:pt>
                <c:pt idx="72">
                  <c:v>615375.48101265822</c:v>
                </c:pt>
                <c:pt idx="73">
                  <c:v>718907.10091743118</c:v>
                </c:pt>
                <c:pt idx="74">
                  <c:v>485068.70434782607</c:v>
                </c:pt>
                <c:pt idx="75">
                  <c:v>446660.53409090912</c:v>
                </c:pt>
                <c:pt idx="76">
                  <c:v>339124.27536231885</c:v>
                </c:pt>
                <c:pt idx="77">
                  <c:v>748787.48214285716</c:v>
                </c:pt>
                <c:pt idx="78">
                  <c:v>462256.75</c:v>
                </c:pt>
                <c:pt idx="79">
                  <c:v>492205.04854368931</c:v>
                </c:pt>
                <c:pt idx="80">
                  <c:v>536153.32467532472</c:v>
                </c:pt>
                <c:pt idx="81">
                  <c:v>534241.6585365854</c:v>
                </c:pt>
                <c:pt idx="82">
                  <c:v>663457.0679611651</c:v>
                </c:pt>
                <c:pt idx="83">
                  <c:v>551182.41666666663</c:v>
                </c:pt>
                <c:pt idx="84">
                  <c:v>863902.68131868134</c:v>
                </c:pt>
                <c:pt idx="85">
                  <c:v>758629.717948718</c:v>
                </c:pt>
                <c:pt idx="86">
                  <c:v>256201.48780487804</c:v>
                </c:pt>
                <c:pt idx="87">
                  <c:v>511014.54545454547</c:v>
                </c:pt>
                <c:pt idx="88">
                  <c:v>493541.48484848486</c:v>
                </c:pt>
                <c:pt idx="89">
                  <c:v>671982.00877192977</c:v>
                </c:pt>
                <c:pt idx="90">
                  <c:v>903402.73170731706</c:v>
                </c:pt>
                <c:pt idx="91">
                  <c:v>1450742.875</c:v>
                </c:pt>
                <c:pt idx="92">
                  <c:v>762647.13793103443</c:v>
                </c:pt>
                <c:pt idx="93">
                  <c:v>977955.41860465112</c:v>
                </c:pt>
                <c:pt idx="94">
                  <c:v>792401.90769230772</c:v>
                </c:pt>
                <c:pt idx="95">
                  <c:v>653102.07142857148</c:v>
                </c:pt>
                <c:pt idx="96">
                  <c:v>410465.92307692306</c:v>
                </c:pt>
                <c:pt idx="97">
                  <c:v>394599.46774193546</c:v>
                </c:pt>
                <c:pt idx="98">
                  <c:v>787011.14</c:v>
                </c:pt>
                <c:pt idx="99">
                  <c:v>927604.25</c:v>
                </c:pt>
                <c:pt idx="100">
                  <c:v>782245.36231884058</c:v>
                </c:pt>
                <c:pt idx="101">
                  <c:v>698864.27659574465</c:v>
                </c:pt>
                <c:pt idx="102">
                  <c:v>580522.84615384613</c:v>
                </c:pt>
                <c:pt idx="103">
                  <c:v>484099.4202898551</c:v>
                </c:pt>
                <c:pt idx="104">
                  <c:v>400038.03174603177</c:v>
                </c:pt>
                <c:pt idx="105">
                  <c:v>795822.1555555556</c:v>
                </c:pt>
                <c:pt idx="106">
                  <c:v>588903.03333333333</c:v>
                </c:pt>
                <c:pt idx="107">
                  <c:v>1103729.7764705883</c:v>
                </c:pt>
                <c:pt idx="108">
                  <c:v>410657.4382022472</c:v>
                </c:pt>
                <c:pt idx="109">
                  <c:v>468399.69863013696</c:v>
                </c:pt>
                <c:pt idx="110">
                  <c:v>395730.45918367349</c:v>
                </c:pt>
                <c:pt idx="111">
                  <c:v>751593.17647058819</c:v>
                </c:pt>
                <c:pt idx="112">
                  <c:v>852254.2</c:v>
                </c:pt>
                <c:pt idx="113">
                  <c:v>631185.3548387097</c:v>
                </c:pt>
                <c:pt idx="114">
                  <c:v>839619.40384615387</c:v>
                </c:pt>
                <c:pt idx="115">
                  <c:v>1097177.8095238095</c:v>
                </c:pt>
                <c:pt idx="116">
                  <c:v>718449.83333333337</c:v>
                </c:pt>
                <c:pt idx="117">
                  <c:v>610214.03614457836</c:v>
                </c:pt>
                <c:pt idx="118">
                  <c:v>556260.87037037034</c:v>
                </c:pt>
                <c:pt idx="119">
                  <c:v>974523.2183908046</c:v>
                </c:pt>
                <c:pt idx="120">
                  <c:v>507640.87037037039</c:v>
                </c:pt>
                <c:pt idx="121">
                  <c:v>1084566.8260869565</c:v>
                </c:pt>
                <c:pt idx="122">
                  <c:v>514790.38383838383</c:v>
                </c:pt>
                <c:pt idx="123">
                  <c:v>812471.74736842106</c:v>
                </c:pt>
                <c:pt idx="124">
                  <c:v>468411.85869565216</c:v>
                </c:pt>
                <c:pt idx="125">
                  <c:v>369965.64935064933</c:v>
                </c:pt>
                <c:pt idx="126">
                  <c:v>1604842.8113207547</c:v>
                </c:pt>
                <c:pt idx="127">
                  <c:v>1818890.9655172413</c:v>
                </c:pt>
                <c:pt idx="128">
                  <c:v>749225.25490196084</c:v>
                </c:pt>
                <c:pt idx="129">
                  <c:v>558817.13793103443</c:v>
                </c:pt>
                <c:pt idx="130">
                  <c:v>1188314.9452054794</c:v>
                </c:pt>
                <c:pt idx="131">
                  <c:v>631298.32876712328</c:v>
                </c:pt>
                <c:pt idx="132">
                  <c:v>710420.40579710144</c:v>
                </c:pt>
                <c:pt idx="133">
                  <c:v>944317.40322580643</c:v>
                </c:pt>
                <c:pt idx="134">
                  <c:v>548119.22916666663</c:v>
                </c:pt>
                <c:pt idx="135">
                  <c:v>671937.01388888888</c:v>
                </c:pt>
                <c:pt idx="136">
                  <c:v>699596.63636363635</c:v>
                </c:pt>
                <c:pt idx="137">
                  <c:v>449896.93023255817</c:v>
                </c:pt>
                <c:pt idx="138">
                  <c:v>434512.5652173913</c:v>
                </c:pt>
                <c:pt idx="139">
                  <c:v>908872.11111111112</c:v>
                </c:pt>
                <c:pt idx="140">
                  <c:v>1041264.234375</c:v>
                </c:pt>
                <c:pt idx="141">
                  <c:v>869172.5625</c:v>
                </c:pt>
                <c:pt idx="142">
                  <c:v>739054.92982456135</c:v>
                </c:pt>
                <c:pt idx="143">
                  <c:v>566811.57534246577</c:v>
                </c:pt>
                <c:pt idx="144">
                  <c:v>426438.83516483515</c:v>
                </c:pt>
                <c:pt idx="145">
                  <c:v>768700.39130434778</c:v>
                </c:pt>
                <c:pt idx="146">
                  <c:v>607465.5757575758</c:v>
                </c:pt>
                <c:pt idx="147">
                  <c:v>628417.07042253518</c:v>
                </c:pt>
                <c:pt idx="148">
                  <c:v>560215.34722222225</c:v>
                </c:pt>
                <c:pt idx="149">
                  <c:v>589182.1617647059</c:v>
                </c:pt>
                <c:pt idx="150">
                  <c:v>803307.68354430376</c:v>
                </c:pt>
                <c:pt idx="151">
                  <c:v>239510.15384615384</c:v>
                </c:pt>
                <c:pt idx="152">
                  <c:v>289482.5</c:v>
                </c:pt>
                <c:pt idx="153">
                  <c:v>5900434</c:v>
                </c:pt>
                <c:pt idx="154">
                  <c:v>3399419.111111111</c:v>
                </c:pt>
                <c:pt idx="155">
                  <c:v>948270.4375</c:v>
                </c:pt>
                <c:pt idx="156">
                  <c:v>3391271.6785714286</c:v>
                </c:pt>
                <c:pt idx="157">
                  <c:v>768589.98734177218</c:v>
                </c:pt>
                <c:pt idx="158">
                  <c:v>708953.10389610392</c:v>
                </c:pt>
                <c:pt idx="159">
                  <c:v>460593.95238095237</c:v>
                </c:pt>
                <c:pt idx="160">
                  <c:v>505777.7704918033</c:v>
                </c:pt>
                <c:pt idx="161">
                  <c:v>741151.4615384615</c:v>
                </c:pt>
                <c:pt idx="162">
                  <c:v>993251.76056338032</c:v>
                </c:pt>
                <c:pt idx="163">
                  <c:v>718456.98750000005</c:v>
                </c:pt>
                <c:pt idx="164">
                  <c:v>656100.3376623377</c:v>
                </c:pt>
                <c:pt idx="165">
                  <c:v>673625.30769230775</c:v>
                </c:pt>
                <c:pt idx="166">
                  <c:v>505751.2</c:v>
                </c:pt>
                <c:pt idx="167">
                  <c:v>825809.18309859151</c:v>
                </c:pt>
                <c:pt idx="168">
                  <c:v>1699036.3292682928</c:v>
                </c:pt>
                <c:pt idx="169">
                  <c:v>674434.70967741939</c:v>
                </c:pt>
                <c:pt idx="170">
                  <c:v>996080.40540540544</c:v>
                </c:pt>
                <c:pt idx="171">
                  <c:v>804696.62352941174</c:v>
                </c:pt>
                <c:pt idx="172">
                  <c:v>755017.42857142852</c:v>
                </c:pt>
                <c:pt idx="173">
                  <c:v>512797.63461538462</c:v>
                </c:pt>
                <c:pt idx="174">
                  <c:v>840036.8113207547</c:v>
                </c:pt>
                <c:pt idx="175">
                  <c:v>954413.98666666669</c:v>
                </c:pt>
                <c:pt idx="176">
                  <c:v>1009864.2571428572</c:v>
                </c:pt>
                <c:pt idx="177">
                  <c:v>821729.94520547939</c:v>
                </c:pt>
                <c:pt idx="178">
                  <c:v>618342.26966292132</c:v>
                </c:pt>
                <c:pt idx="179">
                  <c:v>605916.45454545459</c:v>
                </c:pt>
                <c:pt idx="180">
                  <c:v>537060.5</c:v>
                </c:pt>
                <c:pt idx="181">
                  <c:v>827218.72499999998</c:v>
                </c:pt>
                <c:pt idx="182">
                  <c:v>562526.15492957749</c:v>
                </c:pt>
                <c:pt idx="183">
                  <c:v>634545.90909090906</c:v>
                </c:pt>
                <c:pt idx="184">
                  <c:v>1134905.1549295774</c:v>
                </c:pt>
                <c:pt idx="185">
                  <c:v>712146.57534246577</c:v>
                </c:pt>
                <c:pt idx="186">
                  <c:v>584570.88461538462</c:v>
                </c:pt>
                <c:pt idx="187">
                  <c:v>653284.87096774194</c:v>
                </c:pt>
                <c:pt idx="188">
                  <c:v>595615.47826086951</c:v>
                </c:pt>
                <c:pt idx="189">
                  <c:v>1192856.7164179105</c:v>
                </c:pt>
                <c:pt idx="190">
                  <c:v>979294.24285714282</c:v>
                </c:pt>
                <c:pt idx="191">
                  <c:v>981199.24137931038</c:v>
                </c:pt>
                <c:pt idx="192">
                  <c:v>1122261.6875</c:v>
                </c:pt>
                <c:pt idx="193">
                  <c:v>736785.1333333333</c:v>
                </c:pt>
                <c:pt idx="194">
                  <c:v>494246.51111111109</c:v>
                </c:pt>
                <c:pt idx="195">
                  <c:v>1138267.8985507246</c:v>
                </c:pt>
                <c:pt idx="196">
                  <c:v>601354.48648648651</c:v>
                </c:pt>
                <c:pt idx="197">
                  <c:v>750606.1617647059</c:v>
                </c:pt>
                <c:pt idx="198">
                  <c:v>718487.7205882353</c:v>
                </c:pt>
                <c:pt idx="199">
                  <c:v>769787.23943661968</c:v>
                </c:pt>
                <c:pt idx="200">
                  <c:v>436326.9</c:v>
                </c:pt>
                <c:pt idx="201">
                  <c:v>536900.93023255817</c:v>
                </c:pt>
                <c:pt idx="202">
                  <c:v>635702.43661971833</c:v>
                </c:pt>
                <c:pt idx="203">
                  <c:v>462720.43661971833</c:v>
                </c:pt>
                <c:pt idx="204">
                  <c:v>1770346.705882353</c:v>
                </c:pt>
                <c:pt idx="205">
                  <c:v>544405.18181818177</c:v>
                </c:pt>
                <c:pt idx="206">
                  <c:v>735508.67058823525</c:v>
                </c:pt>
                <c:pt idx="207">
                  <c:v>576941.66129032255</c:v>
                </c:pt>
                <c:pt idx="208">
                  <c:v>956475.77083333337</c:v>
                </c:pt>
                <c:pt idx="209">
                  <c:v>859288.30303030298</c:v>
                </c:pt>
                <c:pt idx="210">
                  <c:v>1554755.4181818182</c:v>
                </c:pt>
                <c:pt idx="211">
                  <c:v>1605806.5714285714</c:v>
                </c:pt>
                <c:pt idx="212">
                  <c:v>1027688.3076923077</c:v>
                </c:pt>
                <c:pt idx="213">
                  <c:v>942960.60869565222</c:v>
                </c:pt>
                <c:pt idx="214">
                  <c:v>596622.21739130432</c:v>
                </c:pt>
                <c:pt idx="215">
                  <c:v>764507.7</c:v>
                </c:pt>
                <c:pt idx="216">
                  <c:v>1201410.98630137</c:v>
                </c:pt>
                <c:pt idx="217">
                  <c:v>488948.125</c:v>
                </c:pt>
                <c:pt idx="218">
                  <c:v>566652.24242424243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D6-4294-B654-C38832712888}"/>
            </c:ext>
          </c:extLst>
        </c:ser>
        <c:ser>
          <c:idx val="1"/>
          <c:order val="1"/>
          <c:tx>
            <c:strRef>
              <c:f>'q9'!$C$3</c:f>
              <c:strCache>
                <c:ptCount val="1"/>
                <c:pt idx="0">
                  <c:v>Average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'q9'!$A$4:$A$233</c:f>
              <c:multiLvlStrCache>
                <c:ptCount val="219"/>
                <c:lvl>
                  <c:pt idx="0">
                    <c:v>5-27-2017</c:v>
                  </c:pt>
                  <c:pt idx="1">
                    <c:v>11-7-2017</c:v>
                  </c:pt>
                  <c:pt idx="2">
                    <c:v>11-8-2017</c:v>
                  </c:pt>
                  <c:pt idx="3">
                    <c:v>11-9-2017</c:v>
                  </c:pt>
                  <c:pt idx="4">
                    <c:v>11-10-2017</c:v>
                  </c:pt>
                  <c:pt idx="5">
                    <c:v>11-11-2017</c:v>
                  </c:pt>
                  <c:pt idx="6">
                    <c:v>11-12-2017</c:v>
                  </c:pt>
                  <c:pt idx="7">
                    <c:v>11-13-2017</c:v>
                  </c:pt>
                  <c:pt idx="8">
                    <c:v>11-14-2017</c:v>
                  </c:pt>
                  <c:pt idx="9">
                    <c:v>11-15-2017</c:v>
                  </c:pt>
                  <c:pt idx="10">
                    <c:v>11-16-2017</c:v>
                  </c:pt>
                  <c:pt idx="11">
                    <c:v>11-17-2017</c:v>
                  </c:pt>
                  <c:pt idx="12">
                    <c:v>11-18-2017</c:v>
                  </c:pt>
                  <c:pt idx="13">
                    <c:v>11-19-2017</c:v>
                  </c:pt>
                  <c:pt idx="14">
                    <c:v>11-20-2017</c:v>
                  </c:pt>
                  <c:pt idx="15">
                    <c:v>11-21-2017</c:v>
                  </c:pt>
                  <c:pt idx="16">
                    <c:v>11-22-2017</c:v>
                  </c:pt>
                  <c:pt idx="17">
                    <c:v>11-23-2017</c:v>
                  </c:pt>
                  <c:pt idx="18">
                    <c:v>11-24-2017</c:v>
                  </c:pt>
                  <c:pt idx="19">
                    <c:v>11-25-2017</c:v>
                  </c:pt>
                  <c:pt idx="20">
                    <c:v>11-26-2017</c:v>
                  </c:pt>
                  <c:pt idx="21">
                    <c:v>11-27-2017</c:v>
                  </c:pt>
                  <c:pt idx="22">
                    <c:v>11-28-2017</c:v>
                  </c:pt>
                  <c:pt idx="23">
                    <c:v>11-29-2017</c:v>
                  </c:pt>
                  <c:pt idx="24">
                    <c:v>11-30-2017</c:v>
                  </c:pt>
                  <c:pt idx="25">
                    <c:v>12-1-2017</c:v>
                  </c:pt>
                  <c:pt idx="26">
                    <c:v>12-2-2017</c:v>
                  </c:pt>
                  <c:pt idx="27">
                    <c:v>12-3-2017</c:v>
                  </c:pt>
                  <c:pt idx="28">
                    <c:v>12-4-2017</c:v>
                  </c:pt>
                  <c:pt idx="29">
                    <c:v>12-5-2017</c:v>
                  </c:pt>
                  <c:pt idx="30">
                    <c:v>12-6-2017</c:v>
                  </c:pt>
                  <c:pt idx="31">
                    <c:v>12-7-2017</c:v>
                  </c:pt>
                  <c:pt idx="32">
                    <c:v>12-8-2017</c:v>
                  </c:pt>
                  <c:pt idx="33">
                    <c:v>12-9-2017</c:v>
                  </c:pt>
                  <c:pt idx="34">
                    <c:v>12-10-2017</c:v>
                  </c:pt>
                  <c:pt idx="35">
                    <c:v>12-11-2017</c:v>
                  </c:pt>
                  <c:pt idx="36">
                    <c:v>12-12-2017</c:v>
                  </c:pt>
                  <c:pt idx="37">
                    <c:v>12-13-2017</c:v>
                  </c:pt>
                  <c:pt idx="38">
                    <c:v>12-14-2017</c:v>
                  </c:pt>
                  <c:pt idx="39">
                    <c:v>12-15-2017</c:v>
                  </c:pt>
                  <c:pt idx="40">
                    <c:v>12-16-2017</c:v>
                  </c:pt>
                  <c:pt idx="41">
                    <c:v>12-17-2017</c:v>
                  </c:pt>
                  <c:pt idx="42">
                    <c:v>12-18-2017</c:v>
                  </c:pt>
                  <c:pt idx="43">
                    <c:v>12-19-2017</c:v>
                  </c:pt>
                  <c:pt idx="44">
                    <c:v>12-20-2017</c:v>
                  </c:pt>
                  <c:pt idx="45">
                    <c:v>12-21-2017</c:v>
                  </c:pt>
                  <c:pt idx="46">
                    <c:v>12-22-2017</c:v>
                  </c:pt>
                  <c:pt idx="47">
                    <c:v>12-23-2017</c:v>
                  </c:pt>
                  <c:pt idx="48">
                    <c:v>12-24-2017</c:v>
                  </c:pt>
                  <c:pt idx="49">
                    <c:v>12-25-2017</c:v>
                  </c:pt>
                  <c:pt idx="50">
                    <c:v>12-26-2017</c:v>
                  </c:pt>
                  <c:pt idx="51">
                    <c:v>12-27-2017</c:v>
                  </c:pt>
                  <c:pt idx="52">
                    <c:v>12-28-2017</c:v>
                  </c:pt>
                  <c:pt idx="53">
                    <c:v>12-29-2017</c:v>
                  </c:pt>
                  <c:pt idx="54">
                    <c:v>12-30-2017</c:v>
                  </c:pt>
                  <c:pt idx="55">
                    <c:v>12-31-2017</c:v>
                  </c:pt>
                  <c:pt idx="56">
                    <c:v>1-1-2018</c:v>
                  </c:pt>
                  <c:pt idx="57">
                    <c:v>1-2-2018</c:v>
                  </c:pt>
                  <c:pt idx="58">
                    <c:v>1-3-2018</c:v>
                  </c:pt>
                  <c:pt idx="59">
                    <c:v>1-4-2018</c:v>
                  </c:pt>
                  <c:pt idx="60">
                    <c:v>1-5-2018</c:v>
                  </c:pt>
                  <c:pt idx="61">
                    <c:v>1-6-2018</c:v>
                  </c:pt>
                  <c:pt idx="62">
                    <c:v>1-7-2018</c:v>
                  </c:pt>
                  <c:pt idx="63">
                    <c:v>1-8-2018</c:v>
                  </c:pt>
                  <c:pt idx="64">
                    <c:v>1-9-2018</c:v>
                  </c:pt>
                  <c:pt idx="65">
                    <c:v>1-10-2018</c:v>
                  </c:pt>
                  <c:pt idx="66">
                    <c:v>1-11-2018</c:v>
                  </c:pt>
                  <c:pt idx="67">
                    <c:v>1-12-2018</c:v>
                  </c:pt>
                  <c:pt idx="68">
                    <c:v>1-13-2018</c:v>
                  </c:pt>
                  <c:pt idx="69">
                    <c:v>1-14-2018</c:v>
                  </c:pt>
                  <c:pt idx="70">
                    <c:v>1-15-2018</c:v>
                  </c:pt>
                  <c:pt idx="71">
                    <c:v>1-16-2018</c:v>
                  </c:pt>
                  <c:pt idx="72">
                    <c:v>1-17-2018</c:v>
                  </c:pt>
                  <c:pt idx="73">
                    <c:v>1-18-2018</c:v>
                  </c:pt>
                  <c:pt idx="74">
                    <c:v>1-19-2018</c:v>
                  </c:pt>
                  <c:pt idx="75">
                    <c:v>1-20-2018</c:v>
                  </c:pt>
                  <c:pt idx="76">
                    <c:v>1-21-2018</c:v>
                  </c:pt>
                  <c:pt idx="77">
                    <c:v>1-22-2018</c:v>
                  </c:pt>
                  <c:pt idx="78">
                    <c:v>1-23-2018</c:v>
                  </c:pt>
                  <c:pt idx="79">
                    <c:v>1-24-2018</c:v>
                  </c:pt>
                  <c:pt idx="80">
                    <c:v>1-25-2018</c:v>
                  </c:pt>
                  <c:pt idx="81">
                    <c:v>1-26-2018</c:v>
                  </c:pt>
                  <c:pt idx="82">
                    <c:v>1-27-2018</c:v>
                  </c:pt>
                  <c:pt idx="83">
                    <c:v>1-28-2018</c:v>
                  </c:pt>
                  <c:pt idx="84">
                    <c:v>1-29-2018</c:v>
                  </c:pt>
                  <c:pt idx="85">
                    <c:v>1-30-2018</c:v>
                  </c:pt>
                  <c:pt idx="86">
                    <c:v>1-31-2018</c:v>
                  </c:pt>
                  <c:pt idx="87">
                    <c:v>2-1-2018</c:v>
                  </c:pt>
                  <c:pt idx="88">
                    <c:v>2-2-2018</c:v>
                  </c:pt>
                  <c:pt idx="89">
                    <c:v>2-3-2018</c:v>
                  </c:pt>
                  <c:pt idx="90">
                    <c:v>2-4-2018</c:v>
                  </c:pt>
                  <c:pt idx="91">
                    <c:v>2-5-2018</c:v>
                  </c:pt>
                  <c:pt idx="92">
                    <c:v>2-6-2018</c:v>
                  </c:pt>
                  <c:pt idx="93">
                    <c:v>2-7-2018</c:v>
                  </c:pt>
                  <c:pt idx="94">
                    <c:v>2-8-2018</c:v>
                  </c:pt>
                  <c:pt idx="95">
                    <c:v>2-9-2018</c:v>
                  </c:pt>
                  <c:pt idx="96">
                    <c:v>2-10-2018</c:v>
                  </c:pt>
                  <c:pt idx="97">
                    <c:v>2-11-2018</c:v>
                  </c:pt>
                  <c:pt idx="98">
                    <c:v>2-12-2018</c:v>
                  </c:pt>
                  <c:pt idx="99">
                    <c:v>2-13-2018</c:v>
                  </c:pt>
                  <c:pt idx="100">
                    <c:v>2-14-2018</c:v>
                  </c:pt>
                  <c:pt idx="101">
                    <c:v>2-15-2018</c:v>
                  </c:pt>
                  <c:pt idx="102">
                    <c:v>2-16-2018</c:v>
                  </c:pt>
                  <c:pt idx="103">
                    <c:v>2-17-2018</c:v>
                  </c:pt>
                  <c:pt idx="104">
                    <c:v>2-18-2018</c:v>
                  </c:pt>
                  <c:pt idx="105">
                    <c:v>2-19-2018</c:v>
                  </c:pt>
                  <c:pt idx="106">
                    <c:v>2-20-2018</c:v>
                  </c:pt>
                  <c:pt idx="107">
                    <c:v>2-21-2018</c:v>
                  </c:pt>
                  <c:pt idx="108">
                    <c:v>2-22-2018</c:v>
                  </c:pt>
                  <c:pt idx="109">
                    <c:v>2-23-2018</c:v>
                  </c:pt>
                  <c:pt idx="110">
                    <c:v>2-24-2018</c:v>
                  </c:pt>
                  <c:pt idx="111">
                    <c:v>2-25-2018</c:v>
                  </c:pt>
                  <c:pt idx="112">
                    <c:v>2-26-2018</c:v>
                  </c:pt>
                  <c:pt idx="113">
                    <c:v>2-27-2018</c:v>
                  </c:pt>
                  <c:pt idx="114">
                    <c:v>2-28-2018</c:v>
                  </c:pt>
                  <c:pt idx="115">
                    <c:v>3-1-2018</c:v>
                  </c:pt>
                  <c:pt idx="116">
                    <c:v>3-2-2018</c:v>
                  </c:pt>
                  <c:pt idx="117">
                    <c:v>3-3-2018</c:v>
                  </c:pt>
                  <c:pt idx="118">
                    <c:v>3-4-2018</c:v>
                  </c:pt>
                  <c:pt idx="119">
                    <c:v>3-5-2018</c:v>
                  </c:pt>
                  <c:pt idx="120">
                    <c:v>3-6-2018</c:v>
                  </c:pt>
                  <c:pt idx="121">
                    <c:v>3-7-2018</c:v>
                  </c:pt>
                  <c:pt idx="122">
                    <c:v>3-8-2018</c:v>
                  </c:pt>
                  <c:pt idx="123">
                    <c:v>3-9-2018</c:v>
                  </c:pt>
                  <c:pt idx="124">
                    <c:v>3-10-2018</c:v>
                  </c:pt>
                  <c:pt idx="125">
                    <c:v>3-11-2018</c:v>
                  </c:pt>
                  <c:pt idx="126">
                    <c:v>3-12-2018</c:v>
                  </c:pt>
                  <c:pt idx="127">
                    <c:v>3-13-2018</c:v>
                  </c:pt>
                  <c:pt idx="128">
                    <c:v>3-14-2018</c:v>
                  </c:pt>
                  <c:pt idx="129">
                    <c:v>3-15-2018</c:v>
                  </c:pt>
                  <c:pt idx="130">
                    <c:v>3-16-2018</c:v>
                  </c:pt>
                  <c:pt idx="131">
                    <c:v>3-17-2018</c:v>
                  </c:pt>
                  <c:pt idx="132">
                    <c:v>3-18-2018</c:v>
                  </c:pt>
                  <c:pt idx="133">
                    <c:v>3-19-2018</c:v>
                  </c:pt>
                  <c:pt idx="134">
                    <c:v>3-20-2018</c:v>
                  </c:pt>
                  <c:pt idx="135">
                    <c:v>3-21-2018</c:v>
                  </c:pt>
                  <c:pt idx="136">
                    <c:v>3-22-2018</c:v>
                  </c:pt>
                  <c:pt idx="137">
                    <c:v>3-23-2018</c:v>
                  </c:pt>
                  <c:pt idx="138">
                    <c:v>3-24-2018</c:v>
                  </c:pt>
                  <c:pt idx="139">
                    <c:v>3-25-2018</c:v>
                  </c:pt>
                  <c:pt idx="140">
                    <c:v>3-26-2018</c:v>
                  </c:pt>
                  <c:pt idx="141">
                    <c:v>3-27-2018</c:v>
                  </c:pt>
                  <c:pt idx="142">
                    <c:v>3-28-2018</c:v>
                  </c:pt>
                  <c:pt idx="143">
                    <c:v>3-29-2018</c:v>
                  </c:pt>
                  <c:pt idx="144">
                    <c:v>3-30-2018</c:v>
                  </c:pt>
                  <c:pt idx="145">
                    <c:v>3-31-2018</c:v>
                  </c:pt>
                  <c:pt idx="146">
                    <c:v>4-1-2018</c:v>
                  </c:pt>
                  <c:pt idx="147">
                    <c:v>4-2-2018</c:v>
                  </c:pt>
                  <c:pt idx="148">
                    <c:v>4-3-2018</c:v>
                  </c:pt>
                  <c:pt idx="149">
                    <c:v>4-4-2018</c:v>
                  </c:pt>
                  <c:pt idx="150">
                    <c:v>4-5-2018</c:v>
                  </c:pt>
                  <c:pt idx="151">
                    <c:v>4-6-2018</c:v>
                  </c:pt>
                  <c:pt idx="152">
                    <c:v>4-7-2018</c:v>
                  </c:pt>
                  <c:pt idx="153">
                    <c:v>4-9-2018</c:v>
                  </c:pt>
                  <c:pt idx="154">
                    <c:v>4-10-2018</c:v>
                  </c:pt>
                  <c:pt idx="155">
                    <c:v>4-11-2018</c:v>
                  </c:pt>
                  <c:pt idx="156">
                    <c:v>4-12-2018</c:v>
                  </c:pt>
                  <c:pt idx="157">
                    <c:v>4-13-2018</c:v>
                  </c:pt>
                  <c:pt idx="158">
                    <c:v>4-14-2018</c:v>
                  </c:pt>
                  <c:pt idx="159">
                    <c:v>4-15-2018</c:v>
                  </c:pt>
                  <c:pt idx="160">
                    <c:v>4-16-2018</c:v>
                  </c:pt>
                  <c:pt idx="161">
                    <c:v>4-17-2018</c:v>
                  </c:pt>
                  <c:pt idx="162">
                    <c:v>4-18-2018</c:v>
                  </c:pt>
                  <c:pt idx="163">
                    <c:v>4-19-2018</c:v>
                  </c:pt>
                  <c:pt idx="164">
                    <c:v>4-20-2018</c:v>
                  </c:pt>
                  <c:pt idx="165">
                    <c:v>4-21-2018</c:v>
                  </c:pt>
                  <c:pt idx="166">
                    <c:v>4-22-2018</c:v>
                  </c:pt>
                  <c:pt idx="167">
                    <c:v>4-23-2018</c:v>
                  </c:pt>
                  <c:pt idx="168">
                    <c:v>4-24-2018</c:v>
                  </c:pt>
                  <c:pt idx="169">
                    <c:v>4-25-2018</c:v>
                  </c:pt>
                  <c:pt idx="170">
                    <c:v>4-26-2018</c:v>
                  </c:pt>
                  <c:pt idx="171">
                    <c:v>4-27-2018</c:v>
                  </c:pt>
                  <c:pt idx="172">
                    <c:v>4-28-2018</c:v>
                  </c:pt>
                  <c:pt idx="173">
                    <c:v>4-29-2018</c:v>
                  </c:pt>
                  <c:pt idx="174">
                    <c:v>4-30-2018</c:v>
                  </c:pt>
                  <c:pt idx="175">
                    <c:v>5-1-2018</c:v>
                  </c:pt>
                  <c:pt idx="176">
                    <c:v>5-2-2018</c:v>
                  </c:pt>
                  <c:pt idx="177">
                    <c:v>5-3-2018</c:v>
                  </c:pt>
                  <c:pt idx="178">
                    <c:v>5-4-2018</c:v>
                  </c:pt>
                  <c:pt idx="179">
                    <c:v>5-5-2018</c:v>
                  </c:pt>
                  <c:pt idx="180">
                    <c:v>5-6-2018</c:v>
                  </c:pt>
                  <c:pt idx="181">
                    <c:v>5-7-2018</c:v>
                  </c:pt>
                  <c:pt idx="182">
                    <c:v>5-8-2018</c:v>
                  </c:pt>
                  <c:pt idx="183">
                    <c:v>5-9-2018</c:v>
                  </c:pt>
                  <c:pt idx="184">
                    <c:v>5-10-2018</c:v>
                  </c:pt>
                  <c:pt idx="185">
                    <c:v>5-11-2018</c:v>
                  </c:pt>
                  <c:pt idx="186">
                    <c:v>5-12-2018</c:v>
                  </c:pt>
                  <c:pt idx="187">
                    <c:v>5-13-2018</c:v>
                  </c:pt>
                  <c:pt idx="188">
                    <c:v>5-14-2018</c:v>
                  </c:pt>
                  <c:pt idx="189">
                    <c:v>5-15-2018</c:v>
                  </c:pt>
                  <c:pt idx="190">
                    <c:v>5-16-2018</c:v>
                  </c:pt>
                  <c:pt idx="191">
                    <c:v>5-17-2018</c:v>
                  </c:pt>
                  <c:pt idx="192">
                    <c:v>5-18-2018</c:v>
                  </c:pt>
                  <c:pt idx="193">
                    <c:v>5-19-2018</c:v>
                  </c:pt>
                  <c:pt idx="194">
                    <c:v>5-20-2018</c:v>
                  </c:pt>
                  <c:pt idx="195">
                    <c:v>5-21-2018</c:v>
                  </c:pt>
                  <c:pt idx="196">
                    <c:v>5-22-2018</c:v>
                  </c:pt>
                  <c:pt idx="197">
                    <c:v>5-23-2018</c:v>
                  </c:pt>
                  <c:pt idx="198">
                    <c:v>5-24-2018</c:v>
                  </c:pt>
                  <c:pt idx="199">
                    <c:v>5-25-2018</c:v>
                  </c:pt>
                  <c:pt idx="200">
                    <c:v>5-26-2018</c:v>
                  </c:pt>
                  <c:pt idx="201">
                    <c:v>5-27-2018</c:v>
                  </c:pt>
                  <c:pt idx="202">
                    <c:v>5-28-2018</c:v>
                  </c:pt>
                  <c:pt idx="203">
                    <c:v>5-29-2018</c:v>
                  </c:pt>
                  <c:pt idx="204">
                    <c:v>5-30-2018</c:v>
                  </c:pt>
                  <c:pt idx="205">
                    <c:v>5-31-2018</c:v>
                  </c:pt>
                  <c:pt idx="206">
                    <c:v>6-1-2018</c:v>
                  </c:pt>
                  <c:pt idx="207">
                    <c:v>6-2-2018</c:v>
                  </c:pt>
                  <c:pt idx="208">
                    <c:v>6-3-2018</c:v>
                  </c:pt>
                  <c:pt idx="209">
                    <c:v>6-4-2018</c:v>
                  </c:pt>
                  <c:pt idx="210">
                    <c:v>6-5-2018</c:v>
                  </c:pt>
                  <c:pt idx="211">
                    <c:v>6-6-2018</c:v>
                  </c:pt>
                  <c:pt idx="212">
                    <c:v>6-7-2018</c:v>
                  </c:pt>
                  <c:pt idx="213">
                    <c:v>6-8-2018</c:v>
                  </c:pt>
                  <c:pt idx="214">
                    <c:v>6-9-2018</c:v>
                  </c:pt>
                  <c:pt idx="215">
                    <c:v>6-10-2018</c:v>
                  </c:pt>
                  <c:pt idx="216">
                    <c:v>6-11-2018</c:v>
                  </c:pt>
                  <c:pt idx="217">
                    <c:v>6-12-2018</c:v>
                  </c:pt>
                  <c:pt idx="218">
                    <c:v>6-13-2018</c:v>
                  </c:pt>
                </c:lvl>
                <c:lvl>
                  <c:pt idx="0">
                    <c:v>May</c:v>
                  </c:pt>
                  <c:pt idx="1">
                    <c:v>Nov</c:v>
                  </c:pt>
                  <c:pt idx="25">
                    <c:v>Dec</c:v>
                  </c:pt>
                  <c:pt idx="56">
                    <c:v>Jan</c:v>
                  </c:pt>
                  <c:pt idx="87">
                    <c:v>Feb</c:v>
                  </c:pt>
                  <c:pt idx="115">
                    <c:v>Mar</c:v>
                  </c:pt>
                  <c:pt idx="146">
                    <c:v>Apr</c:v>
                  </c:pt>
                  <c:pt idx="175">
                    <c:v>May</c:v>
                  </c:pt>
                  <c:pt idx="206">
                    <c:v>Jun</c:v>
                  </c:pt>
                </c:lvl>
                <c:lvl>
                  <c:pt idx="0">
                    <c:v>2017</c:v>
                  </c:pt>
                  <c:pt idx="56">
                    <c:v>2018</c:v>
                  </c:pt>
                </c:lvl>
              </c:multiLvlStrCache>
            </c:multiLvlStrRef>
          </c:cat>
          <c:val>
            <c:numRef>
              <c:f>'q9'!$C$4:$C$233</c:f>
              <c:numCache>
                <c:formatCode>General</c:formatCode>
                <c:ptCount val="219"/>
                <c:pt idx="0">
                  <c:v>5</c:v>
                </c:pt>
                <c:pt idx="1">
                  <c:v>103907</c:v>
                </c:pt>
                <c:pt idx="2">
                  <c:v>2535.6666666666665</c:v>
                </c:pt>
                <c:pt idx="3">
                  <c:v>13582.857142857143</c:v>
                </c:pt>
                <c:pt idx="4">
                  <c:v>2627.1111111111113</c:v>
                </c:pt>
                <c:pt idx="5">
                  <c:v>811.31147540983602</c:v>
                </c:pt>
                <c:pt idx="6">
                  <c:v>876.21818181818185</c:v>
                </c:pt>
                <c:pt idx="7">
                  <c:v>742.95698924731187</c:v>
                </c:pt>
                <c:pt idx="8">
                  <c:v>1319.4528301886792</c:v>
                </c:pt>
                <c:pt idx="9">
                  <c:v>894.72641509433959</c:v>
                </c:pt>
                <c:pt idx="10">
                  <c:v>1276.6632653061224</c:v>
                </c:pt>
                <c:pt idx="11">
                  <c:v>2385.121212121212</c:v>
                </c:pt>
                <c:pt idx="12">
                  <c:v>975.60784313725492</c:v>
                </c:pt>
                <c:pt idx="13">
                  <c:v>391.06666666666666</c:v>
                </c:pt>
                <c:pt idx="14">
                  <c:v>1200.8333333333333</c:v>
                </c:pt>
                <c:pt idx="15">
                  <c:v>2007.5454545454545</c:v>
                </c:pt>
                <c:pt idx="16">
                  <c:v>509.98936170212767</c:v>
                </c:pt>
                <c:pt idx="17">
                  <c:v>600.5</c:v>
                </c:pt>
                <c:pt idx="18">
                  <c:v>650.54945054945051</c:v>
                </c:pt>
                <c:pt idx="19">
                  <c:v>495.08571428571429</c:v>
                </c:pt>
                <c:pt idx="20">
                  <c:v>2118.3174603174602</c:v>
                </c:pt>
                <c:pt idx="21">
                  <c:v>546.07368421052627</c:v>
                </c:pt>
                <c:pt idx="22">
                  <c:v>592.32653061224494</c:v>
                </c:pt>
                <c:pt idx="23">
                  <c:v>4436.5505617977524</c:v>
                </c:pt>
                <c:pt idx="24">
                  <c:v>862.53260869565213</c:v>
                </c:pt>
                <c:pt idx="25">
                  <c:v>650.84536082474222</c:v>
                </c:pt>
                <c:pt idx="26">
                  <c:v>1846.8461538461538</c:v>
                </c:pt>
                <c:pt idx="27">
                  <c:v>1265.5714285714287</c:v>
                </c:pt>
                <c:pt idx="28">
                  <c:v>545.07692307692309</c:v>
                </c:pt>
                <c:pt idx="29">
                  <c:v>429.42452830188677</c:v>
                </c:pt>
                <c:pt idx="30">
                  <c:v>11741.797297297297</c:v>
                </c:pt>
                <c:pt idx="31">
                  <c:v>1907.08</c:v>
                </c:pt>
                <c:pt idx="32">
                  <c:v>2152.875</c:v>
                </c:pt>
                <c:pt idx="33">
                  <c:v>740.41772151898738</c:v>
                </c:pt>
                <c:pt idx="34">
                  <c:v>3774.5645161290322</c:v>
                </c:pt>
                <c:pt idx="35">
                  <c:v>749.63207547169816</c:v>
                </c:pt>
                <c:pt idx="36">
                  <c:v>639.22115384615381</c:v>
                </c:pt>
                <c:pt idx="37">
                  <c:v>633.72413793103453</c:v>
                </c:pt>
                <c:pt idx="38">
                  <c:v>1028.6831683168316</c:v>
                </c:pt>
                <c:pt idx="39">
                  <c:v>2363.4313725490197</c:v>
                </c:pt>
                <c:pt idx="40">
                  <c:v>1270.2342342342342</c:v>
                </c:pt>
                <c:pt idx="41">
                  <c:v>800.28571428571433</c:v>
                </c:pt>
                <c:pt idx="42">
                  <c:v>1275.8235294117646</c:v>
                </c:pt>
                <c:pt idx="43">
                  <c:v>1730.7311827956989</c:v>
                </c:pt>
                <c:pt idx="44">
                  <c:v>1217.2314049586778</c:v>
                </c:pt>
                <c:pt idx="45">
                  <c:v>969.11009174311926</c:v>
                </c:pt>
                <c:pt idx="46">
                  <c:v>755.07964601769913</c:v>
                </c:pt>
                <c:pt idx="47">
                  <c:v>1854.675</c:v>
                </c:pt>
                <c:pt idx="48">
                  <c:v>743.19047619047615</c:v>
                </c:pt>
                <c:pt idx="49">
                  <c:v>944.50617283950612</c:v>
                </c:pt>
                <c:pt idx="50">
                  <c:v>1401.2708333333333</c:v>
                </c:pt>
                <c:pt idx="51">
                  <c:v>970.16250000000002</c:v>
                </c:pt>
                <c:pt idx="52">
                  <c:v>997.96153846153845</c:v>
                </c:pt>
                <c:pt idx="53">
                  <c:v>1060.24</c:v>
                </c:pt>
                <c:pt idx="54">
                  <c:v>1220.4468085106382</c:v>
                </c:pt>
                <c:pt idx="55">
                  <c:v>1223.6714285714286</c:v>
                </c:pt>
                <c:pt idx="56">
                  <c:v>1141.1621621621621</c:v>
                </c:pt>
                <c:pt idx="57">
                  <c:v>1074.9426229508197</c:v>
                </c:pt>
                <c:pt idx="58">
                  <c:v>706.47311827956992</c:v>
                </c:pt>
                <c:pt idx="59">
                  <c:v>572.48863636363637</c:v>
                </c:pt>
                <c:pt idx="60">
                  <c:v>1474.204081632653</c:v>
                </c:pt>
                <c:pt idx="61">
                  <c:v>745.52884615384619</c:v>
                </c:pt>
                <c:pt idx="62">
                  <c:v>967.03846153846155</c:v>
                </c:pt>
                <c:pt idx="63">
                  <c:v>2777.6909090909089</c:v>
                </c:pt>
                <c:pt idx="64">
                  <c:v>902</c:v>
                </c:pt>
                <c:pt idx="65">
                  <c:v>793.23913043478262</c:v>
                </c:pt>
                <c:pt idx="66">
                  <c:v>1265.0232558139535</c:v>
                </c:pt>
                <c:pt idx="67">
                  <c:v>2507.1379310344828</c:v>
                </c:pt>
                <c:pt idx="68">
                  <c:v>1799.056179775281</c:v>
                </c:pt>
                <c:pt idx="69">
                  <c:v>937.22580645161293</c:v>
                </c:pt>
                <c:pt idx="70">
                  <c:v>523.59523809523807</c:v>
                </c:pt>
                <c:pt idx="71">
                  <c:v>799.17525773195871</c:v>
                </c:pt>
                <c:pt idx="72">
                  <c:v>1406.873417721519</c:v>
                </c:pt>
                <c:pt idx="73">
                  <c:v>1004.9449541284404</c:v>
                </c:pt>
                <c:pt idx="74">
                  <c:v>845.67826086956518</c:v>
                </c:pt>
                <c:pt idx="75">
                  <c:v>608</c:v>
                </c:pt>
                <c:pt idx="76">
                  <c:v>514.89855072463763</c:v>
                </c:pt>
                <c:pt idx="77">
                  <c:v>1600.7142857142858</c:v>
                </c:pt>
                <c:pt idx="78">
                  <c:v>1501.5192307692307</c:v>
                </c:pt>
                <c:pt idx="79">
                  <c:v>932.33009708737859</c:v>
                </c:pt>
                <c:pt idx="80">
                  <c:v>1199.6753246753246</c:v>
                </c:pt>
                <c:pt idx="81">
                  <c:v>1315.479674796748</c:v>
                </c:pt>
                <c:pt idx="82">
                  <c:v>1304.8834951456311</c:v>
                </c:pt>
                <c:pt idx="83">
                  <c:v>2344</c:v>
                </c:pt>
                <c:pt idx="84">
                  <c:v>1220.6043956043957</c:v>
                </c:pt>
                <c:pt idx="85">
                  <c:v>2528.2820512820513</c:v>
                </c:pt>
                <c:pt idx="86">
                  <c:v>439.78048780487802</c:v>
                </c:pt>
                <c:pt idx="87">
                  <c:v>689.38181818181818</c:v>
                </c:pt>
                <c:pt idx="88">
                  <c:v>517.64646464646466</c:v>
                </c:pt>
                <c:pt idx="89">
                  <c:v>1252.0701754385964</c:v>
                </c:pt>
                <c:pt idx="90">
                  <c:v>1022.4878048780488</c:v>
                </c:pt>
                <c:pt idx="91">
                  <c:v>2175.6964285714284</c:v>
                </c:pt>
                <c:pt idx="92">
                  <c:v>822.22988505747128</c:v>
                </c:pt>
                <c:pt idx="93">
                  <c:v>985.48837209302326</c:v>
                </c:pt>
                <c:pt idx="94">
                  <c:v>2086.0769230769229</c:v>
                </c:pt>
                <c:pt idx="95">
                  <c:v>1082.2142857142858</c:v>
                </c:pt>
                <c:pt idx="96">
                  <c:v>501.15384615384613</c:v>
                </c:pt>
                <c:pt idx="97">
                  <c:v>1105.241935483871</c:v>
                </c:pt>
                <c:pt idx="98">
                  <c:v>2301.58</c:v>
                </c:pt>
                <c:pt idx="99">
                  <c:v>1616.5735294117646</c:v>
                </c:pt>
                <c:pt idx="100">
                  <c:v>4675.840579710145</c:v>
                </c:pt>
                <c:pt idx="101">
                  <c:v>962.77659574468089</c:v>
                </c:pt>
                <c:pt idx="102">
                  <c:v>900.008547008547</c:v>
                </c:pt>
                <c:pt idx="103">
                  <c:v>1248.7101449275362</c:v>
                </c:pt>
                <c:pt idx="104">
                  <c:v>333.84126984126982</c:v>
                </c:pt>
                <c:pt idx="105">
                  <c:v>1846.0555555555557</c:v>
                </c:pt>
                <c:pt idx="106">
                  <c:v>1000.3555555555556</c:v>
                </c:pt>
                <c:pt idx="107">
                  <c:v>1632.8</c:v>
                </c:pt>
                <c:pt idx="108">
                  <c:v>844.31460674157302</c:v>
                </c:pt>
                <c:pt idx="109">
                  <c:v>746.10958904109589</c:v>
                </c:pt>
                <c:pt idx="110">
                  <c:v>581.78571428571433</c:v>
                </c:pt>
                <c:pt idx="111">
                  <c:v>856.67647058823525</c:v>
                </c:pt>
                <c:pt idx="112">
                  <c:v>902.95714285714291</c:v>
                </c:pt>
                <c:pt idx="113">
                  <c:v>1117.3064516129032</c:v>
                </c:pt>
                <c:pt idx="114">
                  <c:v>1306.7884615384614</c:v>
                </c:pt>
                <c:pt idx="115">
                  <c:v>1510.3333333333333</c:v>
                </c:pt>
                <c:pt idx="116">
                  <c:v>1167.9242424242425</c:v>
                </c:pt>
                <c:pt idx="117">
                  <c:v>882.15662650602405</c:v>
                </c:pt>
                <c:pt idx="118">
                  <c:v>716.88888888888891</c:v>
                </c:pt>
                <c:pt idx="119">
                  <c:v>2312.3908045977009</c:v>
                </c:pt>
                <c:pt idx="120">
                  <c:v>1423.8425925925926</c:v>
                </c:pt>
                <c:pt idx="121">
                  <c:v>926.804347826087</c:v>
                </c:pt>
                <c:pt idx="122">
                  <c:v>808.11111111111109</c:v>
                </c:pt>
                <c:pt idx="123">
                  <c:v>766.8105263157895</c:v>
                </c:pt>
                <c:pt idx="124">
                  <c:v>716.57608695652175</c:v>
                </c:pt>
                <c:pt idx="125">
                  <c:v>506.16883116883116</c:v>
                </c:pt>
                <c:pt idx="126">
                  <c:v>4039.2075471698113</c:v>
                </c:pt>
                <c:pt idx="127">
                  <c:v>3353.3103448275861</c:v>
                </c:pt>
                <c:pt idx="128">
                  <c:v>1804.7254901960785</c:v>
                </c:pt>
                <c:pt idx="129">
                  <c:v>666.63218390804593</c:v>
                </c:pt>
                <c:pt idx="130">
                  <c:v>3870.0547945205481</c:v>
                </c:pt>
                <c:pt idx="131">
                  <c:v>1292.6164383561643</c:v>
                </c:pt>
                <c:pt idx="132">
                  <c:v>1285.7826086956522</c:v>
                </c:pt>
                <c:pt idx="133">
                  <c:v>2846.8225806451615</c:v>
                </c:pt>
                <c:pt idx="134">
                  <c:v>938.17708333333337</c:v>
                </c:pt>
                <c:pt idx="135">
                  <c:v>874.18055555555554</c:v>
                </c:pt>
                <c:pt idx="136">
                  <c:v>1186.375</c:v>
                </c:pt>
                <c:pt idx="137">
                  <c:v>660.41860465116281</c:v>
                </c:pt>
                <c:pt idx="138">
                  <c:v>706.29347826086962</c:v>
                </c:pt>
                <c:pt idx="139">
                  <c:v>2939.0185185185187</c:v>
                </c:pt>
                <c:pt idx="140">
                  <c:v>1174.625</c:v>
                </c:pt>
                <c:pt idx="141">
                  <c:v>2207.765625</c:v>
                </c:pt>
                <c:pt idx="142">
                  <c:v>1050.6140350877192</c:v>
                </c:pt>
                <c:pt idx="143">
                  <c:v>915.35616438356169</c:v>
                </c:pt>
                <c:pt idx="144">
                  <c:v>615.75824175824175</c:v>
                </c:pt>
                <c:pt idx="145">
                  <c:v>2248.695652173913</c:v>
                </c:pt>
                <c:pt idx="146">
                  <c:v>1582.3333333333333</c:v>
                </c:pt>
                <c:pt idx="147">
                  <c:v>1160.5070422535211</c:v>
                </c:pt>
                <c:pt idx="148">
                  <c:v>1106.4444444444443</c:v>
                </c:pt>
                <c:pt idx="149">
                  <c:v>674.44117647058829</c:v>
                </c:pt>
                <c:pt idx="150">
                  <c:v>1152.0126582278481</c:v>
                </c:pt>
                <c:pt idx="151">
                  <c:v>903.5</c:v>
                </c:pt>
                <c:pt idx="152">
                  <c:v>434.5</c:v>
                </c:pt>
                <c:pt idx="153">
                  <c:v>35145.5</c:v>
                </c:pt>
                <c:pt idx="154">
                  <c:v>4078.8888888888887</c:v>
                </c:pt>
                <c:pt idx="155">
                  <c:v>1455.1875</c:v>
                </c:pt>
                <c:pt idx="156">
                  <c:v>18448.392857142859</c:v>
                </c:pt>
                <c:pt idx="157">
                  <c:v>1597.1645569620252</c:v>
                </c:pt>
                <c:pt idx="158">
                  <c:v>1308.4415584415585</c:v>
                </c:pt>
                <c:pt idx="159">
                  <c:v>670.95238095238096</c:v>
                </c:pt>
                <c:pt idx="160">
                  <c:v>1537.0655737704917</c:v>
                </c:pt>
                <c:pt idx="161">
                  <c:v>1082.6593406593406</c:v>
                </c:pt>
                <c:pt idx="162">
                  <c:v>1563.2957746478874</c:v>
                </c:pt>
                <c:pt idx="163">
                  <c:v>1130.8125</c:v>
                </c:pt>
                <c:pt idx="164">
                  <c:v>974.48051948051943</c:v>
                </c:pt>
                <c:pt idx="165">
                  <c:v>1935.0923076923077</c:v>
                </c:pt>
                <c:pt idx="166">
                  <c:v>1114.25</c:v>
                </c:pt>
                <c:pt idx="167">
                  <c:v>3164.2394366197182</c:v>
                </c:pt>
                <c:pt idx="168">
                  <c:v>3027.268292682927</c:v>
                </c:pt>
                <c:pt idx="169">
                  <c:v>909.66129032258061</c:v>
                </c:pt>
                <c:pt idx="170">
                  <c:v>1300.7567567567567</c:v>
                </c:pt>
                <c:pt idx="171">
                  <c:v>1616.0941176470587</c:v>
                </c:pt>
                <c:pt idx="172">
                  <c:v>1026.625</c:v>
                </c:pt>
                <c:pt idx="173">
                  <c:v>971.17307692307691</c:v>
                </c:pt>
                <c:pt idx="174">
                  <c:v>1792.5849056603774</c:v>
                </c:pt>
                <c:pt idx="175">
                  <c:v>1661.68</c:v>
                </c:pt>
                <c:pt idx="176">
                  <c:v>1471.0285714285715</c:v>
                </c:pt>
                <c:pt idx="177">
                  <c:v>1298.2876712328766</c:v>
                </c:pt>
                <c:pt idx="178">
                  <c:v>782.2696629213483</c:v>
                </c:pt>
                <c:pt idx="179">
                  <c:v>786.0454545454545</c:v>
                </c:pt>
                <c:pt idx="180">
                  <c:v>1809.58</c:v>
                </c:pt>
                <c:pt idx="181">
                  <c:v>2010.825</c:v>
                </c:pt>
                <c:pt idx="182">
                  <c:v>917.91549295774644</c:v>
                </c:pt>
                <c:pt idx="183">
                  <c:v>1325.3030303030303</c:v>
                </c:pt>
                <c:pt idx="184">
                  <c:v>1486.2816901408451</c:v>
                </c:pt>
                <c:pt idx="185">
                  <c:v>1816.1780821917807</c:v>
                </c:pt>
                <c:pt idx="186">
                  <c:v>889.15384615384619</c:v>
                </c:pt>
                <c:pt idx="187">
                  <c:v>1105.1451612903227</c:v>
                </c:pt>
                <c:pt idx="188">
                  <c:v>703.13043478260875</c:v>
                </c:pt>
                <c:pt idx="189">
                  <c:v>2950.313432835821</c:v>
                </c:pt>
                <c:pt idx="190">
                  <c:v>1117.8428571428572</c:v>
                </c:pt>
                <c:pt idx="191">
                  <c:v>1753.655172413793</c:v>
                </c:pt>
                <c:pt idx="192">
                  <c:v>1774</c:v>
                </c:pt>
                <c:pt idx="193">
                  <c:v>1018.8</c:v>
                </c:pt>
                <c:pt idx="194">
                  <c:v>1159.2444444444445</c:v>
                </c:pt>
                <c:pt idx="195">
                  <c:v>7894.724637681159</c:v>
                </c:pt>
                <c:pt idx="196">
                  <c:v>1107.8243243243244</c:v>
                </c:pt>
                <c:pt idx="197">
                  <c:v>1328.6176470588234</c:v>
                </c:pt>
                <c:pt idx="198">
                  <c:v>1283.9852941176471</c:v>
                </c:pt>
                <c:pt idx="199">
                  <c:v>1362.2535211267605</c:v>
                </c:pt>
                <c:pt idx="200">
                  <c:v>1137.7333333333333</c:v>
                </c:pt>
                <c:pt idx="201">
                  <c:v>1615.1162790697674</c:v>
                </c:pt>
                <c:pt idx="202">
                  <c:v>1035.1690140845071</c:v>
                </c:pt>
                <c:pt idx="203">
                  <c:v>1065.3098591549297</c:v>
                </c:pt>
                <c:pt idx="204">
                  <c:v>3565.0588235294117</c:v>
                </c:pt>
                <c:pt idx="205">
                  <c:v>822.34848484848487</c:v>
                </c:pt>
                <c:pt idx="206">
                  <c:v>5718</c:v>
                </c:pt>
                <c:pt idx="207">
                  <c:v>1872.5322580645161</c:v>
                </c:pt>
                <c:pt idx="208">
                  <c:v>1338.3958333333333</c:v>
                </c:pt>
                <c:pt idx="209">
                  <c:v>2745.469696969697</c:v>
                </c:pt>
                <c:pt idx="210">
                  <c:v>4944.9818181818182</c:v>
                </c:pt>
                <c:pt idx="211">
                  <c:v>4230.4857142857145</c:v>
                </c:pt>
                <c:pt idx="212">
                  <c:v>2016.7820512820513</c:v>
                </c:pt>
                <c:pt idx="213">
                  <c:v>1709.9710144927535</c:v>
                </c:pt>
                <c:pt idx="214">
                  <c:v>2124.086956521739</c:v>
                </c:pt>
                <c:pt idx="215">
                  <c:v>1461.88</c:v>
                </c:pt>
                <c:pt idx="216">
                  <c:v>2611.972602739726</c:v>
                </c:pt>
                <c:pt idx="217">
                  <c:v>1984.625</c:v>
                </c:pt>
                <c:pt idx="218">
                  <c:v>2382.742424242424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D6-4294-B654-C38832712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2861904"/>
        <c:axId val="604367376"/>
      </c:lineChart>
      <c:catAx>
        <c:axId val="130286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367376"/>
        <c:crosses val="autoZero"/>
        <c:auto val="1"/>
        <c:lblAlgn val="ctr"/>
        <c:lblOffset val="100"/>
        <c:noMultiLvlLbl val="0"/>
      </c:catAx>
      <c:valAx>
        <c:axId val="6043673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286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data.xlsx]q11!PivotTable10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'q11'!$C$3</c:f>
              <c:strCache>
                <c:ptCount val="1"/>
                <c:pt idx="0">
                  <c:v>Average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'q11'!$A$4:$B$12</c:f>
              <c:multiLvlStrCache>
                <c:ptCount val="9"/>
                <c:lvl>
                  <c:pt idx="0">
                    <c:v>May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</c:lvl>
                <c:lvl>
                  <c:pt idx="0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'q11'!$C$4:$C$12</c:f>
              <c:numCache>
                <c:formatCode>General</c:formatCode>
                <c:ptCount val="9"/>
                <c:pt idx="0">
                  <c:v>58175</c:v>
                </c:pt>
                <c:pt idx="1">
                  <c:v>572116.89582140814</c:v>
                </c:pt>
                <c:pt idx="2">
                  <c:v>609627.81541218644</c:v>
                </c:pt>
                <c:pt idx="3">
                  <c:v>558779.5264750378</c:v>
                </c:pt>
                <c:pt idx="4">
                  <c:v>682030.14260407444</c:v>
                </c:pt>
                <c:pt idx="5">
                  <c:v>731770.3435897436</c:v>
                </c:pt>
                <c:pt idx="6">
                  <c:v>817067.32818991097</c:v>
                </c:pt>
                <c:pt idx="7">
                  <c:v>781547.78493557975</c:v>
                </c:pt>
                <c:pt idx="8">
                  <c:v>925009.24150485441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8B-4CF6-A796-B9046CAA138B}"/>
            </c:ext>
          </c:extLst>
        </c:ser>
        <c:ser>
          <c:idx val="1"/>
          <c:order val="1"/>
          <c:tx>
            <c:strRef>
              <c:f>'q11'!$D$3</c:f>
              <c:strCache>
                <c:ptCount val="1"/>
                <c:pt idx="0">
                  <c:v>Average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'q11'!$A$4:$B$12</c:f>
              <c:multiLvlStrCache>
                <c:ptCount val="9"/>
                <c:lvl>
                  <c:pt idx="0">
                    <c:v>May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</c:lvl>
                <c:lvl>
                  <c:pt idx="0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'q11'!$D$4:$D$12</c:f>
              <c:numCache>
                <c:formatCode>General</c:formatCode>
                <c:ptCount val="9"/>
                <c:pt idx="0">
                  <c:v>57</c:v>
                </c:pt>
                <c:pt idx="1">
                  <c:v>11936.345735546651</c:v>
                </c:pt>
                <c:pt idx="2">
                  <c:v>13695.726164874552</c:v>
                </c:pt>
                <c:pt idx="3">
                  <c:v>12091.148260211799</c:v>
                </c:pt>
                <c:pt idx="4">
                  <c:v>12497.171833480958</c:v>
                </c:pt>
                <c:pt idx="5">
                  <c:v>14273.055128205127</c:v>
                </c:pt>
                <c:pt idx="6">
                  <c:v>18872.355489614245</c:v>
                </c:pt>
                <c:pt idx="7">
                  <c:v>15523.551536174431</c:v>
                </c:pt>
                <c:pt idx="8">
                  <c:v>23903.995145631066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8B-4CF6-A796-B9046CAA138B}"/>
            </c:ext>
          </c:extLst>
        </c:ser>
        <c:ser>
          <c:idx val="2"/>
          <c:order val="2"/>
          <c:tx>
            <c:strRef>
              <c:f>'q11'!$E$3</c:f>
              <c:strCache>
                <c:ptCount val="1"/>
                <c:pt idx="0">
                  <c:v>Average of comment_count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'q11'!$A$4:$B$12</c:f>
              <c:multiLvlStrCache>
                <c:ptCount val="9"/>
                <c:lvl>
                  <c:pt idx="0">
                    <c:v>May</c:v>
                  </c:pt>
                  <c:pt idx="1">
                    <c:v>Nov</c:v>
                  </c:pt>
                  <c:pt idx="2">
                    <c:v>Dec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  <c:pt idx="6">
                    <c:v>Apr</c:v>
                  </c:pt>
                  <c:pt idx="7">
                    <c:v>May</c:v>
                  </c:pt>
                  <c:pt idx="8">
                    <c:v>Jun</c:v>
                  </c:pt>
                </c:lvl>
                <c:lvl>
                  <c:pt idx="0">
                    <c:v>2017</c:v>
                  </c:pt>
                  <c:pt idx="3">
                    <c:v>2018</c:v>
                  </c:pt>
                </c:lvl>
              </c:multiLvlStrCache>
            </c:multiLvlStrRef>
          </c:cat>
          <c:val>
            <c:numRef>
              <c:f>'q11'!$E$4:$E$12</c:f>
              <c:numCache>
                <c:formatCode>General</c:formatCode>
                <c:ptCount val="9"/>
                <c:pt idx="0">
                  <c:v>5</c:v>
                </c:pt>
                <c:pt idx="1">
                  <c:v>1304.304522037779</c:v>
                </c:pt>
                <c:pt idx="2">
                  <c:v>1485.2161290322581</c:v>
                </c:pt>
                <c:pt idx="3">
                  <c:v>1196.7700453857792</c:v>
                </c:pt>
                <c:pt idx="4">
                  <c:v>1217.6085031000887</c:v>
                </c:pt>
                <c:pt idx="5">
                  <c:v>1371.6119658119658</c:v>
                </c:pt>
                <c:pt idx="6">
                  <c:v>1797.3287833827894</c:v>
                </c:pt>
                <c:pt idx="7">
                  <c:v>1619.7978196233894</c:v>
                </c:pt>
                <c:pt idx="8">
                  <c:v>2816.5679611650485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8B-4CF6-A796-B9046CAA1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845008"/>
        <c:axId val="507532688"/>
      </c:lineChart>
      <c:catAx>
        <c:axId val="130684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2688"/>
        <c:crosses val="autoZero"/>
        <c:auto val="1"/>
        <c:lblAlgn val="ctr"/>
        <c:lblOffset val="100"/>
        <c:noMultiLvlLbl val="0"/>
      </c:catAx>
      <c:valAx>
        <c:axId val="5075326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4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data.xlsx]q13!PivotTable11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'q13'!$A$4:$A$20</c:f>
              <c:strCache>
                <c:ptCount val="17"/>
                <c:pt idx="0">
                  <c:v>Pets &amp; Animals</c:v>
                </c:pt>
                <c:pt idx="1">
                  <c:v>Science &amp; Technology</c:v>
                </c:pt>
                <c:pt idx="2">
                  <c:v>Gaming</c:v>
                </c:pt>
                <c:pt idx="3">
                  <c:v>Music</c:v>
                </c:pt>
                <c:pt idx="4">
                  <c:v>Comedy</c:v>
                </c:pt>
                <c:pt idx="5">
                  <c:v>Movies</c:v>
                </c:pt>
                <c:pt idx="6">
                  <c:v>Film &amp; Animation</c:v>
                </c:pt>
                <c:pt idx="7">
                  <c:v>Sports</c:v>
                </c:pt>
                <c:pt idx="8">
                  <c:v>Entertainment</c:v>
                </c:pt>
                <c:pt idx="9">
                  <c:v>Howto &amp; Style</c:v>
                </c:pt>
                <c:pt idx="10">
                  <c:v>People &amp; Blogs</c:v>
                </c:pt>
                <c:pt idx="11">
                  <c:v>Autos &amp; Vehicles</c:v>
                </c:pt>
                <c:pt idx="12">
                  <c:v>Education</c:v>
                </c:pt>
                <c:pt idx="13">
                  <c:v>Travel &amp; Events</c:v>
                </c:pt>
                <c:pt idx="14">
                  <c:v>Shows</c:v>
                </c:pt>
                <c:pt idx="15">
                  <c:v>News &amp; Politics</c:v>
                </c:pt>
                <c:pt idx="16">
                  <c:v>Religious</c:v>
                </c:pt>
              </c:strCache>
            </c:strRef>
          </c:cat>
          <c:val>
            <c:numRef>
              <c:f>'q13'!$B$4:$B$20</c:f>
              <c:numCache>
                <c:formatCode>General</c:formatCode>
                <c:ptCount val="17"/>
                <c:pt idx="0">
                  <c:v>21384</c:v>
                </c:pt>
                <c:pt idx="1">
                  <c:v>11273.273333333333</c:v>
                </c:pt>
                <c:pt idx="2">
                  <c:v>8929</c:v>
                </c:pt>
                <c:pt idx="3">
                  <c:v>2844.6867271228361</c:v>
                </c:pt>
                <c:pt idx="4">
                  <c:v>2798.4497307001793</c:v>
                </c:pt>
                <c:pt idx="5">
                  <c:v>2308.5</c:v>
                </c:pt>
                <c:pt idx="6">
                  <c:v>2286.9789674952199</c:v>
                </c:pt>
                <c:pt idx="7">
                  <c:v>2266.0720461095102</c:v>
                </c:pt>
                <c:pt idx="8">
                  <c:v>1188.5031138200609</c:v>
                </c:pt>
                <c:pt idx="9">
                  <c:v>861.55439330543936</c:v>
                </c:pt>
                <c:pt idx="10">
                  <c:v>838.03814935064941</c:v>
                </c:pt>
                <c:pt idx="11">
                  <c:v>792.5</c:v>
                </c:pt>
                <c:pt idx="12">
                  <c:v>572.1016311166876</c:v>
                </c:pt>
                <c:pt idx="13">
                  <c:v>559</c:v>
                </c:pt>
                <c:pt idx="14">
                  <c:v>529.80165289256195</c:v>
                </c:pt>
                <c:pt idx="15">
                  <c:v>421.72854291417167</c:v>
                </c:pt>
                <c:pt idx="16">
                  <c:v>101.65217391304348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C-4077-B771-EF0491C48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074704"/>
        <c:axId val="506104016"/>
      </c:barChart>
      <c:catAx>
        <c:axId val="30007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04016"/>
        <c:crosses val="autoZero"/>
        <c:auto val="1"/>
        <c:lblAlgn val="ctr"/>
        <c:lblOffset val="100"/>
        <c:noMultiLvlLbl val="0"/>
      </c:catAx>
      <c:valAx>
        <c:axId val="50610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07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C520831-B63C-7DF2-CA82-33447072EF3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00248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7934DF6-5CD1-FED0-6F11-C38502EA24A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99180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DE4216C-26F2-9159-8766-856A856C22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34710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F2E7325-4AAF-E695-8F5D-7D7F38D5525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5506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78E0B65A-BE7A-101D-30DD-EE3D1641A7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81527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61C060CC-2F49-1FC1-334A-06CCE59A65F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25606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36A6D423-C0B0-08A5-00BE-E818260DFEC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168036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B7D307A0-D499-4235-9685-3E5C3E1DD6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12983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8714595-C669-0A43-77CF-F83534B23F3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00464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E430E8C9-7580-2112-AEC7-B0032B4E187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480651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69AD024D-EFE8-C601-7789-451293F9FC5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7445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15C4-FCF7-45C4-AD21-45058EEFABE9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7FE0F0-DDE1-4105-A55F-B932DBB4CD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5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9562-0591-A5CB-4AE5-55301E5DC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65114-E7A6-9E73-4B52-1C9601162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Sankalp Panthi</a:t>
            </a:r>
          </a:p>
        </p:txBody>
      </p:sp>
    </p:spTree>
    <p:extLst>
      <p:ext uri="{BB962C8B-B14F-4D97-AF65-F5344CB8AC3E}">
        <p14:creationId xmlns:p14="http://schemas.microsoft.com/office/powerpoint/2010/main" val="361024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66AB4D-D1BE-76FA-9F73-9B2A49588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046078"/>
              </p:ext>
            </p:extLst>
          </p:nvPr>
        </p:nvGraphicFramePr>
        <p:xfrm>
          <a:off x="3363686" y="18080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502C60-12EF-1D2F-DA87-7DF90850E4BB}"/>
              </a:ext>
            </a:extLst>
          </p:cNvPr>
          <p:cNvSpPr txBox="1"/>
          <p:nvPr/>
        </p:nvSpPr>
        <p:spPr>
          <a:xfrm>
            <a:off x="1730829" y="4648200"/>
            <a:ext cx="723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Insight: average of views and comment count is steadily increasing with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C4160-0F42-1F5E-304D-930757CD1661}"/>
              </a:ext>
            </a:extLst>
          </p:cNvPr>
          <p:cNvSpPr txBox="1"/>
          <p:nvPr/>
        </p:nvSpPr>
        <p:spPr>
          <a:xfrm>
            <a:off x="1260909" y="770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Q9</a:t>
            </a:r>
          </a:p>
        </p:txBody>
      </p:sp>
    </p:spTree>
    <p:extLst>
      <p:ext uri="{BB962C8B-B14F-4D97-AF65-F5344CB8AC3E}">
        <p14:creationId xmlns:p14="http://schemas.microsoft.com/office/powerpoint/2010/main" val="307314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DB55-78AA-4C42-7D21-06B34FF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38863-406E-1590-4DBA-432798FE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19" y="2693449"/>
            <a:ext cx="7201905" cy="120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61C77-8766-6B62-A620-30389F6D014D}"/>
              </a:ext>
            </a:extLst>
          </p:cNvPr>
          <p:cNvSpPr txBox="1"/>
          <p:nvPr/>
        </p:nvSpPr>
        <p:spPr>
          <a:xfrm>
            <a:off x="576943" y="4430486"/>
            <a:ext cx="532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Formula: for </a:t>
            </a:r>
            <a:r>
              <a:rPr lang="en-IN" dirty="0" err="1"/>
              <a:t>avg</a:t>
            </a:r>
            <a:r>
              <a:rPr lang="en-IN" dirty="0"/>
              <a:t> views increase %: (B5-B4)/B4 in cell B7</a:t>
            </a:r>
          </a:p>
        </p:txBody>
      </p:sp>
    </p:spTree>
    <p:extLst>
      <p:ext uri="{BB962C8B-B14F-4D97-AF65-F5344CB8AC3E}">
        <p14:creationId xmlns:p14="http://schemas.microsoft.com/office/powerpoint/2010/main" val="270532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8B13-4799-38D8-F5A1-CCE47043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E47ACA-448E-A2AB-7682-A22A9EEDA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32874"/>
              </p:ext>
            </p:extLst>
          </p:nvPr>
        </p:nvGraphicFramePr>
        <p:xfrm>
          <a:off x="3967216" y="22610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9B76BF-5E46-1AE4-C574-116FDABD1153}"/>
              </a:ext>
            </a:extLst>
          </p:cNvPr>
          <p:cNvSpPr txBox="1"/>
          <p:nvPr/>
        </p:nvSpPr>
        <p:spPr>
          <a:xfrm>
            <a:off x="1123087" y="5088374"/>
            <a:ext cx="8570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Insights : As the graph for all three averages (views, likes and comment count) is steadily </a:t>
            </a:r>
          </a:p>
          <a:p>
            <a:r>
              <a:rPr lang="en-IN" dirty="0"/>
              <a:t>growing so the retention rate for </a:t>
            </a:r>
            <a:r>
              <a:rPr lang="en-IN" dirty="0" err="1"/>
              <a:t>youtube</a:t>
            </a:r>
            <a:r>
              <a:rPr lang="en-IN" dirty="0"/>
              <a:t> for period May 2017 to Jun 2018 is pretty good.</a:t>
            </a:r>
          </a:p>
        </p:txBody>
      </p:sp>
    </p:spTree>
    <p:extLst>
      <p:ext uri="{BB962C8B-B14F-4D97-AF65-F5344CB8AC3E}">
        <p14:creationId xmlns:p14="http://schemas.microsoft.com/office/powerpoint/2010/main" val="417656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CA62-6C0A-CB76-E6A8-23FE25AA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D48CA-EC5E-81D4-AF15-F6478EC288F7}"/>
              </a:ext>
            </a:extLst>
          </p:cNvPr>
          <p:cNvSpPr txBox="1"/>
          <p:nvPr/>
        </p:nvSpPr>
        <p:spPr>
          <a:xfrm>
            <a:off x="3022333" y="2512194"/>
            <a:ext cx="290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per view taken: 0.05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E854E-1296-D399-2A9F-7F69C6F7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4" y="3033635"/>
            <a:ext cx="1076475" cy="3019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E2801-8292-0852-AE43-2663769BD3F8}"/>
              </a:ext>
            </a:extLst>
          </p:cNvPr>
          <p:cNvSpPr txBox="1"/>
          <p:nvPr/>
        </p:nvSpPr>
        <p:spPr>
          <a:xfrm>
            <a:off x="5611528" y="4138863"/>
            <a:ext cx="14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revenue:</a:t>
            </a:r>
          </a:p>
        </p:txBody>
      </p:sp>
    </p:spTree>
    <p:extLst>
      <p:ext uri="{BB962C8B-B14F-4D97-AF65-F5344CB8AC3E}">
        <p14:creationId xmlns:p14="http://schemas.microsoft.com/office/powerpoint/2010/main" val="10053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58A1-F82C-8C40-E26A-C283D9EF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B9460D-677B-26BC-0A7C-11C9CAE97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504755"/>
              </p:ext>
            </p:extLst>
          </p:nvPr>
        </p:nvGraphicFramePr>
        <p:xfrm>
          <a:off x="5741588" y="2086876"/>
          <a:ext cx="5725886" cy="337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07C69D-6F1A-60C7-C06C-252371F8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6" y="2707212"/>
            <a:ext cx="45821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5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FC0E-B1AC-0584-84FE-FFA7B7D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C7824-1040-C3DE-7AC6-E9918031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7" y="2163983"/>
            <a:ext cx="3950550" cy="222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AB7DE-8E28-6208-6A29-81081FFE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05" y="2226239"/>
            <a:ext cx="3598581" cy="2162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2BBE4-236C-EBD6-47C0-F8189132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39" y="2163983"/>
            <a:ext cx="3950551" cy="2121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F4F7DA-00E1-10BA-27B0-14DF382C2C0F}"/>
              </a:ext>
            </a:extLst>
          </p:cNvPr>
          <p:cNvSpPr txBox="1"/>
          <p:nvPr/>
        </p:nvSpPr>
        <p:spPr>
          <a:xfrm>
            <a:off x="1768803" y="4761701"/>
            <a:ext cx="6547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views top 3: Movies, Gaming, Pets and animals</a:t>
            </a:r>
          </a:p>
          <a:p>
            <a:r>
              <a:rPr lang="en-IN" dirty="0"/>
              <a:t>In comment top 3: Pets and animals, Science and technology, Gaming</a:t>
            </a:r>
          </a:p>
          <a:p>
            <a:r>
              <a:rPr lang="en-IN" dirty="0"/>
              <a:t>In likes top 3: Pets and animals, Gaming, Music</a:t>
            </a:r>
          </a:p>
        </p:txBody>
      </p:sp>
    </p:spTree>
    <p:extLst>
      <p:ext uri="{BB962C8B-B14F-4D97-AF65-F5344CB8AC3E}">
        <p14:creationId xmlns:p14="http://schemas.microsoft.com/office/powerpoint/2010/main" val="240646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F57B-6708-8B17-FBDD-11A8DF30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B4AA5-D310-F47F-CB67-1CE2DC91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051184"/>
            <a:ext cx="4584589" cy="275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59EAC-3414-8415-FFF3-E024D3249771}"/>
              </a:ext>
            </a:extLst>
          </p:cNvPr>
          <p:cNvSpPr txBox="1"/>
          <p:nvPr/>
        </p:nvSpPr>
        <p:spPr>
          <a:xfrm>
            <a:off x="1694046" y="5265019"/>
            <a:ext cx="663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Dislikes and likes are mostly directly proportional to comment count</a:t>
            </a:r>
          </a:p>
        </p:txBody>
      </p:sp>
    </p:spTree>
    <p:extLst>
      <p:ext uri="{BB962C8B-B14F-4D97-AF65-F5344CB8AC3E}">
        <p14:creationId xmlns:p14="http://schemas.microsoft.com/office/powerpoint/2010/main" val="315599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7228-99D2-9E70-F3FF-567F464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31AF2-D4A6-C8F2-0BAD-ACF7181D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4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4BD-A8D3-F3E1-F922-055BF6E0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55E2-8F1E-9F39-3F27-A6A7F84F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AAE40-B4E2-5FCC-1871-6612D6B0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53" y="2054233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1A6A-E18D-295C-1A3D-E0062289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9A6C6-7660-6306-0757-64AC703B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1" y="1553811"/>
            <a:ext cx="4696480" cy="311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25AD0-4721-4D05-77A2-8D70B775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86" y="155381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2838-7965-01FE-923A-2B3DC0FD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36" y="162262"/>
            <a:ext cx="9603275" cy="1049235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CE21-6D35-53C7-CB39-88DCD3E1840F}"/>
              </a:ext>
            </a:extLst>
          </p:cNvPr>
          <p:cNvSpPr txBox="1"/>
          <p:nvPr/>
        </p:nvSpPr>
        <p:spPr>
          <a:xfrm>
            <a:off x="2960914" y="544285"/>
            <a:ext cx="818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involved: </a:t>
            </a:r>
          </a:p>
          <a:p>
            <a:r>
              <a:rPr lang="en-IN" dirty="0"/>
              <a:t>1. removed duplicates (no duplicates removed as each row was different</a:t>
            </a:r>
          </a:p>
          <a:p>
            <a:r>
              <a:rPr lang="en-IN" dirty="0"/>
              <a:t>2. Added “No comments” to blank cells in comments col (snapshot can be seen).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598EB-3567-72F1-77E9-6E06CFD6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77" y="2298118"/>
            <a:ext cx="647790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75BA-07AB-2E55-683B-41D0AAB2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E3F0-CD90-2EA5-962D-028FB57E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44" y="1675799"/>
            <a:ext cx="6444031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41F4B-0EEB-9050-8F63-7D6D5BA99AF1}"/>
              </a:ext>
            </a:extLst>
          </p:cNvPr>
          <p:cNvSpPr txBox="1"/>
          <p:nvPr/>
        </p:nvSpPr>
        <p:spPr>
          <a:xfrm>
            <a:off x="1925053" y="26854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Q11 in excel file does this</a:t>
            </a:r>
          </a:p>
        </p:txBody>
      </p:sp>
    </p:spTree>
    <p:extLst>
      <p:ext uri="{BB962C8B-B14F-4D97-AF65-F5344CB8AC3E}">
        <p14:creationId xmlns:p14="http://schemas.microsoft.com/office/powerpoint/2010/main" val="374066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958-16D4-5707-482A-EFF7692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F4E5-4ED0-C9DD-6B52-0F262F42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26" y="2057281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9EEB-5CB9-CBEC-8E22-899C8E55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5" y="216690"/>
            <a:ext cx="9603275" cy="1049235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F0DD8-EDD6-FC6E-F6BF-06EDD033871E}"/>
              </a:ext>
            </a:extLst>
          </p:cNvPr>
          <p:cNvSpPr txBox="1"/>
          <p:nvPr/>
        </p:nvSpPr>
        <p:spPr>
          <a:xfrm>
            <a:off x="2960914" y="544285"/>
            <a:ext cx="818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involved: </a:t>
            </a:r>
          </a:p>
          <a:p>
            <a:r>
              <a:rPr lang="en-IN" dirty="0"/>
              <a:t>1. removed duplicates (no duplicates removed as each row was different</a:t>
            </a:r>
          </a:p>
          <a:p>
            <a:r>
              <a:rPr lang="en-IN" dirty="0"/>
              <a:t>2. Added “No comments” to blank cells in comments col (snapshot can be seen).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3D124-AB7A-ED0A-0511-9BCF3063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31" y="2430736"/>
            <a:ext cx="731622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932C-6DD9-F131-D0A8-69252843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A809C-0406-91E1-F9AE-2572BC38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99" y="2436818"/>
            <a:ext cx="1876687" cy="3181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38A0E9-52FC-87DA-5727-1400E30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19067"/>
              </p:ext>
            </p:extLst>
          </p:nvPr>
        </p:nvGraphicFramePr>
        <p:xfrm>
          <a:off x="5324929" y="2436818"/>
          <a:ext cx="5920014" cy="335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875">
                  <a:extLst>
                    <a:ext uri="{9D8B030D-6E8A-4147-A177-3AD203B41FA5}">
                      <a16:colId xmlns:a16="http://schemas.microsoft.com/office/drawing/2014/main" val="1311075099"/>
                    </a:ext>
                  </a:extLst>
                </a:gridCol>
                <a:gridCol w="1253993">
                  <a:extLst>
                    <a:ext uri="{9D8B030D-6E8A-4147-A177-3AD203B41FA5}">
                      <a16:colId xmlns:a16="http://schemas.microsoft.com/office/drawing/2014/main" val="1208394049"/>
                    </a:ext>
                  </a:extLst>
                </a:gridCol>
                <a:gridCol w="1181087">
                  <a:extLst>
                    <a:ext uri="{9D8B030D-6E8A-4147-A177-3AD203B41FA5}">
                      <a16:colId xmlns:a16="http://schemas.microsoft.com/office/drawing/2014/main" val="3503818040"/>
                    </a:ext>
                  </a:extLst>
                </a:gridCol>
                <a:gridCol w="1983059">
                  <a:extLst>
                    <a:ext uri="{9D8B030D-6E8A-4147-A177-3AD203B41FA5}">
                      <a16:colId xmlns:a16="http://schemas.microsoft.com/office/drawing/2014/main" val="2773371154"/>
                    </a:ext>
                  </a:extLst>
                </a:gridCol>
              </a:tblGrid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1921020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3862190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40013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2308.5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3093218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3436401.95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99422.9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480437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2490776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186307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21384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913874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2017880.624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44600.25721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2844.686727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4974400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1800523.971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27359.00191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2286.978967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680179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1379353.406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27059.69452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2266.072046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7389182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826816.9331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9043.506276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861.5543933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8578071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717054.7935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34833.39138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2798.449731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3292692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664622.3467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31888.78667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11273.27333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2845203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649225.5372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3531.793388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529.8016529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7256938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574766.2767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11108.54578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1188.503114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6111901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450423.3628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7176.24513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838.0381494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165326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333265.3824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5563.617647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792.5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183965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297358.62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2300.562475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421.7285429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2916870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192907.75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3262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4196494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92618.26474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4428.069009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572.1016311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343338"/>
                  </a:ext>
                </a:extLst>
              </a:tr>
              <a:tr h="18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56945.04348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1850.057971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101.6521739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36599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BBD1DA-23F1-6509-F0B3-E1C07E54E29B}"/>
              </a:ext>
            </a:extLst>
          </p:cNvPr>
          <p:cNvSpPr txBox="1"/>
          <p:nvPr/>
        </p:nvSpPr>
        <p:spPr>
          <a:xfrm>
            <a:off x="927234" y="2067486"/>
            <a:ext cx="668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Category formula: </a:t>
            </a:r>
            <a:r>
              <a:rPr lang="en-US" dirty="0"/>
              <a:t>VLOOKUP('q3'!F3,Category!$A$1:$B$33,2,FALSE)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5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552-7E73-E355-9406-8CF85160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3D4E8-119A-8BE4-2D44-7367D30D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55" y="3057473"/>
            <a:ext cx="6058746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1030-336A-2935-34E0-B7A74B81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7322"/>
            <a:ext cx="12192000" cy="18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2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197-0629-6EF7-0382-7E4BC278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84DB-41F0-D016-0BCE-37447402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3249"/>
            <a:ext cx="12192000" cy="1215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23E23-B565-1876-29CA-685371A5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4576"/>
            <a:ext cx="12192000" cy="30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48177-FFD1-CCE7-6913-5374D436E0BE}"/>
              </a:ext>
            </a:extLst>
          </p:cNvPr>
          <p:cNvSpPr txBox="1"/>
          <p:nvPr/>
        </p:nvSpPr>
        <p:spPr>
          <a:xfrm>
            <a:off x="269507" y="1848836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Concatenate formula: CONCAT(D2," - ",E2)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514DE-0E69-4910-7547-DE0A850F696D}"/>
              </a:ext>
            </a:extLst>
          </p:cNvPr>
          <p:cNvSpPr txBox="1"/>
          <p:nvPr/>
        </p:nvSpPr>
        <p:spPr>
          <a:xfrm>
            <a:off x="1137146" y="3532122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Text join </a:t>
            </a:r>
            <a:r>
              <a:rPr lang="en-IN" dirty="0" err="1"/>
              <a:t>formula:TEXTJOIN</a:t>
            </a:r>
            <a:r>
              <a:rPr lang="en-IN" dirty="0"/>
              <a:t>(",",TRUE,Q3:Q16309)</a:t>
            </a:r>
          </a:p>
        </p:txBody>
      </p:sp>
    </p:spTree>
    <p:extLst>
      <p:ext uri="{BB962C8B-B14F-4D97-AF65-F5344CB8AC3E}">
        <p14:creationId xmlns:p14="http://schemas.microsoft.com/office/powerpoint/2010/main" val="30068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76C-3B5A-13CB-0FC7-8B576B7B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2324A-8947-2A28-D046-229F6E90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2771683"/>
            <a:ext cx="3077004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60631-D75B-BDB9-330B-40B9DE44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738341"/>
            <a:ext cx="408679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CF60-D30A-6C10-18BD-D6D38396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72FB-9C83-2188-26BD-C67089F0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91" y="385315"/>
            <a:ext cx="573485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A52F-FA38-AE5A-31A6-241452F6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E5E88-5A8C-0F47-1DDA-C8F31C35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2681183"/>
            <a:ext cx="9745435" cy="14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9AF9B-64C9-4BEB-58C5-4E9A10E14DAB}"/>
              </a:ext>
            </a:extLst>
          </p:cNvPr>
          <p:cNvSpPr txBox="1"/>
          <p:nvPr/>
        </p:nvSpPr>
        <p:spPr>
          <a:xfrm>
            <a:off x="4302493" y="1328286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Using pivot</a:t>
            </a:r>
          </a:p>
        </p:txBody>
      </p:sp>
    </p:spTree>
    <p:extLst>
      <p:ext uri="{BB962C8B-B14F-4D97-AF65-F5344CB8AC3E}">
        <p14:creationId xmlns:p14="http://schemas.microsoft.com/office/powerpoint/2010/main" val="3692748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0bb62a29-84f4-40cb-9670-91f9bdaa9e75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B378B3F-A7B1-4851-BC23-62204B1B3DB3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367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Microsoft Sans Serif</vt:lpstr>
      <vt:lpstr>Gallery</vt:lpstr>
      <vt:lpstr>Excel Final Assessment Sheet</vt:lpstr>
      <vt:lpstr>q1</vt:lpstr>
      <vt:lpstr>Q2</vt:lpstr>
      <vt:lpstr>Q3</vt:lpstr>
      <vt:lpstr>Q4</vt:lpstr>
      <vt:lpstr>Q5</vt:lpstr>
      <vt:lpstr>Q6</vt:lpstr>
      <vt:lpstr>Q7</vt:lpstr>
      <vt:lpstr>Q8</vt:lpstr>
      <vt:lpstr>PowerPoint Presentation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q19</vt:lpstr>
      <vt:lpstr>q20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Sheet</dc:title>
  <dc:creator>Sankalp Panthi</dc:creator>
  <cp:keywords>Classification=LV_C0NF1D3NT1AL</cp:keywords>
  <cp:lastModifiedBy>Sankalp Panthi</cp:lastModifiedBy>
  <cp:revision>9</cp:revision>
  <dcterms:created xsi:type="dcterms:W3CDTF">2024-02-28T08:53:16Z</dcterms:created>
  <dcterms:modified xsi:type="dcterms:W3CDTF">2024-02-28T12:15:12Z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0bb62a29-84f4-40cb-9670-91f9bdaa9e75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