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29014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9546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99699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91712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87405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16956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FC38E9-D3DB-4BDC-A358-FF169588CE28}"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296451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FC38E9-D3DB-4BDC-A358-FF169588CE28}"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78452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C38E9-D3DB-4BDC-A358-FF169588CE28}"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15297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11665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25023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C38E9-D3DB-4BDC-A358-FF169588CE28}" type="datetimeFigureOut">
              <a:rPr lang="en-IN" smtClean="0"/>
              <a:t>10-12-2022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3A459-B1EF-4BF8-96C0-5D6184D4C336}" type="slidenum">
              <a:rPr lang="en-IN" smtClean="0"/>
              <a:t>‹#›</a:t>
            </a:fld>
            <a:endParaRPr lang="en-IN"/>
          </a:p>
        </p:txBody>
      </p:sp>
    </p:spTree>
    <p:extLst>
      <p:ext uri="{BB962C8B-B14F-4D97-AF65-F5344CB8AC3E}">
        <p14:creationId xmlns:p14="http://schemas.microsoft.com/office/powerpoint/2010/main" val="97993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8680"/>
            <a:ext cx="8229600" cy="5577483"/>
          </a:xfrm>
        </p:spPr>
        <p:txBody>
          <a:bodyPr>
            <a:normAutofit fontScale="55000" lnSpcReduction="20000"/>
          </a:bodyPr>
          <a:lstStyle/>
          <a:p>
            <a:pPr marL="0" indent="0">
              <a:buNone/>
            </a:pPr>
            <a:r>
              <a:rPr lang="en-IN" sz="4400" dirty="0" smtClean="0"/>
              <a:t>Fake News </a:t>
            </a:r>
            <a:r>
              <a:rPr lang="en-IN" sz="4400" dirty="0"/>
              <a:t>Detection Project </a:t>
            </a:r>
            <a:endParaRPr lang="en-IN" sz="4400" dirty="0" smtClean="0"/>
          </a:p>
          <a:p>
            <a:pPr marL="0" indent="0">
              <a:buNone/>
            </a:pPr>
            <a:endParaRPr lang="en-US" sz="4400" dirty="0"/>
          </a:p>
          <a:p>
            <a:pPr marL="0" indent="0">
              <a:buNone/>
            </a:pPr>
            <a:endParaRPr lang="en-IN" sz="4400" dirty="0" smtClean="0"/>
          </a:p>
          <a:p>
            <a:pPr marL="0" indent="0">
              <a:buNone/>
            </a:pPr>
            <a:endParaRPr lang="en-US" sz="4400" dirty="0"/>
          </a:p>
          <a:p>
            <a:pPr marL="0" indent="0">
              <a:buNone/>
            </a:pPr>
            <a:endParaRPr lang="en-US" sz="4400" dirty="0" smtClean="0"/>
          </a:p>
          <a:p>
            <a:pPr marL="0" indent="0">
              <a:buNone/>
            </a:pPr>
            <a:endParaRPr lang="en-US" sz="4400" dirty="0"/>
          </a:p>
          <a:p>
            <a:pPr marL="0" indent="0">
              <a:buNone/>
            </a:pPr>
            <a:endParaRPr lang="en-US" sz="4400" dirty="0" smtClean="0"/>
          </a:p>
          <a:p>
            <a:pPr marL="0" indent="0">
              <a:buNone/>
            </a:pPr>
            <a:endParaRPr lang="en-US" sz="4400" dirty="0"/>
          </a:p>
          <a:p>
            <a:pPr marL="0" indent="0" algn="r">
              <a:buNone/>
            </a:pPr>
            <a:r>
              <a:rPr lang="en-US" sz="4400" dirty="0" smtClean="0"/>
              <a:t>                                                  </a:t>
            </a:r>
          </a:p>
          <a:p>
            <a:pPr marL="0" indent="0" algn="r">
              <a:buNone/>
            </a:pPr>
            <a:endParaRPr lang="en-US" sz="4400" dirty="0"/>
          </a:p>
          <a:p>
            <a:pPr marL="0" indent="0" algn="r">
              <a:buNone/>
            </a:pPr>
            <a:endParaRPr lang="en-US" sz="4400" dirty="0" smtClean="0"/>
          </a:p>
          <a:p>
            <a:pPr marL="0" indent="0" algn="r">
              <a:buNone/>
            </a:pPr>
            <a:endParaRPr lang="en-US" sz="2500" dirty="0" smtClean="0"/>
          </a:p>
          <a:p>
            <a:pPr marL="0" indent="0" algn="r">
              <a:buNone/>
            </a:pPr>
            <a:r>
              <a:rPr lang="en-US" sz="5100" dirty="0" smtClean="0"/>
              <a:t>Submitted by-</a:t>
            </a:r>
          </a:p>
          <a:p>
            <a:pPr marL="0" indent="0" algn="r">
              <a:buNone/>
            </a:pPr>
            <a:r>
              <a:rPr lang="en-US" sz="5100" dirty="0" smtClean="0"/>
              <a:t> Sankalp  Mahapatra</a:t>
            </a:r>
          </a:p>
          <a:p>
            <a:pPr marL="0" indent="0" algn="r">
              <a:buNone/>
            </a:pPr>
            <a:r>
              <a:rPr lang="en-US" sz="5100" dirty="0" smtClean="0"/>
              <a:t>  Internship 29 </a:t>
            </a:r>
            <a:endParaRPr lang="en-IN" sz="5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208912"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81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88" y="620688"/>
            <a:ext cx="7800982" cy="48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8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799451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6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692696"/>
            <a:ext cx="7983157"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2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14191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2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idx="1"/>
          </p:nvPr>
        </p:nvSpPr>
        <p:spPr/>
        <p:txBody>
          <a:bodyPr>
            <a:normAutofit fontScale="92500"/>
          </a:bodyPr>
          <a:lstStyle/>
          <a:p>
            <a:r>
              <a:rPr lang="en-US" sz="2400" dirty="0"/>
              <a:t>The fake and true news was predicted using </a:t>
            </a:r>
            <a:r>
              <a:rPr lang="en-US" sz="2400" dirty="0" err="1"/>
              <a:t>naive_bayes</a:t>
            </a:r>
            <a:r>
              <a:rPr lang="en-US" sz="2400" dirty="0"/>
              <a:t> </a:t>
            </a:r>
            <a:r>
              <a:rPr lang="en-US" sz="2400" dirty="0" err="1"/>
              <a:t>algorithrm</a:t>
            </a:r>
            <a:r>
              <a:rPr lang="en-US" sz="2400" dirty="0"/>
              <a:t> and </a:t>
            </a:r>
            <a:r>
              <a:rPr lang="en-US" sz="2400" dirty="0" err="1"/>
              <a:t>Mutilayer</a:t>
            </a:r>
            <a:r>
              <a:rPr lang="en-US" sz="2400" dirty="0"/>
              <a:t> perceptron (MLP). It was seen that the </a:t>
            </a:r>
            <a:r>
              <a:rPr lang="en-US" sz="2400" dirty="0" err="1"/>
              <a:t>naive_bayes</a:t>
            </a:r>
            <a:r>
              <a:rPr lang="en-US" sz="2400" dirty="0"/>
              <a:t> </a:t>
            </a:r>
            <a:r>
              <a:rPr lang="en-US" sz="2400" dirty="0" err="1"/>
              <a:t>yeilds</a:t>
            </a:r>
            <a:r>
              <a:rPr lang="en-US" sz="2400" dirty="0"/>
              <a:t> Hamming Loss: 0.038604305864884926 and Accuracy Score: 0.961395694135115. The </a:t>
            </a:r>
            <a:r>
              <a:rPr lang="en-US" sz="2400" dirty="0" err="1"/>
              <a:t>Mutilayer</a:t>
            </a:r>
            <a:r>
              <a:rPr lang="en-US" sz="2400" dirty="0"/>
              <a:t> perceptron (MLP) gives Hamming Loss: 0.010244988864142539, Accuracy Score: 0.9897550111358575. </a:t>
            </a:r>
            <a:endParaRPr lang="en-US" sz="2400" dirty="0" smtClean="0"/>
          </a:p>
          <a:p>
            <a:r>
              <a:rPr lang="en-US" sz="2400" dirty="0"/>
              <a:t>By visualization we can learn data distribution, words distribution before and after cleaning, Positive words and negative words etc. The fake and true news was predicted using </a:t>
            </a:r>
            <a:r>
              <a:rPr lang="en-US" sz="2400" dirty="0" err="1"/>
              <a:t>naive_bayes</a:t>
            </a:r>
            <a:r>
              <a:rPr lang="en-US" sz="2400" dirty="0"/>
              <a:t> </a:t>
            </a:r>
            <a:r>
              <a:rPr lang="en-US" sz="2400" dirty="0" err="1"/>
              <a:t>algorithrm</a:t>
            </a:r>
            <a:r>
              <a:rPr lang="en-US" sz="2400" dirty="0"/>
              <a:t> and </a:t>
            </a:r>
            <a:r>
              <a:rPr lang="en-US" sz="2400" dirty="0" err="1"/>
              <a:t>Mutilayer</a:t>
            </a:r>
            <a:r>
              <a:rPr lang="en-US" sz="2400" dirty="0"/>
              <a:t> perceptron (MLP). It was seen that the </a:t>
            </a:r>
            <a:r>
              <a:rPr lang="en-US" sz="2400" dirty="0" err="1"/>
              <a:t>naive_bayes</a:t>
            </a:r>
            <a:r>
              <a:rPr lang="en-US" sz="2400" dirty="0"/>
              <a:t> </a:t>
            </a:r>
            <a:r>
              <a:rPr lang="en-US" sz="2400" dirty="0" err="1"/>
              <a:t>yeilds</a:t>
            </a:r>
            <a:r>
              <a:rPr lang="en-US" sz="2400" dirty="0"/>
              <a:t> Hamming Loss: 0.038604305864884926 and Accuracy Score: 0.14. The </a:t>
            </a:r>
            <a:r>
              <a:rPr lang="en-US" sz="2400" dirty="0" err="1"/>
              <a:t>Mutilayer</a:t>
            </a:r>
            <a:r>
              <a:rPr lang="en-US" sz="2400" dirty="0"/>
              <a:t> perceptron (MLP) gives Hamming Loss: 0.010244988864142539, Accuracy Score: 0.42. </a:t>
            </a:r>
            <a:endParaRPr lang="en-IN" sz="2400" dirty="0"/>
          </a:p>
        </p:txBody>
      </p:sp>
    </p:spTree>
    <p:extLst>
      <p:ext uri="{BB962C8B-B14F-4D97-AF65-F5344CB8AC3E}">
        <p14:creationId xmlns:p14="http://schemas.microsoft.com/office/powerpoint/2010/main" val="12535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TABLE OF CONTENTS</a:t>
            </a:r>
            <a:br>
              <a:rPr lang="en-IN" b="1" u="sng"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INTRODUCTION </a:t>
            </a:r>
          </a:p>
          <a:p>
            <a:pPr marL="0" indent="0">
              <a:buNone/>
            </a:pPr>
            <a:r>
              <a:rPr lang="en-IN" b="1" dirty="0" smtClean="0"/>
              <a:t>    Business Problem Framing</a:t>
            </a:r>
          </a:p>
          <a:p>
            <a:pPr marL="0" indent="0">
              <a:buNone/>
            </a:pPr>
            <a:r>
              <a:rPr lang="en-IN" b="1" dirty="0" smtClean="0"/>
              <a:t>    CONCEPTUAL BACKGROUND OF THE DOMAIN          PROBLEM</a:t>
            </a:r>
          </a:p>
          <a:p>
            <a:r>
              <a:rPr lang="en-IN" b="1" dirty="0" smtClean="0"/>
              <a:t> </a:t>
            </a:r>
            <a:r>
              <a:rPr lang="en-US" b="1" dirty="0" smtClean="0"/>
              <a:t>Motivation for the Problem undertaken</a:t>
            </a:r>
            <a:endParaRPr lang="en-IN" b="1" dirty="0" smtClean="0"/>
          </a:p>
          <a:p>
            <a:r>
              <a:rPr lang="en-IN" b="1" dirty="0" smtClean="0"/>
              <a:t>Exploratory Data Analysis (EDA) </a:t>
            </a:r>
          </a:p>
          <a:p>
            <a:r>
              <a:rPr lang="en-US" b="1" dirty="0" smtClean="0"/>
              <a:t>Data Visualization</a:t>
            </a:r>
            <a:endParaRPr lang="en-IN" dirty="0" smtClean="0"/>
          </a:p>
          <a:p>
            <a:r>
              <a:rPr lang="en-IN" b="1" dirty="0" smtClean="0"/>
              <a:t>Model/s Development and Evaluation </a:t>
            </a:r>
          </a:p>
          <a:p>
            <a:r>
              <a:rPr lang="en-US" b="1" dirty="0" err="1" smtClean="0"/>
              <a:t>Hyperparameter</a:t>
            </a:r>
            <a:r>
              <a:rPr lang="en-US" b="1" dirty="0" smtClean="0"/>
              <a:t> tuning using </a:t>
            </a:r>
            <a:r>
              <a:rPr lang="en-US" b="1" dirty="0" err="1" smtClean="0"/>
              <a:t>GridSearchCV</a:t>
            </a:r>
            <a:endParaRPr lang="en-IN" b="1" dirty="0" smtClean="0"/>
          </a:p>
          <a:p>
            <a:r>
              <a:rPr lang="en-IN" b="1" dirty="0" smtClean="0"/>
              <a:t>Conclusion </a:t>
            </a:r>
            <a:endParaRPr lang="en-IN" dirty="0" smtClean="0"/>
          </a:p>
          <a:p>
            <a:endParaRPr lang="en-IN" dirty="0"/>
          </a:p>
        </p:txBody>
      </p:sp>
    </p:spTree>
    <p:extLst>
      <p:ext uri="{BB962C8B-B14F-4D97-AF65-F5344CB8AC3E}">
        <p14:creationId xmlns:p14="http://schemas.microsoft.com/office/powerpoint/2010/main" val="55219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t>
            </a:r>
            <a:endParaRPr lang="en-IN" dirty="0"/>
          </a:p>
        </p:txBody>
      </p:sp>
      <p:sp>
        <p:nvSpPr>
          <p:cNvPr id="3" name="Content Placeholder 2"/>
          <p:cNvSpPr>
            <a:spLocks noGrp="1"/>
          </p:cNvSpPr>
          <p:nvPr>
            <p:ph idx="1"/>
          </p:nvPr>
        </p:nvSpPr>
        <p:spPr/>
        <p:txBody>
          <a:bodyPr>
            <a:noAutofit/>
          </a:bodyPr>
          <a:lstStyle/>
          <a:p>
            <a:pPr marL="0" indent="0" algn="just">
              <a:buNone/>
            </a:pPr>
            <a:r>
              <a:rPr lang="en-US" sz="2000" dirty="0"/>
              <a:t>Context Fake news has become one of the biggest problems of our age. It has serious impact on our online as well as offline discourse. One can even go as far as saying that, to date, fake news poses a clear and present danger to western democracy and stability of the </a:t>
            </a:r>
            <a:r>
              <a:rPr lang="en-US" sz="2000" dirty="0" err="1"/>
              <a:t>society.Content</a:t>
            </a:r>
            <a:r>
              <a:rPr lang="en-US" sz="2000" dirty="0"/>
              <a:t> What's inside is more than just rows and columns. Make it easy for others to get started by describing how you acquired the data and what time period it represents, too. What is a Fake News? 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 </a:t>
            </a:r>
            <a:endParaRPr lang="en-IN" sz="2000" dirty="0"/>
          </a:p>
        </p:txBody>
      </p:sp>
    </p:spTree>
    <p:extLst>
      <p:ext uri="{BB962C8B-B14F-4D97-AF65-F5344CB8AC3E}">
        <p14:creationId xmlns:p14="http://schemas.microsoft.com/office/powerpoint/2010/main" val="372405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a:t>
            </a:r>
          </a:p>
        </p:txBody>
      </p:sp>
      <p:sp>
        <p:nvSpPr>
          <p:cNvPr id="3" name="Content Placeholder 2"/>
          <p:cNvSpPr>
            <a:spLocks noGrp="1"/>
          </p:cNvSpPr>
          <p:nvPr>
            <p:ph idx="1"/>
          </p:nvPr>
        </p:nvSpPr>
        <p:spPr/>
        <p:txBody>
          <a:bodyPr>
            <a:normAutofit fontScale="92500" lnSpcReduction="10000"/>
          </a:bodyPr>
          <a:lstStyle/>
          <a:p>
            <a:r>
              <a:rPr lang="en-US" dirty="0"/>
              <a:t>In this project, we are using some machine learning and Natural language processing libraries like NLTK, re (Regular Expression), </a:t>
            </a:r>
            <a:r>
              <a:rPr lang="en-US" dirty="0" err="1"/>
              <a:t>Scikit</a:t>
            </a:r>
            <a:r>
              <a:rPr lang="en-US" dirty="0"/>
              <a:t> Learn. </a:t>
            </a:r>
          </a:p>
          <a:p>
            <a:r>
              <a:rPr lang="en-US" dirty="0" smtClean="0"/>
              <a:t>Natural </a:t>
            </a:r>
            <a:r>
              <a:rPr lang="en-US" dirty="0"/>
              <a:t>Language Processing Machine learning data only works with numerical features so we have to convert text data into numerical columns. So we have to preprocess the text and that is called natural language processing. In-text preprocess we are cleaning our text by steaming, lemmatization, remove </a:t>
            </a:r>
            <a:endParaRPr lang="en-IN" dirty="0"/>
          </a:p>
        </p:txBody>
      </p:sp>
    </p:spTree>
    <p:extLst>
      <p:ext uri="{BB962C8B-B14F-4D97-AF65-F5344CB8AC3E}">
        <p14:creationId xmlns:p14="http://schemas.microsoft.com/office/powerpoint/2010/main" val="109297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US" dirty="0" err="1"/>
              <a:t>stopwords</a:t>
            </a:r>
            <a:r>
              <a:rPr lang="en-US" dirty="0"/>
              <a:t>, remove special symbols and numbers, etc. After cleaning the data we have to feed this text data into a </a:t>
            </a:r>
            <a:r>
              <a:rPr lang="en-US" dirty="0" err="1"/>
              <a:t>vectorizer</a:t>
            </a:r>
            <a:r>
              <a:rPr lang="en-US" dirty="0"/>
              <a:t> which will convert this text data into numerical features. </a:t>
            </a:r>
          </a:p>
          <a:p>
            <a:r>
              <a:rPr lang="en-US" dirty="0"/>
              <a:t>-Dataset You can find many datasets for fake news detection on </a:t>
            </a:r>
            <a:r>
              <a:rPr lang="en-US" dirty="0" err="1"/>
              <a:t>Kaggle</a:t>
            </a:r>
            <a:r>
              <a:rPr lang="en-US" dirty="0"/>
              <a:t> or many other sites. I download these datasets from </a:t>
            </a:r>
            <a:r>
              <a:rPr lang="en-US" dirty="0" err="1"/>
              <a:t>Kaggle</a:t>
            </a:r>
            <a:r>
              <a:rPr lang="en-US" dirty="0"/>
              <a:t>. There are two datasets one for fake news and one for true news. In true news, there is 21417 news, and in fake news, there is 23481 news. You have to insert one label column zero for fake news and one for true news. We are combined both datasets using pandas built-in function. </a:t>
            </a:r>
            <a:endParaRPr lang="en-IN" dirty="0"/>
          </a:p>
        </p:txBody>
      </p:sp>
    </p:spTree>
    <p:extLst>
      <p:ext uri="{BB962C8B-B14F-4D97-AF65-F5344CB8AC3E}">
        <p14:creationId xmlns:p14="http://schemas.microsoft.com/office/powerpoint/2010/main" val="54450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6552728" cy="23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605553"/>
            <a:ext cx="5760640" cy="325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60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230" y="1741011"/>
            <a:ext cx="7749540" cy="424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91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320" y="1889601"/>
            <a:ext cx="5547360" cy="39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67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059" y="980728"/>
            <a:ext cx="7726561" cy="506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66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548</Words>
  <Application>Microsoft Office PowerPoint</Application>
  <PresentationFormat>On-screen Show (4:3)</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TABLE OF CONTENTS </vt:lpstr>
      <vt:lpstr>INTRODUCTION </vt:lpstr>
      <vt:lpstr>Workflow </vt:lpstr>
      <vt:lpstr>PowerPoint Presentation</vt:lpstr>
      <vt:lpstr>Data Preprocessing </vt:lpstr>
      <vt:lpstr>PowerPoint Presentation</vt:lpstr>
      <vt:lpstr>Visualizations </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Mahapatra</dc:creator>
  <cp:lastModifiedBy>Sankalp Mahapatra</cp:lastModifiedBy>
  <cp:revision>2</cp:revision>
  <dcterms:created xsi:type="dcterms:W3CDTF">2022-12-10T15:54:08Z</dcterms:created>
  <dcterms:modified xsi:type="dcterms:W3CDTF">2022-12-10T16:09:36Z</dcterms:modified>
</cp:coreProperties>
</file>