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ff7906c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5ff7906c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968bb6a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0968bb6a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0968bb6a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0968bb6a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968bb6a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0968bb6a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968bb6a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968bb6a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5ff7906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5ff7906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5ff7a4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5ff7a4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5ff7906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5ff7906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3dfe6e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3dfe6e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b70a7989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b70a798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968bb6a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968bb6a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968bb6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968bb6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968bb6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968bb6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968bb6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968bb6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3dfe6e8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43dfe6e8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5b70a798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5b70a798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CS772: DL4NLP</a:t>
            </a:r>
            <a:br>
              <a:rPr lang="en"/>
            </a:br>
            <a:r>
              <a:rPr lang="en"/>
              <a:t>Assignment Evaluation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" sz="4800"/>
              <a:t>Group 11</a:t>
            </a:r>
            <a:endParaRPr b="1" sz="48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" sz="4800"/>
              <a:t>Sankalp Mule, 17D110007</a:t>
            </a:r>
            <a:endParaRPr b="1" sz="48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" sz="4800"/>
              <a:t>Siddhant Benake, 17D110011</a:t>
            </a:r>
            <a:endParaRPr b="1" sz="48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" sz="4800"/>
              <a:t>Kumar Miskin, 17D110026</a:t>
            </a:r>
            <a:endParaRPr b="1" sz="48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7500"/>
              <a:buNone/>
            </a:pPr>
            <a:r>
              <a:rPr b="1" lang="en" sz="4800"/>
              <a:t>Abeen Bhattacharya 170110013</a:t>
            </a:r>
            <a:endParaRPr b="1" sz="48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909"/>
              <a:buNone/>
            </a:pPr>
            <a:r>
              <a:rPr b="1" lang="en" sz="4400"/>
              <a:t>Date: 12/04/21</a:t>
            </a:r>
            <a:endParaRPr b="1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125175" y="46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</a:rPr>
              <a:t>Evaluation Table: LSTM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50" y="1898988"/>
            <a:ext cx="7770099" cy="13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25175" y="46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</a:rPr>
              <a:t>Evaluation Table: Bi-LSTM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25" y="1875213"/>
            <a:ext cx="8153949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125175" y="46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</a:rPr>
              <a:t>Evaluation Table: GRU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75" y="1878913"/>
            <a:ext cx="8110650" cy="13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25175" y="46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</a:rPr>
              <a:t>Evaluation Table: Bi-GRU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38" y="1874150"/>
            <a:ext cx="8117525" cy="1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the best model: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213" y="1087550"/>
            <a:ext cx="3917575" cy="33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Analysis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words like “book” are always giving 5. This I speculate is probably due to only positive reviews on “book” in Data. 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4800"/>
            <a:ext cx="4182226" cy="189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924" y="2304794"/>
            <a:ext cx="4409848" cy="19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161675" y="263075"/>
            <a:ext cx="8520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7800"/>
              <a:t>GUI:</a:t>
            </a:r>
            <a:endParaRPr b="1" sz="78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375"/>
            <a:ext cx="8839202" cy="38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sentiment analysis problem at hand and we need to classify the given sentence into a class based on the sentiment of the sentence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we need to incorporate: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RNN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LSTM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Bi-LSTM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GRU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Bi-GRU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With and Without Pre-Trained Word Embeddings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3825" y="95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</a:rPr>
              <a:t>Architecture: RNN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12" y="810575"/>
            <a:ext cx="5508776" cy="27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567350" y="3843450"/>
            <a:ext cx="60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Layer: </a:t>
            </a:r>
            <a:r>
              <a:rPr b="1" lang="en"/>
              <a:t>300d</a:t>
            </a:r>
            <a:r>
              <a:rPr lang="en"/>
              <a:t> Embedding Vector</a:t>
            </a:r>
            <a:br>
              <a:rPr lang="en"/>
            </a:br>
            <a:r>
              <a:rPr lang="en"/>
              <a:t>Number of Hidden Layers: </a:t>
            </a:r>
            <a:r>
              <a:rPr b="1" lang="en"/>
              <a:t>2</a:t>
            </a:r>
            <a:br>
              <a:rPr lang="en"/>
            </a:br>
            <a:r>
              <a:rPr lang="en"/>
              <a:t>Number of Hidden Neurons in each Hidden Layer:</a:t>
            </a:r>
            <a:r>
              <a:rPr b="1" lang="en"/>
              <a:t> 256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63825" y="95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</a:rPr>
              <a:t>Architecture: LSTM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567350" y="3843450"/>
            <a:ext cx="60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Layer: </a:t>
            </a:r>
            <a:r>
              <a:rPr b="1" lang="en"/>
              <a:t>300d</a:t>
            </a:r>
            <a:r>
              <a:rPr lang="en"/>
              <a:t> Embedding Vector</a:t>
            </a:r>
            <a:br>
              <a:rPr lang="en"/>
            </a:br>
            <a:r>
              <a:rPr lang="en"/>
              <a:t>Number of Hidden Layers: </a:t>
            </a:r>
            <a:r>
              <a:rPr b="1" lang="en"/>
              <a:t>2</a:t>
            </a:r>
            <a:br>
              <a:rPr lang="en"/>
            </a:br>
            <a:r>
              <a:rPr lang="en"/>
              <a:t>Number of Hidden Neurons in each Hidden Layer:</a:t>
            </a:r>
            <a:r>
              <a:rPr b="1" lang="en"/>
              <a:t> 256</a:t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150" y="887650"/>
            <a:ext cx="6371702" cy="2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63825" y="95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</a:rPr>
              <a:t>Architecture: Bi-LSTM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567350" y="3843450"/>
            <a:ext cx="60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Layer: </a:t>
            </a:r>
            <a:r>
              <a:rPr b="1" lang="en"/>
              <a:t>300d</a:t>
            </a:r>
            <a:r>
              <a:rPr lang="en"/>
              <a:t> Embedding Vector</a:t>
            </a:r>
            <a:br>
              <a:rPr lang="en"/>
            </a:br>
            <a:r>
              <a:rPr lang="en"/>
              <a:t>Number of Hidden Layers: </a:t>
            </a:r>
            <a:r>
              <a:rPr b="1" lang="en"/>
              <a:t>1 Forward Layer, 1 Backward Layer</a:t>
            </a:r>
            <a:br>
              <a:rPr lang="en"/>
            </a:br>
            <a:r>
              <a:rPr lang="en"/>
              <a:t>Number of Hidden Neurons in each Hidden Layer:</a:t>
            </a:r>
            <a:r>
              <a:rPr b="1" lang="en"/>
              <a:t> 256</a:t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175" y="720550"/>
            <a:ext cx="5933900" cy="29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63825" y="95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</a:rPr>
              <a:t>Architecture: GRU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567350" y="3843450"/>
            <a:ext cx="60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Layer: </a:t>
            </a:r>
            <a:r>
              <a:rPr b="1" lang="en"/>
              <a:t>300d</a:t>
            </a:r>
            <a:r>
              <a:rPr lang="en"/>
              <a:t> Embedding Vector</a:t>
            </a:r>
            <a:br>
              <a:rPr lang="en"/>
            </a:br>
            <a:r>
              <a:rPr lang="en"/>
              <a:t>Number of Hidden Layers: </a:t>
            </a:r>
            <a:r>
              <a:rPr b="1" lang="en"/>
              <a:t>2</a:t>
            </a:r>
            <a:br>
              <a:rPr lang="en"/>
            </a:br>
            <a:r>
              <a:rPr lang="en"/>
              <a:t>Number of Hidden Neurons in each Hidden Layer:</a:t>
            </a:r>
            <a:r>
              <a:rPr b="1" lang="en"/>
              <a:t> 256</a:t>
            </a:r>
            <a:endParaRPr b="1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75" y="887650"/>
            <a:ext cx="6921439" cy="2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63825" y="95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</a:rPr>
              <a:t>Architecture: Bi-GRU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567350" y="3843450"/>
            <a:ext cx="60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Layer: </a:t>
            </a:r>
            <a:r>
              <a:rPr b="1" lang="en"/>
              <a:t>300d</a:t>
            </a:r>
            <a:r>
              <a:rPr lang="en"/>
              <a:t> Embedding Vector</a:t>
            </a:r>
            <a:br>
              <a:rPr lang="en"/>
            </a:br>
            <a:r>
              <a:rPr lang="en"/>
              <a:t>Number of Hidden Layers: </a:t>
            </a:r>
            <a:r>
              <a:rPr b="1" lang="en"/>
              <a:t>1 Forward Layer, 1 Backward Layer</a:t>
            </a:r>
            <a:br>
              <a:rPr lang="en"/>
            </a:br>
            <a:r>
              <a:rPr lang="en"/>
              <a:t>Number of Hidden Neurons in each Hidden Layer:</a:t>
            </a:r>
            <a:r>
              <a:rPr b="1" lang="en"/>
              <a:t> 256</a:t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488" y="780525"/>
            <a:ext cx="3191274" cy="26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functions used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nltk.corpus </a:t>
            </a:r>
            <a:r>
              <a:rPr lang="en" sz="12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stopwords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nltk.tokenize </a:t>
            </a:r>
            <a:r>
              <a:rPr lang="en" sz="12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word_tokenize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sklearn.model_selection </a:t>
            </a:r>
            <a:r>
              <a:rPr lang="en" sz="12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torch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torch.nn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torch.utils.data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gensim.models </a:t>
            </a:r>
            <a:r>
              <a:rPr lang="en" sz="12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Word2Vec,FastText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orch.nn.functional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imblearn.over_sampling </a:t>
            </a:r>
            <a:r>
              <a:rPr lang="en" sz="12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SMOTE, RandomOverSampler, SMOTENC, ADASYN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ourier New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imblearn.under_sampling </a:t>
            </a:r>
            <a:r>
              <a:rPr lang="en" sz="12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RandomUnderSampler</a:t>
            </a:r>
            <a:endParaRPr sz="1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125175" y="46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</a:rPr>
              <a:t>Evaluation Table: RNN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00" y="1702175"/>
            <a:ext cx="8039100" cy="13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