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C78CB9-9EDC-4491-A04F-B8C3AC94A53E}">
  <a:tblStyle styleId="{89C78CB9-9EDC-4491-A04F-B8C3AC94A5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a60f1be1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d9a60f1be1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99c62de0c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99c62de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99c62de0c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99c62de0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99c62de0c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99c62de0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99c62de0c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99c62de0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9a60f1be1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9a60f1be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99c62de0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99c62de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9c62de0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99c62de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99c62de0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99c62de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305684"/>
            <a:ext cx="121920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CS772: DL4NLP</a:t>
            </a:r>
            <a:br>
              <a:rPr lang="en-IN"/>
            </a:br>
            <a:r>
              <a:rPr lang="en-IN"/>
              <a:t>Assignment Evaluation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415650" y="3789758"/>
            <a:ext cx="11360700" cy="14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00"/>
              <a:buNone/>
            </a:pPr>
            <a:r>
              <a:rPr b="1" lang="en-IN" sz="6400"/>
              <a:t>Group 11</a:t>
            </a:r>
            <a:endParaRPr b="1" sz="6400"/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37500"/>
              <a:buNone/>
            </a:pPr>
            <a:r>
              <a:rPr b="1" lang="en-IN" sz="6400"/>
              <a:t>Sankalp Mule, 17D110007</a:t>
            </a:r>
            <a:endParaRPr b="1" sz="6400"/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37500"/>
              <a:buNone/>
            </a:pPr>
            <a:r>
              <a:rPr b="1" lang="en-IN" sz="6400"/>
              <a:t>Siddhant Benake, 17D110011</a:t>
            </a:r>
            <a:endParaRPr b="1" sz="6400"/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37500"/>
              <a:buNone/>
            </a:pPr>
            <a:r>
              <a:rPr b="1" lang="en-IN" sz="6400"/>
              <a:t>Kumar Miskin, 17D110026</a:t>
            </a:r>
            <a:endParaRPr b="1" sz="6400"/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37500"/>
              <a:buNone/>
            </a:pPr>
            <a:r>
              <a:rPr b="1" lang="en-IN" sz="6400"/>
              <a:t>Abeen Bhattacharya 170110013</a:t>
            </a:r>
            <a:endParaRPr b="1" sz="6400"/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40677"/>
              <a:buNone/>
            </a:pPr>
            <a:r>
              <a:rPr b="1" lang="en-IN" sz="5900"/>
              <a:t>Date: 13/05/21</a:t>
            </a:r>
            <a:endParaRPr b="1" sz="5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Qualitative bigram analysis of Class 1 &amp; 2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5" y="1825630"/>
            <a:ext cx="6139851" cy="32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725" y="1877040"/>
            <a:ext cx="6042825" cy="320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Qualitative bigram analysis of Class 2 &amp; 3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50" y="1825629"/>
            <a:ext cx="5810075" cy="30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925" y="1825625"/>
            <a:ext cx="5810075" cy="307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Qualitative bigram analysis of Class 3 &amp; 4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4029"/>
            <a:ext cx="5911250" cy="31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025" y="1914025"/>
            <a:ext cx="5999275" cy="31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Qualitative bigram analysis of Class 4 &amp; 5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4175"/>
            <a:ext cx="5997675" cy="31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625" y="2034175"/>
            <a:ext cx="6086475" cy="32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 Confusion matrix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Confusion matrix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+ Explaining confusion matrix using the unigram overlap (previous slide)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25" y="2800425"/>
            <a:ext cx="4719500" cy="33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66700" lvl="0" marL="228600" rtl="0" algn="l">
              <a:spcBef>
                <a:spcPts val="0"/>
              </a:spcBef>
              <a:spcAft>
                <a:spcPts val="0"/>
              </a:spcAft>
              <a:buSzPts val="3400"/>
              <a:buFont typeface="Arial"/>
              <a:buChar char="•"/>
            </a:pPr>
            <a:r>
              <a:rPr lang="en-IN" sz="3400"/>
              <a:t>Demo:</a:t>
            </a:r>
            <a:endParaRPr sz="5000"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Transformer-based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Showing sensitivity of input words towards the sentiment decisions, using explanability tools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913" y="3585900"/>
            <a:ext cx="9264176" cy="25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Identifying the rating of a review using sentiment analysis 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Input dataset contains reviews and their rating score between 1 to 5 - low to high 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Given a review, we predict the rating score. 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Libraries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86353"/>
            <a:ext cx="7734699" cy="31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4674100"/>
            <a:ext cx="6847597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4972350"/>
            <a:ext cx="6847601" cy="15188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9176775" y="1835350"/>
            <a:ext cx="235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Lime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Gradio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Architecture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794" y="1825625"/>
            <a:ext cx="10168850" cy="38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2675" y="1286770"/>
            <a:ext cx="12192002" cy="463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416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Results</a:t>
            </a:r>
            <a:endParaRPr/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952500" y="203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{89C78CB9-9EDC-4491-A04F-B8C3AC94A53E}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F1-Score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RNN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LSTM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Bi-LSTM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GRU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Bi-GRU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Transformers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Qualitative unigram analysis of Class 1 &amp; 2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" y="1644975"/>
            <a:ext cx="5881699" cy="30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975" y="1644975"/>
            <a:ext cx="5881699" cy="30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Qualitative unigram analysis of Class 2 &amp; 3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825"/>
            <a:ext cx="6002124" cy="3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150" y="1690825"/>
            <a:ext cx="6002124" cy="315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Qualitative unigram analysis of Class 3 &amp; 4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825"/>
            <a:ext cx="6022850" cy="31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150" y="1690850"/>
            <a:ext cx="6022850" cy="317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Qualitative unigram analysis of Class 4 &amp; 5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825"/>
            <a:ext cx="5995076" cy="31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075" y="1690837"/>
            <a:ext cx="5995076" cy="315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