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18957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187686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29300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260089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255557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43793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105563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65026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879553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068902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850790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40042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03811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28160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536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5699333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8111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75811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9275398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031069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48158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95408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5063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22407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61427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32588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32343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35042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2751966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L.SANKAR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38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8891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3542331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2"/>
          </a:xfrm>
          <a:prstGeom prst="rect"/>
          <a:noFill/>
          <a:ln w="12700" cmpd="sng" cap="flat">
            <a:noFill/>
            <a:prstDash val="solid"/>
            <a:miter/>
          </a:ln>
        </p:spPr>
      </p:pic>
    </p:spTree>
    <p:extLst>
      <p:ext uri="{BB962C8B-B14F-4D97-AF65-F5344CB8AC3E}">
        <p14:creationId xmlns:p14="http://schemas.microsoft.com/office/powerpoint/2010/main" val="2816038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21877479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157227519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2019356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5974412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231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2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138545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9390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99568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6046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5"/>
            <a:ext cx="7559828" cy="5120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003352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185961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2024-09-11T05:08:39Z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