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1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41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5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3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8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A72BA-792B-4ECB-A6F4-3B0D07084D16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5C21-E445-4120-BB4D-E788BDEC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c/TechLightn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829" y="197346"/>
            <a:ext cx="11480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webMethods Interview Question – Part1</a:t>
            </a:r>
          </a:p>
          <a:p>
            <a:endParaRPr lang="en-US" sz="2400" dirty="0"/>
          </a:p>
          <a:p>
            <a:r>
              <a:rPr lang="en-US" sz="2400" dirty="0"/>
              <a:t>1. </a:t>
            </a:r>
            <a:r>
              <a:rPr lang="en-US" dirty="0"/>
              <a:t>What are the 3 types of JDBC Adapter Transactions?</a:t>
            </a:r>
            <a:br>
              <a:rPr lang="en-US" dirty="0"/>
            </a:br>
            <a:r>
              <a:rPr lang="en-US" dirty="0"/>
              <a:t>2. No Transaction and Local Transaction?</a:t>
            </a:r>
            <a:br>
              <a:rPr lang="en-US" dirty="0"/>
            </a:br>
            <a:r>
              <a:rPr lang="en-US" dirty="0"/>
              <a:t>3. Have you worked with SAP adapter?</a:t>
            </a:r>
            <a:br>
              <a:rPr lang="en-US" dirty="0"/>
            </a:br>
            <a:r>
              <a:rPr lang="en-US" dirty="0"/>
              <a:t>4. Did you write the Java code?</a:t>
            </a:r>
            <a:br>
              <a:rPr lang="en-US" dirty="0"/>
            </a:br>
            <a:r>
              <a:rPr lang="en-US" dirty="0"/>
              <a:t>5. If the broker is down, what will happen? and where the docs will be queued.</a:t>
            </a:r>
            <a:br>
              <a:rPr lang="en-US" dirty="0"/>
            </a:br>
            <a:r>
              <a:rPr lang="en-US" dirty="0"/>
              <a:t>6. How to increase the performance of the triggers?</a:t>
            </a:r>
            <a:br>
              <a:rPr lang="en-US" dirty="0"/>
            </a:br>
            <a:r>
              <a:rPr lang="en-US" dirty="0"/>
              <a:t>7. What is the difference between Broker and UM?</a:t>
            </a:r>
            <a:br>
              <a:rPr lang="en-US" dirty="0"/>
            </a:br>
            <a:r>
              <a:rPr lang="en-US" dirty="0"/>
              <a:t>8. What is Global settings and where can it be configured from the IS page?</a:t>
            </a:r>
            <a:br>
              <a:rPr lang="en-US" dirty="0"/>
            </a:br>
            <a:r>
              <a:rPr lang="en-US" dirty="0"/>
              <a:t>9. Have you developed API's?</a:t>
            </a:r>
            <a:br>
              <a:rPr lang="en-US" dirty="0"/>
            </a:br>
            <a:r>
              <a:rPr lang="en-US" dirty="0"/>
              <a:t>10. What are the different methods in API's?</a:t>
            </a:r>
            <a:br>
              <a:rPr lang="en-US" dirty="0"/>
            </a:br>
            <a:r>
              <a:rPr lang="en-US" dirty="0"/>
              <a:t>11. SOAP and REST?</a:t>
            </a:r>
            <a:br>
              <a:rPr lang="en-US" dirty="0"/>
            </a:br>
            <a:r>
              <a:rPr lang="en-US" dirty="0"/>
              <a:t>12. Did you work with Native and JMS publish-subscribe?</a:t>
            </a:r>
            <a:br>
              <a:rPr lang="en-US" dirty="0"/>
            </a:br>
            <a:r>
              <a:rPr lang="en-US" dirty="0"/>
              <a:t>13. How to debug the java code?</a:t>
            </a:r>
            <a:br>
              <a:rPr lang="en-US" dirty="0"/>
            </a:br>
            <a:r>
              <a:rPr lang="en-US" dirty="0"/>
              <a:t>14. Did you work with Flat File?</a:t>
            </a:r>
            <a:br>
              <a:rPr lang="en-US" dirty="0"/>
            </a:br>
            <a:r>
              <a:rPr lang="en-US" dirty="0"/>
              <a:t>15. Where can we configure the SFTP credentials in the IS Page?</a:t>
            </a:r>
            <a:br>
              <a:rPr lang="en-US" dirty="0"/>
            </a:br>
            <a:r>
              <a:rPr lang="en-US" dirty="0"/>
              <a:t>16. Explain how OAuth works in API.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More videos-&gt; </a:t>
            </a:r>
            <a:r>
              <a:rPr lang="en-US" sz="2400" b="1" dirty="0" err="1"/>
              <a:t>Youtube</a:t>
            </a:r>
            <a:r>
              <a:rPr lang="en-US" sz="2400" b="1" dirty="0"/>
              <a:t> Channel name: </a:t>
            </a:r>
            <a:r>
              <a:rPr lang="en-US" sz="2400" b="1" dirty="0">
                <a:hlinkClick r:id="rId2"/>
              </a:rPr>
              <a:t>https://www.youtube.com/c/TechLightning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92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Alphonse, Arul ChristhuRaj (Cognizant)</dc:creator>
  <cp:lastModifiedBy>arulchristhuraj.alphonse@outlook.com</cp:lastModifiedBy>
  <cp:revision>34</cp:revision>
  <dcterms:created xsi:type="dcterms:W3CDTF">2020-08-31T01:14:04Z</dcterms:created>
  <dcterms:modified xsi:type="dcterms:W3CDTF">2020-11-14T13:04:45Z</dcterms:modified>
</cp:coreProperties>
</file>