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2" autoAdjust="0"/>
    <p:restoredTop sz="94660"/>
  </p:normalViewPr>
  <p:slideViewPr>
    <p:cSldViewPr snapToGrid="0">
      <p:cViewPr varScale="1">
        <p:scale>
          <a:sx n="94" d="100"/>
          <a:sy n="94" d="100"/>
        </p:scale>
        <p:origin x="84" y="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AB3F6-87DF-4CFF-9D5F-AA368A58D1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916376-D82B-4A1C-BB8C-DDF379DFB4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4D92BA-793A-4F05-AF45-FF5A19E5A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7A411-FEE0-434C-B76A-CF78325E6B5C}" type="datetimeFigureOut">
              <a:rPr lang="en-SG" smtClean="0"/>
              <a:t>14/11/2020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B62E3-1DC6-4A09-B375-5FE205805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DEC0E9-4164-483B-9E74-919092B16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F730B-023A-4733-93B9-2D4C25A452F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36634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5E2E3-BCC3-4D13-82A6-08FB75376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330532-9BBD-4785-BDA6-19031A7304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217F49-54FF-4085-BB7B-7CDBE11C3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7A411-FEE0-434C-B76A-CF78325E6B5C}" type="datetimeFigureOut">
              <a:rPr lang="en-SG" smtClean="0"/>
              <a:t>14/11/2020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C22EFB-BBCB-4DD8-AA04-37B0AC336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8531E-F9C8-4AF6-8850-9EE9AF932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F730B-023A-4733-93B9-2D4C25A452F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50085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2D7F64-CFD4-4803-B12F-A18E7A21B8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D6CA5C-0DBB-4090-81A9-0027E5D5FE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049B89-6282-48B4-A648-8D99BE02B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7A411-FEE0-434C-B76A-CF78325E6B5C}" type="datetimeFigureOut">
              <a:rPr lang="en-SG" smtClean="0"/>
              <a:t>14/11/2020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D41A3-4899-4146-84FC-20F342B57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B618A3-42F9-47EC-B48A-F564C5700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F730B-023A-4733-93B9-2D4C25A452F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59433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70001-04CD-4669-89EF-57684F380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D0E68-3275-461E-82CB-01C1FEA58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2D6BC-98D5-4EB4-AFB1-DAD7205DF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7A411-FEE0-434C-B76A-CF78325E6B5C}" type="datetimeFigureOut">
              <a:rPr lang="en-SG" smtClean="0"/>
              <a:t>14/11/2020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58ABF-12CD-45A7-B796-BC7330313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24E6B-F04F-4019-8871-16095E67F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F730B-023A-4733-93B9-2D4C25A452F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4661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DA89B-6826-477C-AF1B-BC99A7A67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C04398-12AA-401B-A563-4A52C8F6CE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085894-8AFE-45DF-B2C6-F84AE0F72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7A411-FEE0-434C-B76A-CF78325E6B5C}" type="datetimeFigureOut">
              <a:rPr lang="en-SG" smtClean="0"/>
              <a:t>14/11/2020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88E8D0-429C-4364-93D5-1B56BAE93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2C2FB-4125-465D-9D38-9D4514039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F730B-023A-4733-93B9-2D4C25A452F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16962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2B2F9-0512-4ADA-BAD1-A46FA75AD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BCF5D-A0B4-4172-9097-5C5CE00706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DBA433-E6B3-4AD5-8004-484F37C8A4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9C12CE-30AE-4DD6-9C75-5190F4DBE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7A411-FEE0-434C-B76A-CF78325E6B5C}" type="datetimeFigureOut">
              <a:rPr lang="en-SG" smtClean="0"/>
              <a:t>14/11/2020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777DF5-0D05-436E-BED1-0A5455D1D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9F03EB-12C8-4869-BA0C-E645C878D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F730B-023A-4733-93B9-2D4C25A452F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3544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94978-6F8E-4CEB-A287-BCE52BF8B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396AE2-2B91-41E3-A12B-4277D2D374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16CA21-F092-4154-8F41-47FDFF4ECD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94C14B-DADA-474E-B797-3BDA270B48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754DFE-2DF5-4105-993C-639C92D409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91A863-8B20-44DB-9CDF-E0745ADD1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7A411-FEE0-434C-B76A-CF78325E6B5C}" type="datetimeFigureOut">
              <a:rPr lang="en-SG" smtClean="0"/>
              <a:t>14/11/2020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045249-E19E-4047-9DDC-5C1BFCE15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297E2A-ED86-4CEF-AFFD-7522DD46C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F730B-023A-4733-93B9-2D4C25A452F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22053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E8921-500B-4C93-A260-7E9E1924C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8C51B1-4EEC-4BA1-BE8E-7831C2F39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7A411-FEE0-434C-B76A-CF78325E6B5C}" type="datetimeFigureOut">
              <a:rPr lang="en-SG" smtClean="0"/>
              <a:t>14/11/2020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802326-055F-4970-A968-C82664FDC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02F1CF-2241-4395-A4B0-282030322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F730B-023A-4733-93B9-2D4C25A452F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91037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35CD07-21CE-443E-9A68-EBD3E9B8F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7A411-FEE0-434C-B76A-CF78325E6B5C}" type="datetimeFigureOut">
              <a:rPr lang="en-SG" smtClean="0"/>
              <a:t>14/11/2020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79C9EE-E734-41ED-B38B-018C85D52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E34F08-56E9-44FD-8CAA-435572A0A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F730B-023A-4733-93B9-2D4C25A452F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444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C2104-94AA-475C-9570-350B32C7F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ED273-49A0-4DB7-A717-8E394F202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890FA8-5ADC-4DDF-B7B6-5B9DA1A43A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BF36A0-F8AD-4DF8-8DD0-B21A59C54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7A411-FEE0-434C-B76A-CF78325E6B5C}" type="datetimeFigureOut">
              <a:rPr lang="en-SG" smtClean="0"/>
              <a:t>14/11/2020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8EC339-3A51-4A79-8530-60262DCB2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755F25-3DE8-4E0B-8419-7FBDFFFED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F730B-023A-4733-93B9-2D4C25A452F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47280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30058-EDA7-44A2-BE3F-6DCF25008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C6D93F-0F5F-4691-BFFE-C151998458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C338A3-7A4B-463D-9D5E-7820C93081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AC21CE-2E50-452D-94D7-CC7FEE09D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7A411-FEE0-434C-B76A-CF78325E6B5C}" type="datetimeFigureOut">
              <a:rPr lang="en-SG" smtClean="0"/>
              <a:t>14/11/2020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0F78B3-564C-405E-A59D-81FD91084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9E41F-3161-4D43-853C-725D4369A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F730B-023A-4733-93B9-2D4C25A452F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98061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391456-5062-4130-8AF2-B168CC98D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679B87-B1F4-44DA-9523-A332C5F9D5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002A8-4C3C-438E-ACF5-BA2E2EB3F9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7A411-FEE0-434C-B76A-CF78325E6B5C}" type="datetimeFigureOut">
              <a:rPr lang="en-SG" smtClean="0"/>
              <a:t>14/11/2020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C3BB4-1113-42A1-98D4-74AD874F1B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FB495-6839-4ED1-BD34-BE3E5B69B0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F730B-023A-4733-93B9-2D4C25A452F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45470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c/TechLightnin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1561" y="621166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More videos-&gt; </a:t>
            </a:r>
            <a:r>
              <a:rPr lang="en-US" b="1" dirty="0" err="1"/>
              <a:t>Youtube</a:t>
            </a:r>
            <a:r>
              <a:rPr lang="en-US" b="1" dirty="0"/>
              <a:t> Channel name: </a:t>
            </a:r>
            <a:r>
              <a:rPr lang="en-US" b="1" dirty="0">
                <a:hlinkClick r:id="rId2"/>
              </a:rPr>
              <a:t>https://www.youtube.com/c/TechLightning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201561" y="229387"/>
            <a:ext cx="1167089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u="sng" dirty="0"/>
              <a:t>webMethods Interview Questions – Part2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Explain try &amp; catch block in webMethods? / how to handle error in code ?	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Difference between EAI &amp; B2B?	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What is JDBC Insert/Delete/Update Notifications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Difference between loop and Repeat?	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Explain Exit step? What are properties used in exit step?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How to invoke service by browser?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Explain sequence step?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What is branch step explain?	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Difference between </a:t>
            </a:r>
            <a:r>
              <a:rPr lang="en-US" sz="2000" dirty="0" err="1"/>
              <a:t>savePiplelineTofile</a:t>
            </a:r>
            <a:r>
              <a:rPr lang="en-US" sz="2000" dirty="0"/>
              <a:t> to </a:t>
            </a:r>
            <a:r>
              <a:rPr lang="en-US" sz="2000" dirty="0" err="1"/>
              <a:t>savepipline</a:t>
            </a:r>
            <a:r>
              <a:rPr lang="en-US" sz="2000" dirty="0"/>
              <a:t>?	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What is </a:t>
            </a:r>
            <a:r>
              <a:rPr lang="en-US" sz="2000" dirty="0" err="1"/>
              <a:t>tracePipeline</a:t>
            </a:r>
            <a:r>
              <a:rPr lang="en-US" sz="2000" dirty="0"/>
              <a:t>?	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What is the purpose of </a:t>
            </a:r>
            <a:r>
              <a:rPr lang="en-US" sz="2000" dirty="0" err="1"/>
              <a:t>clearPipline</a:t>
            </a:r>
            <a:r>
              <a:rPr lang="en-US" sz="2000" dirty="0"/>
              <a:t>?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How to parse flat file?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What is best way for appending a doc a list?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Purpose of canonical doc?	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What is </a:t>
            </a:r>
            <a:r>
              <a:rPr lang="en-US" sz="2000" dirty="0" err="1"/>
              <a:t>deployer</a:t>
            </a:r>
            <a:r>
              <a:rPr lang="en-US" sz="2000" dirty="0"/>
              <a:t>? explain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How to define ACL?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What are different type of testing you perform in your code moving from dev to Prod?</a:t>
            </a:r>
          </a:p>
        </p:txBody>
      </p:sp>
    </p:spTree>
    <p:extLst>
      <p:ext uri="{BB962C8B-B14F-4D97-AF65-F5344CB8AC3E}">
        <p14:creationId xmlns:p14="http://schemas.microsoft.com/office/powerpoint/2010/main" val="2381666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162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arulchristhuraj.alphonse@outlook.com</dc:creator>
  <cp:lastModifiedBy>arulchristhuraj.alphonse@outlook.com</cp:lastModifiedBy>
  <cp:revision>1</cp:revision>
  <dcterms:created xsi:type="dcterms:W3CDTF">2020-11-14T13:04:26Z</dcterms:created>
  <dcterms:modified xsi:type="dcterms:W3CDTF">2020-11-14T13:05:10Z</dcterms:modified>
</cp:coreProperties>
</file>