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4" r:id="rId5"/>
    <p:sldId id="267" r:id="rId6"/>
    <p:sldId id="262" r:id="rId7"/>
    <p:sldId id="265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557F27-1993-4C9C-9C8E-1E4C21614E5D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659DB2-9636-489D-AED0-B3B9F3A9799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sonmar/topk" TargetMode="External"/><Relationship Id="rId13" Type="http://schemas.openxmlformats.org/officeDocument/2006/relationships/hyperlink" Target="https://medium.com/@shaaslam/installing-apache-kafka-on-windows-495f6f2fd3c8" TargetMode="External"/><Relationship Id="rId18" Type="http://schemas.openxmlformats.org/officeDocument/2006/relationships/hyperlink" Target="https://pythonspot.com/matplotlib-bar-chart/" TargetMode="External"/><Relationship Id="rId3" Type="http://schemas.openxmlformats.org/officeDocument/2006/relationships/hyperlink" Target="https://wikitech.wikimedia.org/wiki/EventStreams" TargetMode="External"/><Relationship Id="rId7" Type="http://schemas.openxmlformats.org/officeDocument/2006/relationships/hyperlink" Target="http://listen.hatnote.com/" TargetMode="External"/><Relationship Id="rId12" Type="http://schemas.openxmlformats.org/officeDocument/2006/relationships/hyperlink" Target="https://towardsdatascience.com/kafka-python-explained-in-10-lines-of-code-800e3e07dad1" TargetMode="External"/><Relationship Id="rId17" Type="http://schemas.openxmlformats.org/officeDocument/2006/relationships/hyperlink" Target="https://www.w3schools.com/python/python_conditions.asp" TargetMode="External"/><Relationship Id="rId2" Type="http://schemas.openxmlformats.org/officeDocument/2006/relationships/hyperlink" Target="https://meta.wikimedia.org/wiki/Research:Data" TargetMode="External"/><Relationship Id="rId16" Type="http://schemas.openxmlformats.org/officeDocument/2006/relationships/hyperlink" Target="https://realpython.com/introduction-to-mongodb-and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cmap.hatnote.com/" TargetMode="External"/><Relationship Id="rId11" Type="http://schemas.openxmlformats.org/officeDocument/2006/relationships/hyperlink" Target="http://kafka.apache.org/" TargetMode="External"/><Relationship Id="rId5" Type="http://schemas.openxmlformats.org/officeDocument/2006/relationships/hyperlink" Target="https://stream.wikimedia.org/v2/stream/recentchange" TargetMode="External"/><Relationship Id="rId15" Type="http://schemas.openxmlformats.org/officeDocument/2006/relationships/hyperlink" Target="https://stackoverflow.com/questions/35560767/pyspark-streaming-with-kafka-in-pycharm" TargetMode="External"/><Relationship Id="rId10" Type="http://schemas.openxmlformats.org/officeDocument/2006/relationships/hyperlink" Target="https://stackabuse.com/getting-started-with-pythons-wikipedia-api/" TargetMode="External"/><Relationship Id="rId19" Type="http://schemas.openxmlformats.org/officeDocument/2006/relationships/hyperlink" Target="https://codepunk.io/building-relationship-graphs-in-python-with-networkx/" TargetMode="External"/><Relationship Id="rId4" Type="http://schemas.openxmlformats.org/officeDocument/2006/relationships/hyperlink" Target="https://www.mediawiki.org/wiki/API:Recent_changes_stream" TargetMode="External"/><Relationship Id="rId9" Type="http://schemas.openxmlformats.org/officeDocument/2006/relationships/hyperlink" Target="https://pypi.org/project/Wikipedia-API/" TargetMode="External"/><Relationship Id="rId14" Type="http://schemas.openxmlformats.org/officeDocument/2006/relationships/hyperlink" Target="https://dzone.com/articles/running-apache-kafka-on-windows-o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1506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Wikipedia Data Set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Sankar</a:t>
            </a:r>
            <a:r>
              <a:rPr lang="en-US" dirty="0" smtClean="0"/>
              <a:t> </a:t>
            </a:r>
            <a:r>
              <a:rPr lang="en-US" dirty="0" smtClean="0"/>
              <a:t>Chinna Shanmugam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1" y="3200400"/>
            <a:ext cx="1600200" cy="1066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5575" y="0"/>
            <a:ext cx="26384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of Domain Knowledge</a:t>
            </a:r>
          </a:p>
          <a:p>
            <a:r>
              <a:rPr lang="en-US" dirty="0" smtClean="0"/>
              <a:t>Online Encyclopedia</a:t>
            </a:r>
          </a:p>
          <a:p>
            <a:r>
              <a:rPr lang="en-US" dirty="0" smtClean="0"/>
              <a:t>Interesting to Parse the APIs</a:t>
            </a:r>
          </a:p>
          <a:p>
            <a:r>
              <a:rPr lang="en-US" dirty="0" smtClean="0"/>
              <a:t>One Source (Past, Current and Feature)</a:t>
            </a:r>
          </a:p>
          <a:p>
            <a:r>
              <a:rPr lang="en-US" dirty="0" smtClean="0"/>
              <a:t>Multilingual Support </a:t>
            </a:r>
          </a:p>
          <a:p>
            <a:r>
              <a:rPr lang="en-US" dirty="0" smtClean="0"/>
              <a:t>Business Case Queries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Pipeline Architecture</a:t>
            </a:r>
            <a:endParaRPr lang="en-US" dirty="0"/>
          </a:p>
        </p:txBody>
      </p:sp>
      <p:pic>
        <p:nvPicPr>
          <p:cNvPr id="4" name="Content Placeholder 3" descr="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05000"/>
            <a:ext cx="7391400" cy="39586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Resources &amp; Tools Used in Pipeline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JVM</a:t>
            </a:r>
          </a:p>
          <a:p>
            <a:pPr lvl="1"/>
            <a:r>
              <a:rPr lang="en-US" dirty="0" smtClean="0"/>
              <a:t>Zookeeper</a:t>
            </a:r>
          </a:p>
          <a:p>
            <a:pPr lvl="1"/>
            <a:r>
              <a:rPr lang="en-US" dirty="0" smtClean="0"/>
              <a:t>Kafka</a:t>
            </a:r>
          </a:p>
          <a:p>
            <a:pPr lvl="1"/>
            <a:r>
              <a:rPr lang="en-US" dirty="0" smtClean="0"/>
              <a:t>Mongo</a:t>
            </a:r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dirty="0" smtClean="0"/>
              <a:t>IDE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Windows 7(64bit)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4GB RAM</a:t>
            </a:r>
          </a:p>
          <a:p>
            <a:pPr lvl="1"/>
            <a:r>
              <a:rPr lang="en-US" dirty="0" smtClean="0"/>
              <a:t>Inter Core i5 processor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Wikipedia </a:t>
            </a:r>
          </a:p>
          <a:p>
            <a:pPr lvl="1"/>
            <a:r>
              <a:rPr lang="en-US" dirty="0" err="1" smtClean="0"/>
              <a:t>Wikipediaapi</a:t>
            </a:r>
            <a:endParaRPr lang="en-US" dirty="0" smtClean="0"/>
          </a:p>
          <a:p>
            <a:pPr lvl="1"/>
            <a:r>
              <a:rPr lang="en-US" dirty="0" err="1" smtClean="0"/>
              <a:t>Pymongo</a:t>
            </a:r>
            <a:endParaRPr lang="en-US" dirty="0" smtClean="0"/>
          </a:p>
          <a:p>
            <a:pPr lvl="1"/>
            <a:r>
              <a:rPr lang="en-US" dirty="0" smtClean="0"/>
              <a:t>Kafka</a:t>
            </a:r>
          </a:p>
          <a:p>
            <a:pPr lvl="1"/>
            <a:r>
              <a:rPr lang="en-US" dirty="0" err="1" smtClean="0"/>
              <a:t>MongoClient</a:t>
            </a:r>
            <a:endParaRPr lang="en-US" dirty="0" smtClean="0"/>
          </a:p>
          <a:p>
            <a:pPr lvl="1"/>
            <a:r>
              <a:rPr lang="en-US" dirty="0" err="1" smtClean="0"/>
              <a:t>PrettyTable</a:t>
            </a:r>
            <a:endParaRPr lang="en-US" dirty="0" smtClean="0"/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Networkx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Python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>
              <a:buNone/>
            </a:pPr>
            <a:r>
              <a:rPr lang="en-US" dirty="0" smtClean="0"/>
              <a:t>Wikipedia Data Source</a:t>
            </a:r>
          </a:p>
          <a:p>
            <a:pPr lvl="1"/>
            <a:r>
              <a:rPr lang="en-US" dirty="0" smtClean="0">
                <a:hlinkClick r:id="rId2"/>
              </a:rPr>
              <a:t>https://meta.wikimedia.org/wiki/Research:Data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https://wikitech.wikimedia.org/wiki/EventStreams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https://www.mediawiki.org/wiki/API:Recent_changes_stream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https://stream.wikimedia.org/v2/stream/recentchange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http://rcmap.hatnote.com/#en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http://listen.hatnote.com/</a:t>
            </a:r>
            <a:endParaRPr lang="en-US" dirty="0" smtClean="0"/>
          </a:p>
          <a:p>
            <a:pPr lvl="0">
              <a:buNone/>
            </a:pP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https://github.com/jasonmar/topk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hlinkClick r:id="rId9"/>
              </a:rPr>
              <a:t>https://pypi.org/project/Wikipedia-API/</a:t>
            </a:r>
            <a:endParaRPr lang="en-US" dirty="0" smtClean="0"/>
          </a:p>
          <a:p>
            <a:pPr lvl="1"/>
            <a:r>
              <a:rPr lang="en-US" dirty="0" smtClean="0">
                <a:hlinkClick r:id="rId10"/>
              </a:rPr>
              <a:t>https://stackabuse.com/getting-started-with-pythons-wikipedia-api/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dirty="0" smtClean="0"/>
              <a:t>Kafka</a:t>
            </a:r>
          </a:p>
          <a:p>
            <a:pPr lvl="1"/>
            <a:r>
              <a:rPr lang="en-US" dirty="0" smtClean="0">
                <a:hlinkClick r:id="rId11"/>
              </a:rPr>
              <a:t>http://kafka.apache.org/</a:t>
            </a:r>
            <a:endParaRPr lang="en-US" dirty="0" smtClean="0"/>
          </a:p>
          <a:p>
            <a:pPr lvl="1"/>
            <a:r>
              <a:rPr lang="en-US" dirty="0" smtClean="0">
                <a:hlinkClick r:id="rId12"/>
              </a:rPr>
              <a:t>https://towardsdatascience.com/kafka-python-explained-in-10-lines-of-code-800e3e07dad1</a:t>
            </a:r>
            <a:endParaRPr lang="en-US" dirty="0" smtClean="0"/>
          </a:p>
          <a:p>
            <a:pPr lvl="1"/>
            <a:r>
              <a:rPr lang="en-US" dirty="0" smtClean="0">
                <a:hlinkClick r:id="rId13"/>
              </a:rPr>
              <a:t>https://medium.com/@shaaslam/installing-apache-kafka-on-windows-495f6f2fd3c8</a:t>
            </a:r>
            <a:endParaRPr lang="en-US" dirty="0" smtClean="0"/>
          </a:p>
          <a:p>
            <a:pPr lvl="1"/>
            <a:r>
              <a:rPr lang="en-US" dirty="0" smtClean="0">
                <a:hlinkClick r:id="rId14"/>
              </a:rPr>
              <a:t>https://dzone.com/articles/running-apache-kafka-on-windows-os</a:t>
            </a:r>
            <a:endParaRPr lang="en-US" dirty="0" smtClean="0"/>
          </a:p>
          <a:p>
            <a:pPr lvl="1"/>
            <a:r>
              <a:rPr lang="en-US" dirty="0" smtClean="0">
                <a:hlinkClick r:id="rId15"/>
              </a:rPr>
              <a:t>https://stackoverflow.com/questions/35560767/pyspark-streaming-with-kafka-in-pycharm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dirty="0" smtClean="0"/>
              <a:t>Mongo</a:t>
            </a:r>
          </a:p>
          <a:p>
            <a:pPr lvl="1"/>
            <a:r>
              <a:rPr lang="en-US" dirty="0" smtClean="0">
                <a:hlinkClick r:id="rId16"/>
              </a:rPr>
              <a:t>https://realpython.com/introduction-to-mongodb-and-python/</a:t>
            </a:r>
            <a:endParaRPr lang="en-US" dirty="0" smtClean="0"/>
          </a:p>
          <a:p>
            <a:pPr lvl="1"/>
            <a:r>
              <a:rPr lang="en-US" dirty="0" smtClean="0">
                <a:hlinkClick r:id="rId17"/>
              </a:rPr>
              <a:t>https://www.w3schools.com/python/python_conditions.asp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Visualization </a:t>
            </a:r>
          </a:p>
          <a:p>
            <a:pPr lvl="1"/>
            <a:r>
              <a:rPr lang="en-US" dirty="0" smtClean="0">
                <a:hlinkClick r:id="rId18"/>
              </a:rPr>
              <a:t>https://pythonspot.com/matplotlib-bar-chart/</a:t>
            </a:r>
            <a:endParaRPr lang="en-US" dirty="0" smtClean="0"/>
          </a:p>
          <a:p>
            <a:pPr lvl="1"/>
            <a:r>
              <a:rPr lang="en-US" dirty="0" smtClean="0">
                <a:hlinkClick r:id="rId19"/>
              </a:rPr>
              <a:t>https://codepunk.io/building-relationship-graphs-in-python-with-networkx/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2953512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to Configuring Server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Null Records </a:t>
            </a:r>
          </a:p>
          <a:p>
            <a:r>
              <a:rPr lang="en-US" dirty="0" smtClean="0"/>
              <a:t>Pushing the Records into the DB</a:t>
            </a:r>
          </a:p>
          <a:p>
            <a:r>
              <a:rPr lang="en-US" dirty="0" smtClean="0"/>
              <a:t>Consuming the multiple APIs</a:t>
            </a:r>
          </a:p>
          <a:p>
            <a:r>
              <a:rPr lang="en-US" dirty="0" smtClean="0"/>
              <a:t>Identify the Business Case</a:t>
            </a:r>
          </a:p>
          <a:p>
            <a:r>
              <a:rPr lang="en-US" dirty="0" smtClean="0"/>
              <a:t>Interface Implementations </a:t>
            </a:r>
          </a:p>
          <a:p>
            <a:r>
              <a:rPr lang="en-US" dirty="0" smtClean="0"/>
              <a:t>Timeout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2877312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robotstxt-8-638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6945" r="1694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1254</TotalTime>
  <Words>130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Data Engineering </vt:lpstr>
      <vt:lpstr>Wikipedia </vt:lpstr>
      <vt:lpstr>Data Pipeline Architecture</vt:lpstr>
      <vt:lpstr>Resources &amp; Tools Used in Pipeline </vt:lpstr>
      <vt:lpstr>Bibliography </vt:lpstr>
      <vt:lpstr>Demo</vt:lpstr>
      <vt:lpstr>Challenges</vt:lpstr>
      <vt:lpstr>Q &amp; A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CSS</dc:creator>
  <cp:lastModifiedBy>CSS</cp:lastModifiedBy>
  <cp:revision>27</cp:revision>
  <dcterms:created xsi:type="dcterms:W3CDTF">2019-09-15T20:34:04Z</dcterms:created>
  <dcterms:modified xsi:type="dcterms:W3CDTF">2019-09-16T21:09:17Z</dcterms:modified>
</cp:coreProperties>
</file>