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M</a:t>
            </a:r>
            <a:r>
              <a:rPr lang="en-US" smtClean="0">
                <a:cs typeface="Times New Roman"/>
              </a:rPr>
              <a:t>.</a:t>
            </a:r>
            <a:r>
              <a:rPr lang="en-US" smtClean="0">
                <a:cs typeface="Times New Roman"/>
              </a:rPr>
              <a:t>Sankaramoorthi</a:t>
            </a:r>
            <a:r>
              <a:rPr lang="en-US" dirty="0" smtClean="0">
                <a:cs typeface="Times New Roman"/>
              </a:rPr>
              <a:t/>
            </a:r>
            <a:br>
              <a:rPr lang="en-US" dirty="0" smtClean="0">
                <a:cs typeface="Times New Roman"/>
              </a:rPr>
            </a:br>
            <a:r>
              <a:rPr lang="en-US" dirty="0" smtClean="0">
                <a:cs typeface="Times New Roman"/>
              </a:rPr>
              <a:t>Computer Science and Engineering</a:t>
            </a:r>
            <a:br>
              <a:rPr lang="en-US" dirty="0" smtClean="0">
                <a:cs typeface="Times New Roman"/>
              </a:rPr>
            </a:br>
            <a:r>
              <a:rPr lang="en-US" dirty="0" smtClean="0">
                <a:cs typeface="Times New Roman"/>
              </a:rPr>
              <a:t>St. Mother Theresa Engineering College</a:t>
            </a:r>
            <a:endParaRPr lang="en-US" dirty="0">
              <a:cs typeface="Times New Roman"/>
            </a:endParaRP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661</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M.Sankaramoorthi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238</cp:revision>
  <dcterms:created xsi:type="dcterms:W3CDTF">2024-04-02T15:09:33Z</dcterms:created>
  <dcterms:modified xsi:type="dcterms:W3CDTF">2024-04-03T07:19:04Z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