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8219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STUDENT NAME:</a:t>
            </a:r>
            <a:r>
              <a:rPr sz="2800" lang="en-US"/>
              <a:t> </a:t>
            </a:r>
            <a:r>
              <a:rPr sz="2800" lang="en-US"/>
              <a:t>S</a:t>
            </a:r>
            <a:r>
              <a:rPr sz="2800" lang="en-US"/>
              <a:t>A</a:t>
            </a:r>
            <a:r>
              <a:rPr sz="2800" lang="en-US"/>
              <a:t>N</a:t>
            </a:r>
            <a:r>
              <a:rPr sz="2800" lang="en-US"/>
              <a:t>K</a:t>
            </a:r>
            <a:r>
              <a:rPr sz="2800" lang="en-US"/>
              <a:t>A</a:t>
            </a:r>
            <a:r>
              <a:rPr sz="2800" lang="en-US"/>
              <a:t>R</a:t>
            </a:r>
            <a:r>
              <a:rPr sz="2800" lang="en-US"/>
              <a:t>A</a:t>
            </a:r>
            <a:r>
              <a:rPr sz="2800" lang="en-US"/>
              <a:t>N</a:t>
            </a:r>
            <a:r>
              <a:rPr sz="2800" lang="en-US"/>
              <a:t>.</a:t>
            </a:r>
            <a:r>
              <a:rPr sz="2800" lang="en-US"/>
              <a:t> </a:t>
            </a:r>
            <a:r>
              <a:rPr sz="2800" lang="en-US"/>
              <a:t>S</a:t>
            </a:r>
            <a:r>
              <a:rPr sz="2800" lang="en-US"/>
              <a:t>.</a:t>
            </a:r>
            <a:r>
              <a:rPr sz="2800" lang="en-US"/>
              <a:t> </a:t>
            </a:r>
            <a:r>
              <a:rPr sz="2800" lang="en-US"/>
              <a:t>J</a:t>
            </a:r>
            <a:endParaRPr dirty="0" sz="3200" lang="en-US"/>
          </a:p>
          <a:p>
            <a:r>
              <a:rPr dirty="0" sz="2800" lang="en-US"/>
              <a:t>REGISTER NO:</a:t>
            </a:r>
            <a:r>
              <a:rPr dirty="0" sz="2800" lang="en-US"/>
              <a:t>3</a:t>
            </a:r>
            <a:r>
              <a:rPr dirty="0" sz="2800" lang="en-US"/>
              <a:t>1</a:t>
            </a:r>
            <a:r>
              <a:rPr dirty="0" sz="2800" lang="en-US"/>
              <a:t>2</a:t>
            </a:r>
            <a:r>
              <a:rPr dirty="0" sz="2800" lang="en-US"/>
              <a:t>2</a:t>
            </a:r>
            <a:r>
              <a:rPr dirty="0" sz="2800" lang="en-US"/>
              <a:t>1</a:t>
            </a:r>
            <a:r>
              <a:rPr dirty="0" sz="2800" lang="en-US"/>
              <a:t>9</a:t>
            </a:r>
            <a:r>
              <a:rPr dirty="0" sz="2800" lang="en-US"/>
              <a:t>4</a:t>
            </a:r>
            <a:r>
              <a:rPr dirty="0" sz="2800" lang="en-US"/>
              <a:t>3</a:t>
            </a:r>
            <a:r>
              <a:rPr dirty="0" sz="2800" lang="en-US"/>
              <a:t>4</a:t>
            </a:r>
            <a:endParaRPr sz="3200"/>
          </a:p>
          <a:p>
            <a:r>
              <a:rPr dirty="0" sz="2800" lang="en-US"/>
              <a:t>DEPARTMENT:</a:t>
            </a:r>
            <a:r>
              <a:rPr dirty="0" sz="2800" lang="en-US"/>
              <a:t>G</a:t>
            </a:r>
            <a:r>
              <a:rPr dirty="0" sz="2800" lang="en-US"/>
              <a:t>e</a:t>
            </a:r>
            <a:r>
              <a:rPr dirty="0" sz="2800" lang="en-US"/>
              <a:t>n</a:t>
            </a:r>
            <a:r>
              <a:rPr dirty="0" sz="2800" lang="en-US"/>
              <a:t>e</a:t>
            </a:r>
            <a:r>
              <a:rPr dirty="0" sz="2800" lang="en-US"/>
              <a:t>r</a:t>
            </a:r>
            <a:r>
              <a:rPr dirty="0" sz="2800" lang="en-US"/>
              <a:t>a</a:t>
            </a:r>
            <a:r>
              <a:rPr dirty="0" sz="2800" lang="en-US"/>
              <a:t>l</a:t>
            </a:r>
            <a:endParaRPr sz="3200"/>
          </a:p>
          <a:p>
            <a:r>
              <a:rPr dirty="0" sz="2800" lang="en-US"/>
              <a:t>COLLEGE</a:t>
            </a:r>
            <a:r>
              <a:rPr dirty="0" sz="2800" lang="en-US"/>
              <a:t> </a:t>
            </a:r>
            <a:r>
              <a:rPr dirty="0" sz="2800" lang="en-US"/>
              <a:t>S</a:t>
            </a:r>
            <a:r>
              <a:rPr dirty="0" sz="2800" lang="en-US"/>
              <a:t>A</a:t>
            </a:r>
            <a:r>
              <a:rPr dirty="0" sz="2800" lang="en-US"/>
              <a:t> 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L</a:t>
            </a:r>
            <a:r>
              <a:rPr dirty="0" sz="2800" lang="en-US"/>
              <a:t>L</a:t>
            </a:r>
            <a:r>
              <a:rPr dirty="0" sz="2800" lang="en-US"/>
              <a:t>E</a:t>
            </a:r>
            <a:r>
              <a:rPr dirty="0" sz="2800" lang="en-US"/>
              <a:t>G</a:t>
            </a:r>
            <a:r>
              <a:rPr dirty="0" sz="2800" lang="en-US"/>
              <a:t>E</a:t>
            </a:r>
            <a:r>
              <a:rPr dirty="0" sz="2800" lang="en-US"/>
              <a:t> </a:t>
            </a:r>
            <a:r>
              <a:rPr dirty="0" sz="2800" lang="en-US"/>
              <a:t>O</a:t>
            </a:r>
            <a:r>
              <a:rPr dirty="0" sz="2800" lang="en-US"/>
              <a:t>F</a:t>
            </a:r>
            <a:r>
              <a:rPr dirty="0" sz="2800" lang="en-US"/>
              <a:t> </a:t>
            </a:r>
            <a:r>
              <a:rPr dirty="0" sz="2800" lang="en-US"/>
              <a:t>A</a:t>
            </a:r>
            <a:r>
              <a:rPr dirty="0" sz="2800" lang="en-US"/>
              <a:t>R</a:t>
            </a:r>
            <a:r>
              <a:rPr dirty="0" sz="2800" lang="en-US"/>
              <a:t>T</a:t>
            </a:r>
            <a:r>
              <a:rPr dirty="0" sz="2800" lang="en-US"/>
              <a:t>S</a:t>
            </a:r>
            <a:r>
              <a:rPr dirty="0" sz="2800" lang="en-US"/>
              <a:t> </a:t>
            </a:r>
            <a:r>
              <a:rPr dirty="0" sz="2800" lang="en-US"/>
              <a:t>A</a:t>
            </a:r>
            <a:r>
              <a:rPr dirty="0" sz="2800" lang="en-US"/>
              <a:t>N</a:t>
            </a:r>
            <a:r>
              <a:rPr dirty="0" sz="2800" lang="en-US"/>
              <a:t>D</a:t>
            </a:r>
            <a:r>
              <a:rPr dirty="0" sz="2800" lang="en-US"/>
              <a:t> </a:t>
            </a:r>
            <a:r>
              <a:rPr dirty="0" sz="2800" lang="en-US"/>
              <a:t>SCIENCE</a:t>
            </a:r>
            <a:endParaRPr sz="3200"/>
          </a:p>
          <a:p>
            <a:endParaRPr sz="3200"/>
          </a:p>
          <a:p>
            <a:r>
              <a:rPr dirty="0" sz="28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2024-09-10T08:33:49Z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568fc71486094693b2ac5f00aa70cb27</vt:lpwstr>
  </property>
</Properties>
</file>