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147308211" r:id="rId5"/>
    <p:sldId id="2147476791" r:id="rId6"/>
  </p:sldIdLst>
  <p:sldSz cx="126238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/>
    <p:restoredTop sz="79018"/>
  </p:normalViewPr>
  <p:slideViewPr>
    <p:cSldViewPr snapToGrid="0">
      <p:cViewPr varScale="1">
        <p:scale>
          <a:sx n="90" d="100"/>
          <a:sy n="90" d="100"/>
        </p:scale>
        <p:origin x="288" y="200"/>
      </p:cViewPr>
      <p:guideLst>
        <p:guide orient="horz" pos="2160"/>
        <p:guide pos="3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89DA5-74C7-E844-BFE7-4B373F580677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EB449F-01CB-DB49-98EC-8383F4D02F75}">
      <dgm:prSet phldrT="[Text]"/>
      <dgm:spPr/>
      <dgm:t>
        <a:bodyPr/>
        <a:lstStyle/>
        <a:p>
          <a:r>
            <a:rPr lang="en-GB" dirty="0"/>
            <a:t>Step1</a:t>
          </a:r>
        </a:p>
      </dgm:t>
    </dgm:pt>
    <dgm:pt modelId="{3EBC00F3-0498-0B49-AE52-0FABCF7256F8}" type="parTrans" cxnId="{8188A4F5-B985-D74B-B5B0-BF206A817607}">
      <dgm:prSet/>
      <dgm:spPr/>
      <dgm:t>
        <a:bodyPr/>
        <a:lstStyle/>
        <a:p>
          <a:endParaRPr lang="en-GB"/>
        </a:p>
      </dgm:t>
    </dgm:pt>
    <dgm:pt modelId="{56A3CD11-972E-2749-AC6B-77EF04F08A23}" type="sibTrans" cxnId="{8188A4F5-B985-D74B-B5B0-BF206A817607}">
      <dgm:prSet/>
      <dgm:spPr/>
      <dgm:t>
        <a:bodyPr/>
        <a:lstStyle/>
        <a:p>
          <a:endParaRPr lang="en-GB"/>
        </a:p>
      </dgm:t>
    </dgm:pt>
    <dgm:pt modelId="{59580D90-CD12-8D42-A60F-EA06A9A54FCB}">
      <dgm:prSet phldrT="[Text]"/>
      <dgm:spPr/>
      <dgm:t>
        <a:bodyPr/>
        <a:lstStyle/>
        <a:p>
          <a:r>
            <a:rPr lang="en-GB" dirty="0"/>
            <a:t>Download meeting transcript </a:t>
          </a:r>
          <a:r>
            <a:rPr lang="en-GB" dirty="0" err="1"/>
            <a:t>in.doc</a:t>
          </a:r>
          <a:r>
            <a:rPr lang="en-GB" dirty="0"/>
            <a:t> format</a:t>
          </a:r>
        </a:p>
      </dgm:t>
    </dgm:pt>
    <dgm:pt modelId="{59F58CCC-A8EB-5B42-B0B4-17747D6682E6}" type="parTrans" cxnId="{166805A7-874B-544F-AAF0-47713EAB7B4C}">
      <dgm:prSet/>
      <dgm:spPr/>
      <dgm:t>
        <a:bodyPr/>
        <a:lstStyle/>
        <a:p>
          <a:endParaRPr lang="en-GB"/>
        </a:p>
      </dgm:t>
    </dgm:pt>
    <dgm:pt modelId="{79E44404-BA96-3044-8B31-BBDF97A82786}" type="sibTrans" cxnId="{166805A7-874B-544F-AAF0-47713EAB7B4C}">
      <dgm:prSet/>
      <dgm:spPr/>
      <dgm:t>
        <a:bodyPr/>
        <a:lstStyle/>
        <a:p>
          <a:endParaRPr lang="en-GB"/>
        </a:p>
      </dgm:t>
    </dgm:pt>
    <dgm:pt modelId="{FE0ACD51-8EED-184A-83A1-8F41A80C488A}">
      <dgm:prSet phldrT="[Text]"/>
      <dgm:spPr/>
      <dgm:t>
        <a:bodyPr/>
        <a:lstStyle/>
        <a:p>
          <a:r>
            <a:rPr lang="en-GB" dirty="0"/>
            <a:t>Step2	</a:t>
          </a:r>
        </a:p>
      </dgm:t>
    </dgm:pt>
    <dgm:pt modelId="{82B15AC8-53EE-C74F-86B0-FC0E5A8680F7}" type="parTrans" cxnId="{A51C83B2-A7FB-2748-B8F9-78C48C270000}">
      <dgm:prSet/>
      <dgm:spPr/>
      <dgm:t>
        <a:bodyPr/>
        <a:lstStyle/>
        <a:p>
          <a:endParaRPr lang="en-GB"/>
        </a:p>
      </dgm:t>
    </dgm:pt>
    <dgm:pt modelId="{087C639B-DFFB-AF4A-8497-51F1482EEA14}" type="sibTrans" cxnId="{A51C83B2-A7FB-2748-B8F9-78C48C270000}">
      <dgm:prSet/>
      <dgm:spPr/>
      <dgm:t>
        <a:bodyPr/>
        <a:lstStyle/>
        <a:p>
          <a:endParaRPr lang="en-GB"/>
        </a:p>
      </dgm:t>
    </dgm:pt>
    <dgm:pt modelId="{FFC69110-F955-104B-8D97-CC46F187050B}">
      <dgm:prSet phldrT="[Text]"/>
      <dgm:spPr/>
      <dgm:t>
        <a:bodyPr/>
        <a:lstStyle/>
        <a:p>
          <a:r>
            <a:rPr lang="en-GB" dirty="0"/>
            <a:t>Upload transcript as input document in LLM</a:t>
          </a:r>
        </a:p>
      </dgm:t>
    </dgm:pt>
    <dgm:pt modelId="{64739AA4-C32A-8B42-A3A0-EE6143E5EBE1}" type="parTrans" cxnId="{25618692-C15D-4541-8C33-97154D34D072}">
      <dgm:prSet/>
      <dgm:spPr/>
      <dgm:t>
        <a:bodyPr/>
        <a:lstStyle/>
        <a:p>
          <a:endParaRPr lang="en-GB"/>
        </a:p>
      </dgm:t>
    </dgm:pt>
    <dgm:pt modelId="{22CE06FE-49EF-1B43-B78E-5D6855BB644D}" type="sibTrans" cxnId="{25618692-C15D-4541-8C33-97154D34D072}">
      <dgm:prSet/>
      <dgm:spPr/>
      <dgm:t>
        <a:bodyPr/>
        <a:lstStyle/>
        <a:p>
          <a:endParaRPr lang="en-GB"/>
        </a:p>
      </dgm:t>
    </dgm:pt>
    <dgm:pt modelId="{67379930-3DF0-F248-86BB-E62C70118260}">
      <dgm:prSet phldrT="[Text]"/>
      <dgm:spPr/>
      <dgm:t>
        <a:bodyPr/>
        <a:lstStyle/>
        <a:p>
          <a:r>
            <a:rPr lang="en-GB" dirty="0"/>
            <a:t>Step 3 </a:t>
          </a:r>
        </a:p>
      </dgm:t>
    </dgm:pt>
    <dgm:pt modelId="{CF7C07CC-C993-A541-B27E-E92DB626A5D6}" type="parTrans" cxnId="{7F761775-4E7B-E84B-942C-6B9CFE7129CD}">
      <dgm:prSet/>
      <dgm:spPr/>
      <dgm:t>
        <a:bodyPr/>
        <a:lstStyle/>
        <a:p>
          <a:endParaRPr lang="en-GB"/>
        </a:p>
      </dgm:t>
    </dgm:pt>
    <dgm:pt modelId="{05583B0F-9792-F346-8D6A-FE6DC630C4DE}" type="sibTrans" cxnId="{7F761775-4E7B-E84B-942C-6B9CFE7129CD}">
      <dgm:prSet/>
      <dgm:spPr/>
      <dgm:t>
        <a:bodyPr/>
        <a:lstStyle/>
        <a:p>
          <a:endParaRPr lang="en-GB"/>
        </a:p>
      </dgm:t>
    </dgm:pt>
    <dgm:pt modelId="{23EA2F28-96B3-E148-AF49-2EA0B2318056}">
      <dgm:prSet phldrT="[Text]"/>
      <dgm:spPr/>
      <dgm:t>
        <a:bodyPr/>
        <a:lstStyle/>
        <a:p>
          <a:r>
            <a:rPr lang="en-GB" dirty="0"/>
            <a:t>Step 4</a:t>
          </a:r>
        </a:p>
      </dgm:t>
    </dgm:pt>
    <dgm:pt modelId="{5665866D-C7D7-2B44-86F9-19C9DC70040A}" type="parTrans" cxnId="{82853003-417F-A14E-B091-17AC5A5F761D}">
      <dgm:prSet/>
      <dgm:spPr/>
      <dgm:t>
        <a:bodyPr/>
        <a:lstStyle/>
        <a:p>
          <a:endParaRPr lang="en-GB"/>
        </a:p>
      </dgm:t>
    </dgm:pt>
    <dgm:pt modelId="{D09F3C0B-4128-F045-B8B7-9F548CA7B773}" type="sibTrans" cxnId="{82853003-417F-A14E-B091-17AC5A5F761D}">
      <dgm:prSet/>
      <dgm:spPr/>
      <dgm:t>
        <a:bodyPr/>
        <a:lstStyle/>
        <a:p>
          <a:endParaRPr lang="en-GB"/>
        </a:p>
      </dgm:t>
    </dgm:pt>
    <dgm:pt modelId="{04F25E7A-E951-5C45-8053-3F40507B682B}">
      <dgm:prSet phldrT="[Text]"/>
      <dgm:spPr/>
      <dgm:t>
        <a:bodyPr/>
        <a:lstStyle/>
        <a:p>
          <a:r>
            <a:rPr lang="en-GB" dirty="0"/>
            <a:t>Output is processed purely based on the Given document</a:t>
          </a:r>
        </a:p>
      </dgm:t>
    </dgm:pt>
    <dgm:pt modelId="{AF851A22-1B47-C948-92A8-F98597AA515A}" type="parTrans" cxnId="{09B8288B-E94D-F949-B36D-B4BBA09816F1}">
      <dgm:prSet/>
      <dgm:spPr/>
      <dgm:t>
        <a:bodyPr/>
        <a:lstStyle/>
        <a:p>
          <a:endParaRPr lang="en-GB"/>
        </a:p>
      </dgm:t>
    </dgm:pt>
    <dgm:pt modelId="{93A0CFEA-5DC0-1247-B4A8-8B20948059DF}" type="sibTrans" cxnId="{09B8288B-E94D-F949-B36D-B4BBA09816F1}">
      <dgm:prSet/>
      <dgm:spPr/>
      <dgm:t>
        <a:bodyPr/>
        <a:lstStyle/>
        <a:p>
          <a:endParaRPr lang="en-GB"/>
        </a:p>
      </dgm:t>
    </dgm:pt>
    <dgm:pt modelId="{179C7C19-9461-664A-AA04-60F7F9C4ABC1}">
      <dgm:prSet phldrT="[Text]"/>
      <dgm:spPr/>
      <dgm:t>
        <a:bodyPr/>
        <a:lstStyle/>
        <a:p>
          <a:r>
            <a:rPr lang="en-GB" dirty="0"/>
            <a:t>Query LLM  relevant to uploaded document</a:t>
          </a:r>
        </a:p>
      </dgm:t>
    </dgm:pt>
    <dgm:pt modelId="{7F7F9FFB-16B4-6D4D-80F5-57165DEDED54}" type="parTrans" cxnId="{0FCD52C6-16F3-774C-9D99-B8C5043AE05D}">
      <dgm:prSet/>
      <dgm:spPr/>
      <dgm:t>
        <a:bodyPr/>
        <a:lstStyle/>
        <a:p>
          <a:endParaRPr lang="en-GB"/>
        </a:p>
      </dgm:t>
    </dgm:pt>
    <dgm:pt modelId="{B39A048E-3831-774F-BB16-4D14918BA368}" type="sibTrans" cxnId="{0FCD52C6-16F3-774C-9D99-B8C5043AE05D}">
      <dgm:prSet/>
      <dgm:spPr/>
      <dgm:t>
        <a:bodyPr/>
        <a:lstStyle/>
        <a:p>
          <a:endParaRPr lang="en-GB"/>
        </a:p>
      </dgm:t>
    </dgm:pt>
    <dgm:pt modelId="{39E9ADBB-FFB3-A24F-AE95-5E171D2737D0}" type="pres">
      <dgm:prSet presAssocID="{FEE89DA5-74C7-E844-BFE7-4B373F580677}" presName="theList" presStyleCnt="0">
        <dgm:presLayoutVars>
          <dgm:dir/>
          <dgm:animLvl val="lvl"/>
          <dgm:resizeHandles val="exact"/>
        </dgm:presLayoutVars>
      </dgm:prSet>
      <dgm:spPr/>
    </dgm:pt>
    <dgm:pt modelId="{2730EB82-00C0-1A4B-8DB3-42C3FBF718BB}" type="pres">
      <dgm:prSet presAssocID="{90EB449F-01CB-DB49-98EC-8383F4D02F75}" presName="compNode" presStyleCnt="0"/>
      <dgm:spPr/>
    </dgm:pt>
    <dgm:pt modelId="{472F10AD-DB12-224A-B7BE-8139C8A524F0}" type="pres">
      <dgm:prSet presAssocID="{90EB449F-01CB-DB49-98EC-8383F4D02F75}" presName="noGeometry" presStyleCnt="0"/>
      <dgm:spPr/>
    </dgm:pt>
    <dgm:pt modelId="{E43EB508-0C1A-EC4F-9F27-12347415F91F}" type="pres">
      <dgm:prSet presAssocID="{90EB449F-01CB-DB49-98EC-8383F4D02F75}" presName="childTextVisible" presStyleLbl="bgAccFollowNode1" presStyleIdx="0" presStyleCnt="4">
        <dgm:presLayoutVars>
          <dgm:bulletEnabled val="1"/>
        </dgm:presLayoutVars>
      </dgm:prSet>
      <dgm:spPr/>
    </dgm:pt>
    <dgm:pt modelId="{3B2AD777-2C6F-4A4E-8040-09B770E644BC}" type="pres">
      <dgm:prSet presAssocID="{90EB449F-01CB-DB49-98EC-8383F4D02F75}" presName="childTextHidden" presStyleLbl="bgAccFollowNode1" presStyleIdx="0" presStyleCnt="4"/>
      <dgm:spPr/>
    </dgm:pt>
    <dgm:pt modelId="{BC071DE4-E4CB-394F-88DA-E11CA4E039CE}" type="pres">
      <dgm:prSet presAssocID="{90EB449F-01CB-DB49-98EC-8383F4D02F7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25A16E2-DCEA-4B45-BA4B-5F77B41CAD72}" type="pres">
      <dgm:prSet presAssocID="{90EB449F-01CB-DB49-98EC-8383F4D02F75}" presName="aSpace" presStyleCnt="0"/>
      <dgm:spPr/>
    </dgm:pt>
    <dgm:pt modelId="{9E1A9177-6C2C-7D44-8DFF-B66642F4046C}" type="pres">
      <dgm:prSet presAssocID="{FE0ACD51-8EED-184A-83A1-8F41A80C488A}" presName="compNode" presStyleCnt="0"/>
      <dgm:spPr/>
    </dgm:pt>
    <dgm:pt modelId="{C8C71F2A-BBD9-C84E-BD08-C56859E462FB}" type="pres">
      <dgm:prSet presAssocID="{FE0ACD51-8EED-184A-83A1-8F41A80C488A}" presName="noGeometry" presStyleCnt="0"/>
      <dgm:spPr/>
    </dgm:pt>
    <dgm:pt modelId="{1767A4D2-B0F6-BE47-83CD-E37EBCD36BAC}" type="pres">
      <dgm:prSet presAssocID="{FE0ACD51-8EED-184A-83A1-8F41A80C488A}" presName="childTextVisible" presStyleLbl="bgAccFollowNode1" presStyleIdx="1" presStyleCnt="4">
        <dgm:presLayoutVars>
          <dgm:bulletEnabled val="1"/>
        </dgm:presLayoutVars>
      </dgm:prSet>
      <dgm:spPr/>
    </dgm:pt>
    <dgm:pt modelId="{9B0C8F13-5571-1540-85F6-440FC06DA236}" type="pres">
      <dgm:prSet presAssocID="{FE0ACD51-8EED-184A-83A1-8F41A80C488A}" presName="childTextHidden" presStyleLbl="bgAccFollowNode1" presStyleIdx="1" presStyleCnt="4"/>
      <dgm:spPr/>
    </dgm:pt>
    <dgm:pt modelId="{89596EFB-DC80-DE41-9058-1F274D5D2813}" type="pres">
      <dgm:prSet presAssocID="{FE0ACD51-8EED-184A-83A1-8F41A80C488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AB2F56C-3932-0A4B-90C8-D81109E74351}" type="pres">
      <dgm:prSet presAssocID="{FE0ACD51-8EED-184A-83A1-8F41A80C488A}" presName="aSpace" presStyleCnt="0"/>
      <dgm:spPr/>
    </dgm:pt>
    <dgm:pt modelId="{E84BC73A-8584-2C4A-A871-2D6CA14EA256}" type="pres">
      <dgm:prSet presAssocID="{67379930-3DF0-F248-86BB-E62C70118260}" presName="compNode" presStyleCnt="0"/>
      <dgm:spPr/>
    </dgm:pt>
    <dgm:pt modelId="{920F003B-0E45-9F4E-BD85-5A22003ED95F}" type="pres">
      <dgm:prSet presAssocID="{67379930-3DF0-F248-86BB-E62C70118260}" presName="noGeometry" presStyleCnt="0"/>
      <dgm:spPr/>
    </dgm:pt>
    <dgm:pt modelId="{C3A5F4F5-632D-2345-9178-BD44FCA0F630}" type="pres">
      <dgm:prSet presAssocID="{67379930-3DF0-F248-86BB-E62C70118260}" presName="childTextVisible" presStyleLbl="bgAccFollowNode1" presStyleIdx="2" presStyleCnt="4">
        <dgm:presLayoutVars>
          <dgm:bulletEnabled val="1"/>
        </dgm:presLayoutVars>
      </dgm:prSet>
      <dgm:spPr/>
    </dgm:pt>
    <dgm:pt modelId="{B36D5015-4274-444F-8F5B-27EABF8CA778}" type="pres">
      <dgm:prSet presAssocID="{67379930-3DF0-F248-86BB-E62C70118260}" presName="childTextHidden" presStyleLbl="bgAccFollowNode1" presStyleIdx="2" presStyleCnt="4"/>
      <dgm:spPr/>
    </dgm:pt>
    <dgm:pt modelId="{95A8083E-50FF-3B4E-A3DE-40B366705386}" type="pres">
      <dgm:prSet presAssocID="{67379930-3DF0-F248-86BB-E62C7011826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85C054E-3F5B-9743-BD22-29B7CE8476D5}" type="pres">
      <dgm:prSet presAssocID="{67379930-3DF0-F248-86BB-E62C70118260}" presName="aSpace" presStyleCnt="0"/>
      <dgm:spPr/>
    </dgm:pt>
    <dgm:pt modelId="{0E2D6C9F-2393-9F4D-8200-09B5B19A0AA2}" type="pres">
      <dgm:prSet presAssocID="{23EA2F28-96B3-E148-AF49-2EA0B2318056}" presName="compNode" presStyleCnt="0"/>
      <dgm:spPr/>
    </dgm:pt>
    <dgm:pt modelId="{30208046-E3B6-DF4C-B09B-A84D49C7A19D}" type="pres">
      <dgm:prSet presAssocID="{23EA2F28-96B3-E148-AF49-2EA0B2318056}" presName="noGeometry" presStyleCnt="0"/>
      <dgm:spPr/>
    </dgm:pt>
    <dgm:pt modelId="{54590F37-0051-0846-AF69-10F6CC69EC6E}" type="pres">
      <dgm:prSet presAssocID="{23EA2F28-96B3-E148-AF49-2EA0B2318056}" presName="childTextVisible" presStyleLbl="bgAccFollowNode1" presStyleIdx="3" presStyleCnt="4">
        <dgm:presLayoutVars>
          <dgm:bulletEnabled val="1"/>
        </dgm:presLayoutVars>
      </dgm:prSet>
      <dgm:spPr/>
    </dgm:pt>
    <dgm:pt modelId="{5CDC7B97-E466-6B4C-9801-F34CB1E19F79}" type="pres">
      <dgm:prSet presAssocID="{23EA2F28-96B3-E148-AF49-2EA0B2318056}" presName="childTextHidden" presStyleLbl="bgAccFollowNode1" presStyleIdx="3" presStyleCnt="4"/>
      <dgm:spPr/>
    </dgm:pt>
    <dgm:pt modelId="{01DADFA6-D5D8-8047-A462-6BE99960FF4B}" type="pres">
      <dgm:prSet presAssocID="{23EA2F28-96B3-E148-AF49-2EA0B23180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2853003-417F-A14E-B091-17AC5A5F761D}" srcId="{FEE89DA5-74C7-E844-BFE7-4B373F580677}" destId="{23EA2F28-96B3-E148-AF49-2EA0B2318056}" srcOrd="3" destOrd="0" parTransId="{5665866D-C7D7-2B44-86F9-19C9DC70040A}" sibTransId="{D09F3C0B-4128-F045-B8B7-9F548CA7B773}"/>
    <dgm:cxn modelId="{19B17B16-A2C2-2042-96CB-5B37A1927839}" type="presOf" srcId="{FFC69110-F955-104B-8D97-CC46F187050B}" destId="{9B0C8F13-5571-1540-85F6-440FC06DA236}" srcOrd="1" destOrd="0" presId="urn:microsoft.com/office/officeart/2005/8/layout/hProcess6"/>
    <dgm:cxn modelId="{DA575E1A-C32C-7C4D-A3F2-1525CF2D849B}" type="presOf" srcId="{04F25E7A-E951-5C45-8053-3F40507B682B}" destId="{54590F37-0051-0846-AF69-10F6CC69EC6E}" srcOrd="0" destOrd="0" presId="urn:microsoft.com/office/officeart/2005/8/layout/hProcess6"/>
    <dgm:cxn modelId="{90E93038-21FF-E94D-AB24-833B752D868C}" type="presOf" srcId="{179C7C19-9461-664A-AA04-60F7F9C4ABC1}" destId="{B36D5015-4274-444F-8F5B-27EABF8CA778}" srcOrd="1" destOrd="0" presId="urn:microsoft.com/office/officeart/2005/8/layout/hProcess6"/>
    <dgm:cxn modelId="{C9589D59-375D-A140-A69A-D6F43CB19B92}" type="presOf" srcId="{179C7C19-9461-664A-AA04-60F7F9C4ABC1}" destId="{C3A5F4F5-632D-2345-9178-BD44FCA0F630}" srcOrd="0" destOrd="0" presId="urn:microsoft.com/office/officeart/2005/8/layout/hProcess6"/>
    <dgm:cxn modelId="{C0DF885C-FF72-274F-BF58-53E7FB415BF9}" type="presOf" srcId="{90EB449F-01CB-DB49-98EC-8383F4D02F75}" destId="{BC071DE4-E4CB-394F-88DA-E11CA4E039CE}" srcOrd="0" destOrd="0" presId="urn:microsoft.com/office/officeart/2005/8/layout/hProcess6"/>
    <dgm:cxn modelId="{7F761775-4E7B-E84B-942C-6B9CFE7129CD}" srcId="{FEE89DA5-74C7-E844-BFE7-4B373F580677}" destId="{67379930-3DF0-F248-86BB-E62C70118260}" srcOrd="2" destOrd="0" parTransId="{CF7C07CC-C993-A541-B27E-E92DB626A5D6}" sibTransId="{05583B0F-9792-F346-8D6A-FE6DC630C4DE}"/>
    <dgm:cxn modelId="{09B8288B-E94D-F949-B36D-B4BBA09816F1}" srcId="{23EA2F28-96B3-E148-AF49-2EA0B2318056}" destId="{04F25E7A-E951-5C45-8053-3F40507B682B}" srcOrd="0" destOrd="0" parTransId="{AF851A22-1B47-C948-92A8-F98597AA515A}" sibTransId="{93A0CFEA-5DC0-1247-B4A8-8B20948059DF}"/>
    <dgm:cxn modelId="{25618692-C15D-4541-8C33-97154D34D072}" srcId="{FE0ACD51-8EED-184A-83A1-8F41A80C488A}" destId="{FFC69110-F955-104B-8D97-CC46F187050B}" srcOrd="0" destOrd="0" parTransId="{64739AA4-C32A-8B42-A3A0-EE6143E5EBE1}" sibTransId="{22CE06FE-49EF-1B43-B78E-5D6855BB644D}"/>
    <dgm:cxn modelId="{12E68093-B158-D742-A26C-A596F6EB0BF6}" type="presOf" srcId="{FE0ACD51-8EED-184A-83A1-8F41A80C488A}" destId="{89596EFB-DC80-DE41-9058-1F274D5D2813}" srcOrd="0" destOrd="0" presId="urn:microsoft.com/office/officeart/2005/8/layout/hProcess6"/>
    <dgm:cxn modelId="{D785449A-279B-7D40-8D38-79FF0F22117F}" type="presOf" srcId="{23EA2F28-96B3-E148-AF49-2EA0B2318056}" destId="{01DADFA6-D5D8-8047-A462-6BE99960FF4B}" srcOrd="0" destOrd="0" presId="urn:microsoft.com/office/officeart/2005/8/layout/hProcess6"/>
    <dgm:cxn modelId="{7FAF2F9F-5BF1-4B49-B918-76C683F106D0}" type="presOf" srcId="{FFC69110-F955-104B-8D97-CC46F187050B}" destId="{1767A4D2-B0F6-BE47-83CD-E37EBCD36BAC}" srcOrd="0" destOrd="0" presId="urn:microsoft.com/office/officeart/2005/8/layout/hProcess6"/>
    <dgm:cxn modelId="{166805A7-874B-544F-AAF0-47713EAB7B4C}" srcId="{90EB449F-01CB-DB49-98EC-8383F4D02F75}" destId="{59580D90-CD12-8D42-A60F-EA06A9A54FCB}" srcOrd="0" destOrd="0" parTransId="{59F58CCC-A8EB-5B42-B0B4-17747D6682E6}" sibTransId="{79E44404-BA96-3044-8B31-BBDF97A82786}"/>
    <dgm:cxn modelId="{336836B2-84E5-2B4C-8B2E-1732ECBC701F}" type="presOf" srcId="{59580D90-CD12-8D42-A60F-EA06A9A54FCB}" destId="{E43EB508-0C1A-EC4F-9F27-12347415F91F}" srcOrd="0" destOrd="0" presId="urn:microsoft.com/office/officeart/2005/8/layout/hProcess6"/>
    <dgm:cxn modelId="{A51C83B2-A7FB-2748-B8F9-78C48C270000}" srcId="{FEE89DA5-74C7-E844-BFE7-4B373F580677}" destId="{FE0ACD51-8EED-184A-83A1-8F41A80C488A}" srcOrd="1" destOrd="0" parTransId="{82B15AC8-53EE-C74F-86B0-FC0E5A8680F7}" sibTransId="{087C639B-DFFB-AF4A-8497-51F1482EEA14}"/>
    <dgm:cxn modelId="{8046A1BC-0D17-4642-AE65-9BE1D6ABC521}" type="presOf" srcId="{67379930-3DF0-F248-86BB-E62C70118260}" destId="{95A8083E-50FF-3B4E-A3DE-40B366705386}" srcOrd="0" destOrd="0" presId="urn:microsoft.com/office/officeart/2005/8/layout/hProcess6"/>
    <dgm:cxn modelId="{3B1EA8BD-ECF9-F749-AF77-275221217A07}" type="presOf" srcId="{FEE89DA5-74C7-E844-BFE7-4B373F580677}" destId="{39E9ADBB-FFB3-A24F-AE95-5E171D2737D0}" srcOrd="0" destOrd="0" presId="urn:microsoft.com/office/officeart/2005/8/layout/hProcess6"/>
    <dgm:cxn modelId="{0FCD52C6-16F3-774C-9D99-B8C5043AE05D}" srcId="{67379930-3DF0-F248-86BB-E62C70118260}" destId="{179C7C19-9461-664A-AA04-60F7F9C4ABC1}" srcOrd="0" destOrd="0" parTransId="{7F7F9FFB-16B4-6D4D-80F5-57165DEDED54}" sibTransId="{B39A048E-3831-774F-BB16-4D14918BA368}"/>
    <dgm:cxn modelId="{0601D5CA-D7C1-3046-A62E-9D285CB1C7CE}" type="presOf" srcId="{04F25E7A-E951-5C45-8053-3F40507B682B}" destId="{5CDC7B97-E466-6B4C-9801-F34CB1E19F79}" srcOrd="1" destOrd="0" presId="urn:microsoft.com/office/officeart/2005/8/layout/hProcess6"/>
    <dgm:cxn modelId="{9A4E23E6-8C7A-D247-9A4C-B33536842906}" type="presOf" srcId="{59580D90-CD12-8D42-A60F-EA06A9A54FCB}" destId="{3B2AD777-2C6F-4A4E-8040-09B770E644BC}" srcOrd="1" destOrd="0" presId="urn:microsoft.com/office/officeart/2005/8/layout/hProcess6"/>
    <dgm:cxn modelId="{8188A4F5-B985-D74B-B5B0-BF206A817607}" srcId="{FEE89DA5-74C7-E844-BFE7-4B373F580677}" destId="{90EB449F-01CB-DB49-98EC-8383F4D02F75}" srcOrd="0" destOrd="0" parTransId="{3EBC00F3-0498-0B49-AE52-0FABCF7256F8}" sibTransId="{56A3CD11-972E-2749-AC6B-77EF04F08A23}"/>
    <dgm:cxn modelId="{F133CD32-832F-B64D-A4B9-31469A3BB5FA}" type="presParOf" srcId="{39E9ADBB-FFB3-A24F-AE95-5E171D2737D0}" destId="{2730EB82-00C0-1A4B-8DB3-42C3FBF718BB}" srcOrd="0" destOrd="0" presId="urn:microsoft.com/office/officeart/2005/8/layout/hProcess6"/>
    <dgm:cxn modelId="{2E9F7F89-1F9F-2C4E-A7DB-EEFB9C631C0A}" type="presParOf" srcId="{2730EB82-00C0-1A4B-8DB3-42C3FBF718BB}" destId="{472F10AD-DB12-224A-B7BE-8139C8A524F0}" srcOrd="0" destOrd="0" presId="urn:microsoft.com/office/officeart/2005/8/layout/hProcess6"/>
    <dgm:cxn modelId="{3716DB6B-930C-8B42-A598-51AC5B89BC9D}" type="presParOf" srcId="{2730EB82-00C0-1A4B-8DB3-42C3FBF718BB}" destId="{E43EB508-0C1A-EC4F-9F27-12347415F91F}" srcOrd="1" destOrd="0" presId="urn:microsoft.com/office/officeart/2005/8/layout/hProcess6"/>
    <dgm:cxn modelId="{5B4A154C-CED4-DC4C-B5FE-3477706B9327}" type="presParOf" srcId="{2730EB82-00C0-1A4B-8DB3-42C3FBF718BB}" destId="{3B2AD777-2C6F-4A4E-8040-09B770E644BC}" srcOrd="2" destOrd="0" presId="urn:microsoft.com/office/officeart/2005/8/layout/hProcess6"/>
    <dgm:cxn modelId="{EE18B951-D139-064D-AF6C-5F6209F50F38}" type="presParOf" srcId="{2730EB82-00C0-1A4B-8DB3-42C3FBF718BB}" destId="{BC071DE4-E4CB-394F-88DA-E11CA4E039CE}" srcOrd="3" destOrd="0" presId="urn:microsoft.com/office/officeart/2005/8/layout/hProcess6"/>
    <dgm:cxn modelId="{CCC97375-CAED-6349-83F6-F504CB3E3B65}" type="presParOf" srcId="{39E9ADBB-FFB3-A24F-AE95-5E171D2737D0}" destId="{A25A16E2-DCEA-4B45-BA4B-5F77B41CAD72}" srcOrd="1" destOrd="0" presId="urn:microsoft.com/office/officeart/2005/8/layout/hProcess6"/>
    <dgm:cxn modelId="{3FE8746D-C9CF-9744-A4D6-8D425EBFAE2A}" type="presParOf" srcId="{39E9ADBB-FFB3-A24F-AE95-5E171D2737D0}" destId="{9E1A9177-6C2C-7D44-8DFF-B66642F4046C}" srcOrd="2" destOrd="0" presId="urn:microsoft.com/office/officeart/2005/8/layout/hProcess6"/>
    <dgm:cxn modelId="{CFAB2E0D-35AE-3344-AED1-E8854D4D12C2}" type="presParOf" srcId="{9E1A9177-6C2C-7D44-8DFF-B66642F4046C}" destId="{C8C71F2A-BBD9-C84E-BD08-C56859E462FB}" srcOrd="0" destOrd="0" presId="urn:microsoft.com/office/officeart/2005/8/layout/hProcess6"/>
    <dgm:cxn modelId="{071D4DE0-F617-D24E-95C7-823A960463EB}" type="presParOf" srcId="{9E1A9177-6C2C-7D44-8DFF-B66642F4046C}" destId="{1767A4D2-B0F6-BE47-83CD-E37EBCD36BAC}" srcOrd="1" destOrd="0" presId="urn:microsoft.com/office/officeart/2005/8/layout/hProcess6"/>
    <dgm:cxn modelId="{14904250-4B94-5044-BC8A-A6A2437EC5DE}" type="presParOf" srcId="{9E1A9177-6C2C-7D44-8DFF-B66642F4046C}" destId="{9B0C8F13-5571-1540-85F6-440FC06DA236}" srcOrd="2" destOrd="0" presId="urn:microsoft.com/office/officeart/2005/8/layout/hProcess6"/>
    <dgm:cxn modelId="{3888B220-EC71-2547-B2B3-8CB2A8F9AAF0}" type="presParOf" srcId="{9E1A9177-6C2C-7D44-8DFF-B66642F4046C}" destId="{89596EFB-DC80-DE41-9058-1F274D5D2813}" srcOrd="3" destOrd="0" presId="urn:microsoft.com/office/officeart/2005/8/layout/hProcess6"/>
    <dgm:cxn modelId="{1545174A-AFED-E741-9B18-0591B233D3D6}" type="presParOf" srcId="{39E9ADBB-FFB3-A24F-AE95-5E171D2737D0}" destId="{CAB2F56C-3932-0A4B-90C8-D81109E74351}" srcOrd="3" destOrd="0" presId="urn:microsoft.com/office/officeart/2005/8/layout/hProcess6"/>
    <dgm:cxn modelId="{37EC0A79-B15F-E941-8768-F3E1A951E91B}" type="presParOf" srcId="{39E9ADBB-FFB3-A24F-AE95-5E171D2737D0}" destId="{E84BC73A-8584-2C4A-A871-2D6CA14EA256}" srcOrd="4" destOrd="0" presId="urn:microsoft.com/office/officeart/2005/8/layout/hProcess6"/>
    <dgm:cxn modelId="{439D92E3-C7B0-9E43-B8B7-7C00418D6447}" type="presParOf" srcId="{E84BC73A-8584-2C4A-A871-2D6CA14EA256}" destId="{920F003B-0E45-9F4E-BD85-5A22003ED95F}" srcOrd="0" destOrd="0" presId="urn:microsoft.com/office/officeart/2005/8/layout/hProcess6"/>
    <dgm:cxn modelId="{059B5D14-6B15-F946-BAF3-1EFF844CF2D6}" type="presParOf" srcId="{E84BC73A-8584-2C4A-A871-2D6CA14EA256}" destId="{C3A5F4F5-632D-2345-9178-BD44FCA0F630}" srcOrd="1" destOrd="0" presId="urn:microsoft.com/office/officeart/2005/8/layout/hProcess6"/>
    <dgm:cxn modelId="{CBFDB3EA-587E-524A-948E-EEAA78173BF5}" type="presParOf" srcId="{E84BC73A-8584-2C4A-A871-2D6CA14EA256}" destId="{B36D5015-4274-444F-8F5B-27EABF8CA778}" srcOrd="2" destOrd="0" presId="urn:microsoft.com/office/officeart/2005/8/layout/hProcess6"/>
    <dgm:cxn modelId="{68EA7CAB-F098-5644-8799-21C16D712C64}" type="presParOf" srcId="{E84BC73A-8584-2C4A-A871-2D6CA14EA256}" destId="{95A8083E-50FF-3B4E-A3DE-40B366705386}" srcOrd="3" destOrd="0" presId="urn:microsoft.com/office/officeart/2005/8/layout/hProcess6"/>
    <dgm:cxn modelId="{A7A50CA1-1E54-9945-B9CE-9841F8C4FB97}" type="presParOf" srcId="{39E9ADBB-FFB3-A24F-AE95-5E171D2737D0}" destId="{A85C054E-3F5B-9743-BD22-29B7CE8476D5}" srcOrd="5" destOrd="0" presId="urn:microsoft.com/office/officeart/2005/8/layout/hProcess6"/>
    <dgm:cxn modelId="{434CED4A-8FAA-4048-8BE6-1D922C967ECD}" type="presParOf" srcId="{39E9ADBB-FFB3-A24F-AE95-5E171D2737D0}" destId="{0E2D6C9F-2393-9F4D-8200-09B5B19A0AA2}" srcOrd="6" destOrd="0" presId="urn:microsoft.com/office/officeart/2005/8/layout/hProcess6"/>
    <dgm:cxn modelId="{E9090E64-044C-124E-92E0-B39AE3AD9592}" type="presParOf" srcId="{0E2D6C9F-2393-9F4D-8200-09B5B19A0AA2}" destId="{30208046-E3B6-DF4C-B09B-A84D49C7A19D}" srcOrd="0" destOrd="0" presId="urn:microsoft.com/office/officeart/2005/8/layout/hProcess6"/>
    <dgm:cxn modelId="{D88CB7F1-90BC-4842-88CA-65A3761DE3F4}" type="presParOf" srcId="{0E2D6C9F-2393-9F4D-8200-09B5B19A0AA2}" destId="{54590F37-0051-0846-AF69-10F6CC69EC6E}" srcOrd="1" destOrd="0" presId="urn:microsoft.com/office/officeart/2005/8/layout/hProcess6"/>
    <dgm:cxn modelId="{345EAF20-B9FE-7843-9659-330B9A7774A1}" type="presParOf" srcId="{0E2D6C9F-2393-9F4D-8200-09B5B19A0AA2}" destId="{5CDC7B97-E466-6B4C-9801-F34CB1E19F79}" srcOrd="2" destOrd="0" presId="urn:microsoft.com/office/officeart/2005/8/layout/hProcess6"/>
    <dgm:cxn modelId="{B0D05D48-801C-3F44-984B-23E43686274A}" type="presParOf" srcId="{0E2D6C9F-2393-9F4D-8200-09B5B19A0AA2}" destId="{01DADFA6-D5D8-8047-A462-6BE99960FF4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EB508-0C1A-EC4F-9F27-12347415F91F}">
      <dsp:nvSpPr>
        <dsp:cNvPr id="0" name=""/>
        <dsp:cNvSpPr/>
      </dsp:nvSpPr>
      <dsp:spPr>
        <a:xfrm>
          <a:off x="481156" y="177209"/>
          <a:ext cx="1904825" cy="16650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Download meeting transcript </a:t>
          </a:r>
          <a:r>
            <a:rPr lang="en-GB" sz="1400" kern="1200" dirty="0" err="1"/>
            <a:t>in.doc</a:t>
          </a:r>
          <a:r>
            <a:rPr lang="en-GB" sz="1400" kern="1200" dirty="0"/>
            <a:t> format</a:t>
          </a:r>
        </a:p>
      </dsp:txBody>
      <dsp:txXfrm>
        <a:off x="957363" y="426968"/>
        <a:ext cx="928602" cy="1165539"/>
      </dsp:txXfrm>
    </dsp:sp>
    <dsp:sp modelId="{BC071DE4-E4CB-394F-88DA-E11CA4E039CE}">
      <dsp:nvSpPr>
        <dsp:cNvPr id="0" name=""/>
        <dsp:cNvSpPr/>
      </dsp:nvSpPr>
      <dsp:spPr>
        <a:xfrm>
          <a:off x="4950" y="533531"/>
          <a:ext cx="952412" cy="952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Step1</a:t>
          </a:r>
        </a:p>
      </dsp:txBody>
      <dsp:txXfrm>
        <a:off x="144428" y="673009"/>
        <a:ext cx="673456" cy="673456"/>
      </dsp:txXfrm>
    </dsp:sp>
    <dsp:sp modelId="{1767A4D2-B0F6-BE47-83CD-E37EBCD36BAC}">
      <dsp:nvSpPr>
        <dsp:cNvPr id="0" name=""/>
        <dsp:cNvSpPr/>
      </dsp:nvSpPr>
      <dsp:spPr>
        <a:xfrm>
          <a:off x="2981240" y="177209"/>
          <a:ext cx="1904825" cy="16650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Upload transcript as input document in LLM</a:t>
          </a:r>
        </a:p>
      </dsp:txBody>
      <dsp:txXfrm>
        <a:off x="3457446" y="426968"/>
        <a:ext cx="928602" cy="1165539"/>
      </dsp:txXfrm>
    </dsp:sp>
    <dsp:sp modelId="{89596EFB-DC80-DE41-9058-1F274D5D2813}">
      <dsp:nvSpPr>
        <dsp:cNvPr id="0" name=""/>
        <dsp:cNvSpPr/>
      </dsp:nvSpPr>
      <dsp:spPr>
        <a:xfrm>
          <a:off x="2505033" y="533531"/>
          <a:ext cx="952412" cy="952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Step2	</a:t>
          </a:r>
        </a:p>
      </dsp:txBody>
      <dsp:txXfrm>
        <a:off x="2644511" y="673009"/>
        <a:ext cx="673456" cy="673456"/>
      </dsp:txXfrm>
    </dsp:sp>
    <dsp:sp modelId="{C3A5F4F5-632D-2345-9178-BD44FCA0F630}">
      <dsp:nvSpPr>
        <dsp:cNvPr id="0" name=""/>
        <dsp:cNvSpPr/>
      </dsp:nvSpPr>
      <dsp:spPr>
        <a:xfrm>
          <a:off x="5481323" y="177209"/>
          <a:ext cx="1904825" cy="16650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Query LLM  relevant to uploaded document</a:t>
          </a:r>
        </a:p>
      </dsp:txBody>
      <dsp:txXfrm>
        <a:off x="5957530" y="426968"/>
        <a:ext cx="928602" cy="1165539"/>
      </dsp:txXfrm>
    </dsp:sp>
    <dsp:sp modelId="{95A8083E-50FF-3B4E-A3DE-40B366705386}">
      <dsp:nvSpPr>
        <dsp:cNvPr id="0" name=""/>
        <dsp:cNvSpPr/>
      </dsp:nvSpPr>
      <dsp:spPr>
        <a:xfrm>
          <a:off x="5005117" y="533531"/>
          <a:ext cx="952412" cy="952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Step 3 </a:t>
          </a:r>
        </a:p>
      </dsp:txBody>
      <dsp:txXfrm>
        <a:off x="5144595" y="673009"/>
        <a:ext cx="673456" cy="673456"/>
      </dsp:txXfrm>
    </dsp:sp>
    <dsp:sp modelId="{54590F37-0051-0846-AF69-10F6CC69EC6E}">
      <dsp:nvSpPr>
        <dsp:cNvPr id="0" name=""/>
        <dsp:cNvSpPr/>
      </dsp:nvSpPr>
      <dsp:spPr>
        <a:xfrm>
          <a:off x="7981407" y="177209"/>
          <a:ext cx="1904825" cy="16650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Output is processed purely based on the Given document</a:t>
          </a:r>
        </a:p>
      </dsp:txBody>
      <dsp:txXfrm>
        <a:off x="8457613" y="426968"/>
        <a:ext cx="928602" cy="1165539"/>
      </dsp:txXfrm>
    </dsp:sp>
    <dsp:sp modelId="{01DADFA6-D5D8-8047-A462-6BE99960FF4B}">
      <dsp:nvSpPr>
        <dsp:cNvPr id="0" name=""/>
        <dsp:cNvSpPr/>
      </dsp:nvSpPr>
      <dsp:spPr>
        <a:xfrm>
          <a:off x="7505200" y="533531"/>
          <a:ext cx="952412" cy="952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Step 4</a:t>
          </a:r>
        </a:p>
      </dsp:txBody>
      <dsp:txXfrm>
        <a:off x="7644678" y="673009"/>
        <a:ext cx="673456" cy="67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6/22/25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88963" y="1143000"/>
            <a:ext cx="568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8963" y="1143000"/>
            <a:ext cx="5680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82895-3F97-7BD8-2042-9F64AACE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87AC8-5249-60B6-7131-C89645C30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88963" y="1143000"/>
            <a:ext cx="56800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B3CF2-ED00-99FD-DC98-AE81DFCE6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F671-9CD5-31DC-6393-3D335019F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90364" y="5038725"/>
            <a:ext cx="49311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53" y="1990726"/>
            <a:ext cx="6704970" cy="2833982"/>
          </a:xfrm>
        </p:spPr>
        <p:txBody>
          <a:bodyPr anchor="b"/>
          <a:lstStyle>
            <a:lvl1pPr algn="l">
              <a:defRPr sz="6212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54" y="5278732"/>
            <a:ext cx="7918038" cy="1160168"/>
          </a:xfrm>
        </p:spPr>
        <p:txBody>
          <a:bodyPr/>
          <a:lstStyle>
            <a:lvl1pPr marL="0" indent="0" algn="l">
              <a:buNone/>
              <a:defRPr sz="2485">
                <a:solidFill>
                  <a:schemeClr val="bg1"/>
                </a:solidFill>
              </a:defRPr>
            </a:lvl1pPr>
            <a:lvl2pPr marL="473385" indent="0" algn="ctr">
              <a:buNone/>
              <a:defRPr sz="2071"/>
            </a:lvl2pPr>
            <a:lvl3pPr marL="946770" indent="0" algn="ctr">
              <a:buNone/>
              <a:defRPr sz="1864"/>
            </a:lvl3pPr>
            <a:lvl4pPr marL="1420155" indent="0" algn="ctr">
              <a:buNone/>
              <a:defRPr sz="1657"/>
            </a:lvl4pPr>
            <a:lvl5pPr marL="1893540" indent="0" algn="ctr">
              <a:buNone/>
              <a:defRPr sz="1657"/>
            </a:lvl5pPr>
            <a:lvl6pPr marL="2366924" indent="0" algn="ctr">
              <a:buNone/>
              <a:defRPr sz="1657"/>
            </a:lvl6pPr>
            <a:lvl7pPr marL="2840309" indent="0" algn="ctr">
              <a:buNone/>
              <a:defRPr sz="1657"/>
            </a:lvl7pPr>
            <a:lvl8pPr marL="3313694" indent="0" algn="ctr">
              <a:buNone/>
              <a:defRPr sz="1657"/>
            </a:lvl8pPr>
            <a:lvl9pPr marL="3787079" indent="0" algn="ctr">
              <a:buNone/>
              <a:defRPr sz="1657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224" y="582344"/>
            <a:ext cx="2225471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4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928705" y="1662114"/>
            <a:ext cx="581878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84556" y="2212262"/>
            <a:ext cx="6123111" cy="2495550"/>
          </a:xfrm>
        </p:spPr>
        <p:txBody>
          <a:bodyPr>
            <a:normAutofit/>
          </a:bodyPr>
          <a:lstStyle>
            <a:lvl1pPr algn="l">
              <a:defRPr sz="497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765739" y="2373817"/>
            <a:ext cx="2192986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4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City End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B8D1FC50-96A6-6343-9FEA-790DCE21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7" y="652463"/>
            <a:ext cx="2102323" cy="2905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F8DC7E-DD12-EB49-8B8E-8E789EA03F87}"/>
              </a:ext>
            </a:extLst>
          </p:cNvPr>
          <p:cNvCxnSpPr>
            <a:cxnSpLocks/>
          </p:cNvCxnSpPr>
          <p:nvPr/>
        </p:nvCxnSpPr>
        <p:spPr>
          <a:xfrm>
            <a:off x="690364" y="1227138"/>
            <a:ext cx="49311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53" y="1990726"/>
            <a:ext cx="6704970" cy="2833982"/>
          </a:xfrm>
        </p:spPr>
        <p:txBody>
          <a:bodyPr anchor="b"/>
          <a:lstStyle>
            <a:lvl1pPr algn="l">
              <a:defRPr sz="6212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54" y="5278732"/>
            <a:ext cx="7918038" cy="1160168"/>
          </a:xfrm>
        </p:spPr>
        <p:txBody>
          <a:bodyPr/>
          <a:lstStyle>
            <a:lvl1pPr marL="0" indent="0" algn="l">
              <a:buNone/>
              <a:defRPr sz="2485">
                <a:solidFill>
                  <a:schemeClr val="accent3"/>
                </a:solidFill>
              </a:defRPr>
            </a:lvl1pPr>
            <a:lvl2pPr marL="473385" indent="0" algn="ctr">
              <a:buNone/>
              <a:defRPr sz="2071"/>
            </a:lvl2pPr>
            <a:lvl3pPr marL="946770" indent="0" algn="ctr">
              <a:buNone/>
              <a:defRPr sz="1864"/>
            </a:lvl3pPr>
            <a:lvl4pPr marL="1420155" indent="0" algn="ctr">
              <a:buNone/>
              <a:defRPr sz="1657"/>
            </a:lvl4pPr>
            <a:lvl5pPr marL="1893540" indent="0" algn="ctr">
              <a:buNone/>
              <a:defRPr sz="1657"/>
            </a:lvl5pPr>
            <a:lvl6pPr marL="2366924" indent="0" algn="ctr">
              <a:buNone/>
              <a:defRPr sz="1657"/>
            </a:lvl6pPr>
            <a:lvl7pPr marL="2840309" indent="0" algn="ctr">
              <a:buNone/>
              <a:defRPr sz="1657"/>
            </a:lvl7pPr>
            <a:lvl8pPr marL="3313694" indent="0" algn="ctr">
              <a:buNone/>
              <a:defRPr sz="1657"/>
            </a:lvl8pPr>
            <a:lvl9pPr marL="3787079" indent="0" algn="ctr">
              <a:buNone/>
              <a:defRPr sz="165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41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90364" y="4333875"/>
            <a:ext cx="49311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53" y="2076450"/>
            <a:ext cx="10906328" cy="2071983"/>
          </a:xfrm>
        </p:spPr>
        <p:txBody>
          <a:bodyPr anchor="b"/>
          <a:lstStyle>
            <a:lvl1pPr algn="l">
              <a:defRPr sz="6212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54" y="4573882"/>
            <a:ext cx="7918038" cy="1160168"/>
          </a:xfrm>
        </p:spPr>
        <p:txBody>
          <a:bodyPr/>
          <a:lstStyle>
            <a:lvl1pPr marL="0" indent="0" algn="l">
              <a:buNone/>
              <a:defRPr sz="2485">
                <a:solidFill>
                  <a:schemeClr val="bg1"/>
                </a:solidFill>
              </a:defRPr>
            </a:lvl1pPr>
            <a:lvl2pPr marL="473385" indent="0" algn="ctr">
              <a:buNone/>
              <a:defRPr sz="2071"/>
            </a:lvl2pPr>
            <a:lvl3pPr marL="946770" indent="0" algn="ctr">
              <a:buNone/>
              <a:defRPr sz="1864"/>
            </a:lvl3pPr>
            <a:lvl4pPr marL="1420155" indent="0" algn="ctr">
              <a:buNone/>
              <a:defRPr sz="1657"/>
            </a:lvl4pPr>
            <a:lvl5pPr marL="1893540" indent="0" algn="ctr">
              <a:buNone/>
              <a:defRPr sz="1657"/>
            </a:lvl5pPr>
            <a:lvl6pPr marL="2366924" indent="0" algn="ctr">
              <a:buNone/>
              <a:defRPr sz="1657"/>
            </a:lvl6pPr>
            <a:lvl7pPr marL="2840309" indent="0" algn="ctr">
              <a:buNone/>
              <a:defRPr sz="1657"/>
            </a:lvl7pPr>
            <a:lvl8pPr marL="3313694" indent="0" algn="ctr">
              <a:buNone/>
              <a:defRPr sz="1657"/>
            </a:lvl8pPr>
            <a:lvl9pPr marL="3787079" indent="0" algn="ctr">
              <a:buNone/>
              <a:defRPr sz="1657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224" y="582344"/>
            <a:ext cx="2225471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3" y="6457950"/>
            <a:ext cx="2929837" cy="20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5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49538" y="6429375"/>
            <a:ext cx="98820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808713" y="1"/>
            <a:ext cx="581878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14218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89" y="238126"/>
            <a:ext cx="11450181" cy="976313"/>
          </a:xfrm>
        </p:spPr>
        <p:txBody>
          <a:bodyPr>
            <a:normAutofit/>
          </a:bodyPr>
          <a:lstStyle>
            <a:lvl1pPr>
              <a:defRPr sz="372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52" y="1387475"/>
            <a:ext cx="114501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1"/>
            <a:ext cx="710089" cy="365125"/>
          </a:xfrm>
        </p:spPr>
        <p:txBody>
          <a:bodyPr/>
          <a:lstStyle>
            <a:lvl1pPr algn="r">
              <a:defRPr sz="1657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3027" y="6360160"/>
            <a:ext cx="144743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14218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3" y="6457950"/>
            <a:ext cx="2929837" cy="20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5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49538" y="6429375"/>
            <a:ext cx="98820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088" y="1482725"/>
            <a:ext cx="502979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661" y="1482725"/>
            <a:ext cx="544401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10089" y="238126"/>
            <a:ext cx="11450181" cy="976313"/>
          </a:xfrm>
        </p:spPr>
        <p:txBody>
          <a:bodyPr>
            <a:normAutofit/>
          </a:bodyPr>
          <a:lstStyle>
            <a:lvl1pPr>
              <a:defRPr sz="372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1"/>
            <a:ext cx="710089" cy="365125"/>
          </a:xfrm>
        </p:spPr>
        <p:txBody>
          <a:bodyPr/>
          <a:lstStyle>
            <a:lvl1pPr algn="r">
              <a:defRPr sz="1657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3027" y="6360160"/>
            <a:ext cx="144743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14218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3" y="6457950"/>
            <a:ext cx="2929837" cy="20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5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49538" y="6429375"/>
            <a:ext cx="98820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0089" y="238126"/>
            <a:ext cx="11450181" cy="976313"/>
          </a:xfrm>
        </p:spPr>
        <p:txBody>
          <a:bodyPr>
            <a:normAutofit/>
          </a:bodyPr>
          <a:lstStyle>
            <a:lvl1pPr>
              <a:defRPr sz="372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1"/>
            <a:ext cx="710089" cy="365125"/>
          </a:xfrm>
        </p:spPr>
        <p:txBody>
          <a:bodyPr/>
          <a:lstStyle>
            <a:lvl1pPr algn="r">
              <a:defRPr sz="1657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3027" y="6360160"/>
            <a:ext cx="144743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14218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0089" y="238126"/>
            <a:ext cx="11450181" cy="976313"/>
          </a:xfrm>
        </p:spPr>
        <p:txBody>
          <a:bodyPr>
            <a:normAutofit/>
          </a:bodyPr>
          <a:lstStyle>
            <a:lvl1pPr>
              <a:defRPr sz="3727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3" y="6457950"/>
            <a:ext cx="2929837" cy="20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5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49538" y="6429375"/>
            <a:ext cx="98820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1"/>
            <a:ext cx="710089" cy="365125"/>
          </a:xfrm>
        </p:spPr>
        <p:txBody>
          <a:bodyPr/>
          <a:lstStyle>
            <a:lvl1pPr algn="r">
              <a:defRPr sz="1657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3027" y="6360160"/>
            <a:ext cx="144743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7886" y="365126"/>
            <a:ext cx="1088802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86" y="1825625"/>
            <a:ext cx="1088802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559" y="6356351"/>
            <a:ext cx="2840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42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4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5pPr>
      <a:lvl6pPr marL="4733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6pPr>
      <a:lvl7pPr marL="94677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7pPr>
      <a:lvl8pPr marL="1420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8pPr>
      <a:lvl9pPr marL="18935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56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36692" indent="-236692" algn="l" rtl="0" eaLnBrk="1" fontAlgn="base" hangingPunct="1">
        <a:lnSpc>
          <a:spcPct val="90000"/>
        </a:lnSpc>
        <a:spcBef>
          <a:spcPts val="1035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99" kern="1200">
          <a:solidFill>
            <a:srgbClr val="333333"/>
          </a:solidFill>
          <a:latin typeface="+mn-lt"/>
          <a:ea typeface="+mn-ea"/>
          <a:cs typeface="+mn-cs"/>
        </a:defRPr>
      </a:lvl1pPr>
      <a:lvl2pPr marL="657479" indent="-236692" algn="l" rtl="0" eaLnBrk="1" fontAlgn="base" hangingPunct="1">
        <a:lnSpc>
          <a:spcPct val="90000"/>
        </a:lnSpc>
        <a:spcBef>
          <a:spcPts val="518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85" kern="1200">
          <a:solidFill>
            <a:srgbClr val="616062"/>
          </a:solidFill>
          <a:latin typeface="+mn-lt"/>
          <a:ea typeface="+mn-ea"/>
          <a:cs typeface="+mn-cs"/>
        </a:defRPr>
      </a:lvl2pPr>
      <a:lvl3pPr marL="833355" indent="-175876" algn="l" rtl="0" eaLnBrk="1" fontAlgn="base" hangingPunct="1">
        <a:lnSpc>
          <a:spcPct val="90000"/>
        </a:lnSpc>
        <a:spcBef>
          <a:spcPts val="518"/>
        </a:spcBef>
        <a:spcAft>
          <a:spcPct val="0"/>
        </a:spcAft>
        <a:buFont typeface="Arial" panose="020B0604020202020204" pitchFamily="34" charset="0"/>
        <a:buChar char="•"/>
        <a:defRPr sz="2071" kern="1200">
          <a:solidFill>
            <a:srgbClr val="616062"/>
          </a:solidFill>
          <a:latin typeface="+mn-lt"/>
          <a:ea typeface="+mn-ea"/>
          <a:cs typeface="+mn-cs"/>
        </a:defRPr>
      </a:lvl3pPr>
      <a:lvl4pPr marL="1186750" indent="-294222" algn="l" rtl="0" eaLnBrk="1" fontAlgn="base" hangingPunct="1">
        <a:lnSpc>
          <a:spcPct val="90000"/>
        </a:lnSpc>
        <a:spcBef>
          <a:spcPts val="518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80972" indent="-294222" algn="l" rtl="0" eaLnBrk="1" fontAlgn="base" hangingPunct="1">
        <a:lnSpc>
          <a:spcPct val="90000"/>
        </a:lnSpc>
        <a:spcBef>
          <a:spcPts val="518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60361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6pPr>
      <a:lvl7pPr marL="3077002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7pPr>
      <a:lvl8pPr marL="3550387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8pPr>
      <a:lvl9pPr marL="4023771" indent="-236692" algn="l" defTabSz="94677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1pPr>
      <a:lvl2pPr marL="473385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2pPr>
      <a:lvl3pPr marL="94677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3pPr>
      <a:lvl4pPr marL="1420155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4pPr>
      <a:lvl5pPr marL="1893540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5pPr>
      <a:lvl6pPr marL="2366924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6pPr>
      <a:lvl7pPr marL="2840309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7pPr>
      <a:lvl8pPr marL="3313694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8pPr>
      <a:lvl9pPr marL="3787079" algn="l" defTabSz="946770" rtl="0" eaLnBrk="1" latinLnBrk="0" hangingPunct="1">
        <a:defRPr sz="1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1313-1C38-C844-B4B1-20FC3896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54" y="2471625"/>
            <a:ext cx="5906120" cy="1201257"/>
          </a:xfrm>
        </p:spPr>
        <p:txBody>
          <a:bodyPr/>
          <a:lstStyle/>
          <a:p>
            <a:br>
              <a:rPr lang="en-US" sz="3313" dirty="0"/>
            </a:br>
            <a:br>
              <a:rPr lang="en-US" sz="3313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AC68-8E09-E840-8A0C-E03DF0442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June 2025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DE1EC7-293E-6D44-566B-8228F63ED787}"/>
              </a:ext>
            </a:extLst>
          </p:cNvPr>
          <p:cNvSpPr txBox="1">
            <a:spLocks/>
          </p:cNvSpPr>
          <p:nvPr/>
        </p:nvSpPr>
        <p:spPr bwMode="auto">
          <a:xfrm>
            <a:off x="361325" y="1870996"/>
            <a:ext cx="8283096" cy="120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79" tIns="47339" rIns="94679" bIns="47339" numCol="1" anchor="b" anchorCtr="0" compatLnSpc="1">
            <a:prstTxWarp prst="textNoShape">
              <a:avLst/>
            </a:prstTxWarp>
            <a:normAutofit fontScale="52500" lnSpcReduction="2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6212" dirty="0"/>
              <a:t>RAG Workflow</a:t>
            </a:r>
          </a:p>
          <a:p>
            <a:endParaRPr lang="en-IN" sz="6200" b="0" dirty="0"/>
          </a:p>
          <a:p>
            <a:r>
              <a:rPr lang="en-IN" sz="6200" b="0" dirty="0"/>
              <a:t>Meeting Notes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51DDF5-A4ED-5BC3-222A-C91CF0CC3A04}"/>
              </a:ext>
            </a:extLst>
          </p:cNvPr>
          <p:cNvSpPr txBox="1">
            <a:spLocks/>
          </p:cNvSpPr>
          <p:nvPr/>
        </p:nvSpPr>
        <p:spPr bwMode="auto">
          <a:xfrm>
            <a:off x="543854" y="4443300"/>
            <a:ext cx="4080372" cy="6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79" tIns="47339" rIns="94679" bIns="4733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None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85" dirty="0"/>
              <a:t>Sankareswari Athiappan</a:t>
            </a:r>
          </a:p>
        </p:txBody>
      </p:sp>
    </p:spTree>
    <p:extLst>
      <p:ext uri="{BB962C8B-B14F-4D97-AF65-F5344CB8AC3E}">
        <p14:creationId xmlns:p14="http://schemas.microsoft.com/office/powerpoint/2010/main" val="10941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6AEB-1F42-13AC-F383-2B01BD05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C7134-B50C-15B2-3BC7-5E03C3222B9C}"/>
              </a:ext>
            </a:extLst>
          </p:cNvPr>
          <p:cNvSpPr txBox="1"/>
          <p:nvPr/>
        </p:nvSpPr>
        <p:spPr>
          <a:xfrm>
            <a:off x="436978" y="802334"/>
            <a:ext cx="11749844" cy="13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71" b="1" i="1" dirty="0"/>
              <a:t>Scenario: After MSTEAMS Meeting, transcript can be downloaded as a document</a:t>
            </a:r>
          </a:p>
          <a:p>
            <a:pPr>
              <a:lnSpc>
                <a:spcPct val="150000"/>
              </a:lnSpc>
            </a:pPr>
            <a:r>
              <a:rPr lang="en-US" sz="2071" b="1" i="1" dirty="0"/>
              <a:t>Considering this document as input this RAG Workflow is designed</a:t>
            </a:r>
          </a:p>
          <a:p>
            <a:pPr>
              <a:lnSpc>
                <a:spcPct val="150000"/>
              </a:lnSpc>
            </a:pPr>
            <a:r>
              <a:rPr lang="en-US" sz="1657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CE61-26D6-F3BB-C846-F4750B8F661F}"/>
              </a:ext>
            </a:extLst>
          </p:cNvPr>
          <p:cNvSpPr txBox="1"/>
          <p:nvPr/>
        </p:nvSpPr>
        <p:spPr>
          <a:xfrm>
            <a:off x="491184" y="282468"/>
            <a:ext cx="7865599" cy="88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85" b="1" dirty="0"/>
              <a:t>Basic RAG Workflow</a:t>
            </a:r>
          </a:p>
          <a:p>
            <a:pPr algn="l"/>
            <a:endParaRPr lang="en-US" sz="2485" dirty="0">
              <a:solidFill>
                <a:schemeClr val="accent5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250A89-E5D7-8733-2C3C-C5D3C7C6E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542127"/>
              </p:ext>
            </p:extLst>
          </p:nvPr>
        </p:nvGraphicFramePr>
        <p:xfrm>
          <a:off x="1366309" y="2065660"/>
          <a:ext cx="9891183" cy="201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C0B1BC3C-8988-359B-79E8-07E7CE04DA40}"/>
              </a:ext>
            </a:extLst>
          </p:cNvPr>
          <p:cNvSpPr/>
          <p:nvPr/>
        </p:nvSpPr>
        <p:spPr>
          <a:xfrm>
            <a:off x="6999470" y="4665947"/>
            <a:ext cx="3801880" cy="511852"/>
          </a:xfrm>
          <a:prstGeom prst="wedgeEllipseCallout">
            <a:avLst>
              <a:gd name="adj1" fmla="val 11667"/>
              <a:gd name="adj2" fmla="val -1662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Retrieval data refers the document as source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64541A9B-D64C-95BA-EBE5-8CFE615D92E8}"/>
              </a:ext>
            </a:extLst>
          </p:cNvPr>
          <p:cNvSpPr/>
          <p:nvPr/>
        </p:nvSpPr>
        <p:spPr>
          <a:xfrm>
            <a:off x="4819120" y="5367081"/>
            <a:ext cx="6643688" cy="68858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Queries are autogenerated based on the uploaded document tried in ChatGPT</a:t>
            </a:r>
          </a:p>
        </p:txBody>
      </p:sp>
    </p:spTree>
    <p:extLst>
      <p:ext uri="{BB962C8B-B14F-4D97-AF65-F5344CB8AC3E}">
        <p14:creationId xmlns:p14="http://schemas.microsoft.com/office/powerpoint/2010/main" val="6797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1-Extended-4" id="{3BA23201-E560-0F4E-BD6D-37308DC2288C}" vid="{AD364B24-90E8-FC4C-81D5-BA3F742A7A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F693861F5E048A71973C5B7A4B8C9" ma:contentTypeVersion="7" ma:contentTypeDescription="Create a new document." ma:contentTypeScope="" ma:versionID="141445a9f40222866d88192995804900">
  <xsd:schema xmlns:xsd="http://www.w3.org/2001/XMLSchema" xmlns:xs="http://www.w3.org/2001/XMLSchema" xmlns:p="http://schemas.microsoft.com/office/2006/metadata/properties" xmlns:ns2="44005b28-e528-4e27-b11d-dd966b5fac1c" targetNamespace="http://schemas.microsoft.com/office/2006/metadata/properties" ma:root="true" ma:fieldsID="ea40ecae9eb87a741b2aab42b2663e49" ns2:_="">
    <xsd:import namespace="44005b28-e528-4e27-b11d-dd966b5fac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5b28-e528-4e27-b11d-dd966b5fa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FA69F8-638F-704C-9002-F52DFA215A98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44005b28-e528-4e27-b11d-dd966b5fac1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799AD5-DA48-43DE-8D82-97279649D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05b28-e528-4e27-b11d-dd966b5fac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95</Words>
  <Application>Microsoft Macintosh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Kick off Meeting   Avantor  – Smart Shelf - Inventory Manager</dc:title>
  <dc:creator>Lakshmanan, Rajesh</dc:creator>
  <cp:lastModifiedBy>Sankareswari Athiappan</cp:lastModifiedBy>
  <cp:revision>26</cp:revision>
  <dcterms:created xsi:type="dcterms:W3CDTF">2023-07-12T19:38:52Z</dcterms:created>
  <dcterms:modified xsi:type="dcterms:W3CDTF">2025-06-22T14:49:39Z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0x01010043EF693861F5E048A71973C5B7A4B8C9</vt:lpwstr>
  </property>
  <property fmtid="{D5CDD505-2E9C-101B-9397-08002B2CF9AE}" pid="3" name="MediaServiceImageTags">
    <vt:lpwstr/>
  </property>
</Properties>
</file>