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9"/>
  </p:notesMasterIdLst>
  <p:handoutMasterIdLst>
    <p:handoutMasterId r:id="rId10"/>
  </p:handoutMasterIdLst>
  <p:sldIdLst>
    <p:sldId id="2147308211" r:id="rId5"/>
    <p:sldId id="2147476791" r:id="rId6"/>
    <p:sldId id="2147476792" r:id="rId7"/>
    <p:sldId id="2147476793" r:id="rId8"/>
  </p:sldIdLst>
  <p:sldSz cx="126238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7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75"/>
    <p:restoredTop sz="79018"/>
  </p:normalViewPr>
  <p:slideViewPr>
    <p:cSldViewPr snapToGrid="0">
      <p:cViewPr varScale="1">
        <p:scale>
          <a:sx n="90" d="100"/>
          <a:sy n="90" d="100"/>
        </p:scale>
        <p:origin x="288" y="200"/>
      </p:cViewPr>
      <p:guideLst>
        <p:guide orient="horz" pos="2160"/>
        <p:guide pos="3976"/>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E89DA5-74C7-E844-BFE7-4B373F580677}" type="doc">
      <dgm:prSet loTypeId="urn:microsoft.com/office/officeart/2005/8/layout/hProcess6" loCatId="" qsTypeId="urn:microsoft.com/office/officeart/2005/8/quickstyle/simple1" qsCatId="simple" csTypeId="urn:microsoft.com/office/officeart/2005/8/colors/colorful1" csCatId="colorful" phldr="1"/>
      <dgm:spPr/>
      <dgm:t>
        <a:bodyPr/>
        <a:lstStyle/>
        <a:p>
          <a:endParaRPr lang="en-GB"/>
        </a:p>
      </dgm:t>
    </dgm:pt>
    <dgm:pt modelId="{90EB449F-01CB-DB49-98EC-8383F4D02F75}">
      <dgm:prSet phldrT="[Text]"/>
      <dgm:spPr/>
      <dgm:t>
        <a:bodyPr/>
        <a:lstStyle/>
        <a:p>
          <a:r>
            <a:rPr lang="en-GB" dirty="0"/>
            <a:t>Step1</a:t>
          </a:r>
        </a:p>
      </dgm:t>
    </dgm:pt>
    <dgm:pt modelId="{3EBC00F3-0498-0B49-AE52-0FABCF7256F8}" type="parTrans" cxnId="{8188A4F5-B985-D74B-B5B0-BF206A817607}">
      <dgm:prSet/>
      <dgm:spPr/>
      <dgm:t>
        <a:bodyPr/>
        <a:lstStyle/>
        <a:p>
          <a:endParaRPr lang="en-GB"/>
        </a:p>
      </dgm:t>
    </dgm:pt>
    <dgm:pt modelId="{56A3CD11-972E-2749-AC6B-77EF04F08A23}" type="sibTrans" cxnId="{8188A4F5-B985-D74B-B5B0-BF206A817607}">
      <dgm:prSet/>
      <dgm:spPr/>
      <dgm:t>
        <a:bodyPr/>
        <a:lstStyle/>
        <a:p>
          <a:endParaRPr lang="en-GB"/>
        </a:p>
      </dgm:t>
    </dgm:pt>
    <dgm:pt modelId="{59580D90-CD12-8D42-A60F-EA06A9A54FCB}">
      <dgm:prSet phldrT="[Text]"/>
      <dgm:spPr/>
      <dgm:t>
        <a:bodyPr/>
        <a:lstStyle/>
        <a:p>
          <a:r>
            <a:rPr lang="en-GB" dirty="0"/>
            <a:t>Download meeting transcript </a:t>
          </a:r>
          <a:r>
            <a:rPr lang="en-GB" dirty="0" err="1"/>
            <a:t>in.doc</a:t>
          </a:r>
          <a:r>
            <a:rPr lang="en-GB" dirty="0"/>
            <a:t> format</a:t>
          </a:r>
        </a:p>
      </dgm:t>
    </dgm:pt>
    <dgm:pt modelId="{59F58CCC-A8EB-5B42-B0B4-17747D6682E6}" type="parTrans" cxnId="{166805A7-874B-544F-AAF0-47713EAB7B4C}">
      <dgm:prSet/>
      <dgm:spPr/>
      <dgm:t>
        <a:bodyPr/>
        <a:lstStyle/>
        <a:p>
          <a:endParaRPr lang="en-GB"/>
        </a:p>
      </dgm:t>
    </dgm:pt>
    <dgm:pt modelId="{79E44404-BA96-3044-8B31-BBDF97A82786}" type="sibTrans" cxnId="{166805A7-874B-544F-AAF0-47713EAB7B4C}">
      <dgm:prSet/>
      <dgm:spPr/>
      <dgm:t>
        <a:bodyPr/>
        <a:lstStyle/>
        <a:p>
          <a:endParaRPr lang="en-GB"/>
        </a:p>
      </dgm:t>
    </dgm:pt>
    <dgm:pt modelId="{FE0ACD51-8EED-184A-83A1-8F41A80C488A}">
      <dgm:prSet phldrT="[Text]"/>
      <dgm:spPr/>
      <dgm:t>
        <a:bodyPr/>
        <a:lstStyle/>
        <a:p>
          <a:r>
            <a:rPr lang="en-GB" dirty="0"/>
            <a:t>Step2	</a:t>
          </a:r>
        </a:p>
      </dgm:t>
    </dgm:pt>
    <dgm:pt modelId="{82B15AC8-53EE-C74F-86B0-FC0E5A8680F7}" type="parTrans" cxnId="{A51C83B2-A7FB-2748-B8F9-78C48C270000}">
      <dgm:prSet/>
      <dgm:spPr/>
      <dgm:t>
        <a:bodyPr/>
        <a:lstStyle/>
        <a:p>
          <a:endParaRPr lang="en-GB"/>
        </a:p>
      </dgm:t>
    </dgm:pt>
    <dgm:pt modelId="{087C639B-DFFB-AF4A-8497-51F1482EEA14}" type="sibTrans" cxnId="{A51C83B2-A7FB-2748-B8F9-78C48C270000}">
      <dgm:prSet/>
      <dgm:spPr/>
      <dgm:t>
        <a:bodyPr/>
        <a:lstStyle/>
        <a:p>
          <a:endParaRPr lang="en-GB"/>
        </a:p>
      </dgm:t>
    </dgm:pt>
    <dgm:pt modelId="{FFC69110-F955-104B-8D97-CC46F187050B}">
      <dgm:prSet phldrT="[Text]"/>
      <dgm:spPr/>
      <dgm:t>
        <a:bodyPr/>
        <a:lstStyle/>
        <a:p>
          <a:r>
            <a:rPr lang="en-GB" dirty="0"/>
            <a:t>Upload transcript as input document in LLM</a:t>
          </a:r>
        </a:p>
      </dgm:t>
    </dgm:pt>
    <dgm:pt modelId="{64739AA4-C32A-8B42-A3A0-EE6143E5EBE1}" type="parTrans" cxnId="{25618692-C15D-4541-8C33-97154D34D072}">
      <dgm:prSet/>
      <dgm:spPr/>
      <dgm:t>
        <a:bodyPr/>
        <a:lstStyle/>
        <a:p>
          <a:endParaRPr lang="en-GB"/>
        </a:p>
      </dgm:t>
    </dgm:pt>
    <dgm:pt modelId="{22CE06FE-49EF-1B43-B78E-5D6855BB644D}" type="sibTrans" cxnId="{25618692-C15D-4541-8C33-97154D34D072}">
      <dgm:prSet/>
      <dgm:spPr/>
      <dgm:t>
        <a:bodyPr/>
        <a:lstStyle/>
        <a:p>
          <a:endParaRPr lang="en-GB"/>
        </a:p>
      </dgm:t>
    </dgm:pt>
    <dgm:pt modelId="{67379930-3DF0-F248-86BB-E62C70118260}">
      <dgm:prSet phldrT="[Text]"/>
      <dgm:spPr/>
      <dgm:t>
        <a:bodyPr/>
        <a:lstStyle/>
        <a:p>
          <a:r>
            <a:rPr lang="en-GB" dirty="0"/>
            <a:t>Step 3 </a:t>
          </a:r>
        </a:p>
      </dgm:t>
    </dgm:pt>
    <dgm:pt modelId="{CF7C07CC-C993-A541-B27E-E92DB626A5D6}" type="parTrans" cxnId="{7F761775-4E7B-E84B-942C-6B9CFE7129CD}">
      <dgm:prSet/>
      <dgm:spPr/>
      <dgm:t>
        <a:bodyPr/>
        <a:lstStyle/>
        <a:p>
          <a:endParaRPr lang="en-GB"/>
        </a:p>
      </dgm:t>
    </dgm:pt>
    <dgm:pt modelId="{05583B0F-9792-F346-8D6A-FE6DC630C4DE}" type="sibTrans" cxnId="{7F761775-4E7B-E84B-942C-6B9CFE7129CD}">
      <dgm:prSet/>
      <dgm:spPr/>
      <dgm:t>
        <a:bodyPr/>
        <a:lstStyle/>
        <a:p>
          <a:endParaRPr lang="en-GB"/>
        </a:p>
      </dgm:t>
    </dgm:pt>
    <dgm:pt modelId="{23EA2F28-96B3-E148-AF49-2EA0B2318056}">
      <dgm:prSet phldrT="[Text]"/>
      <dgm:spPr/>
      <dgm:t>
        <a:bodyPr/>
        <a:lstStyle/>
        <a:p>
          <a:r>
            <a:rPr lang="en-GB" dirty="0"/>
            <a:t>Step 4</a:t>
          </a:r>
        </a:p>
      </dgm:t>
    </dgm:pt>
    <dgm:pt modelId="{5665866D-C7D7-2B44-86F9-19C9DC70040A}" type="parTrans" cxnId="{82853003-417F-A14E-B091-17AC5A5F761D}">
      <dgm:prSet/>
      <dgm:spPr/>
      <dgm:t>
        <a:bodyPr/>
        <a:lstStyle/>
        <a:p>
          <a:endParaRPr lang="en-GB"/>
        </a:p>
      </dgm:t>
    </dgm:pt>
    <dgm:pt modelId="{D09F3C0B-4128-F045-B8B7-9F548CA7B773}" type="sibTrans" cxnId="{82853003-417F-A14E-B091-17AC5A5F761D}">
      <dgm:prSet/>
      <dgm:spPr/>
      <dgm:t>
        <a:bodyPr/>
        <a:lstStyle/>
        <a:p>
          <a:endParaRPr lang="en-GB"/>
        </a:p>
      </dgm:t>
    </dgm:pt>
    <dgm:pt modelId="{04F25E7A-E951-5C45-8053-3F40507B682B}">
      <dgm:prSet phldrT="[Text]"/>
      <dgm:spPr/>
      <dgm:t>
        <a:bodyPr/>
        <a:lstStyle/>
        <a:p>
          <a:r>
            <a:rPr lang="en-GB" dirty="0"/>
            <a:t>Output is processed purely based on the Given document</a:t>
          </a:r>
        </a:p>
      </dgm:t>
    </dgm:pt>
    <dgm:pt modelId="{AF851A22-1B47-C948-92A8-F98597AA515A}" type="parTrans" cxnId="{09B8288B-E94D-F949-B36D-B4BBA09816F1}">
      <dgm:prSet/>
      <dgm:spPr/>
      <dgm:t>
        <a:bodyPr/>
        <a:lstStyle/>
        <a:p>
          <a:endParaRPr lang="en-GB"/>
        </a:p>
      </dgm:t>
    </dgm:pt>
    <dgm:pt modelId="{93A0CFEA-5DC0-1247-B4A8-8B20948059DF}" type="sibTrans" cxnId="{09B8288B-E94D-F949-B36D-B4BBA09816F1}">
      <dgm:prSet/>
      <dgm:spPr/>
      <dgm:t>
        <a:bodyPr/>
        <a:lstStyle/>
        <a:p>
          <a:endParaRPr lang="en-GB"/>
        </a:p>
      </dgm:t>
    </dgm:pt>
    <dgm:pt modelId="{179C7C19-9461-664A-AA04-60F7F9C4ABC1}">
      <dgm:prSet phldrT="[Text]"/>
      <dgm:spPr/>
      <dgm:t>
        <a:bodyPr/>
        <a:lstStyle/>
        <a:p>
          <a:r>
            <a:rPr lang="en-GB" dirty="0"/>
            <a:t>Query LLM  relevant to uploaded document</a:t>
          </a:r>
        </a:p>
      </dgm:t>
    </dgm:pt>
    <dgm:pt modelId="{7F7F9FFB-16B4-6D4D-80F5-57165DEDED54}" type="parTrans" cxnId="{0FCD52C6-16F3-774C-9D99-B8C5043AE05D}">
      <dgm:prSet/>
      <dgm:spPr/>
      <dgm:t>
        <a:bodyPr/>
        <a:lstStyle/>
        <a:p>
          <a:endParaRPr lang="en-GB"/>
        </a:p>
      </dgm:t>
    </dgm:pt>
    <dgm:pt modelId="{B39A048E-3831-774F-BB16-4D14918BA368}" type="sibTrans" cxnId="{0FCD52C6-16F3-774C-9D99-B8C5043AE05D}">
      <dgm:prSet/>
      <dgm:spPr/>
      <dgm:t>
        <a:bodyPr/>
        <a:lstStyle/>
        <a:p>
          <a:endParaRPr lang="en-GB"/>
        </a:p>
      </dgm:t>
    </dgm:pt>
    <dgm:pt modelId="{39E9ADBB-FFB3-A24F-AE95-5E171D2737D0}" type="pres">
      <dgm:prSet presAssocID="{FEE89DA5-74C7-E844-BFE7-4B373F580677}" presName="theList" presStyleCnt="0">
        <dgm:presLayoutVars>
          <dgm:dir/>
          <dgm:animLvl val="lvl"/>
          <dgm:resizeHandles val="exact"/>
        </dgm:presLayoutVars>
      </dgm:prSet>
      <dgm:spPr/>
    </dgm:pt>
    <dgm:pt modelId="{2730EB82-00C0-1A4B-8DB3-42C3FBF718BB}" type="pres">
      <dgm:prSet presAssocID="{90EB449F-01CB-DB49-98EC-8383F4D02F75}" presName="compNode" presStyleCnt="0"/>
      <dgm:spPr/>
    </dgm:pt>
    <dgm:pt modelId="{472F10AD-DB12-224A-B7BE-8139C8A524F0}" type="pres">
      <dgm:prSet presAssocID="{90EB449F-01CB-DB49-98EC-8383F4D02F75}" presName="noGeometry" presStyleCnt="0"/>
      <dgm:spPr/>
    </dgm:pt>
    <dgm:pt modelId="{E43EB508-0C1A-EC4F-9F27-12347415F91F}" type="pres">
      <dgm:prSet presAssocID="{90EB449F-01CB-DB49-98EC-8383F4D02F75}" presName="childTextVisible" presStyleLbl="bgAccFollowNode1" presStyleIdx="0" presStyleCnt="4">
        <dgm:presLayoutVars>
          <dgm:bulletEnabled val="1"/>
        </dgm:presLayoutVars>
      </dgm:prSet>
      <dgm:spPr/>
    </dgm:pt>
    <dgm:pt modelId="{3B2AD777-2C6F-4A4E-8040-09B770E644BC}" type="pres">
      <dgm:prSet presAssocID="{90EB449F-01CB-DB49-98EC-8383F4D02F75}" presName="childTextHidden" presStyleLbl="bgAccFollowNode1" presStyleIdx="0" presStyleCnt="4"/>
      <dgm:spPr/>
    </dgm:pt>
    <dgm:pt modelId="{BC071DE4-E4CB-394F-88DA-E11CA4E039CE}" type="pres">
      <dgm:prSet presAssocID="{90EB449F-01CB-DB49-98EC-8383F4D02F75}" presName="parentText" presStyleLbl="node1" presStyleIdx="0" presStyleCnt="4">
        <dgm:presLayoutVars>
          <dgm:chMax val="1"/>
          <dgm:bulletEnabled val="1"/>
        </dgm:presLayoutVars>
      </dgm:prSet>
      <dgm:spPr/>
    </dgm:pt>
    <dgm:pt modelId="{A25A16E2-DCEA-4B45-BA4B-5F77B41CAD72}" type="pres">
      <dgm:prSet presAssocID="{90EB449F-01CB-DB49-98EC-8383F4D02F75}" presName="aSpace" presStyleCnt="0"/>
      <dgm:spPr/>
    </dgm:pt>
    <dgm:pt modelId="{9E1A9177-6C2C-7D44-8DFF-B66642F4046C}" type="pres">
      <dgm:prSet presAssocID="{FE0ACD51-8EED-184A-83A1-8F41A80C488A}" presName="compNode" presStyleCnt="0"/>
      <dgm:spPr/>
    </dgm:pt>
    <dgm:pt modelId="{C8C71F2A-BBD9-C84E-BD08-C56859E462FB}" type="pres">
      <dgm:prSet presAssocID="{FE0ACD51-8EED-184A-83A1-8F41A80C488A}" presName="noGeometry" presStyleCnt="0"/>
      <dgm:spPr/>
    </dgm:pt>
    <dgm:pt modelId="{1767A4D2-B0F6-BE47-83CD-E37EBCD36BAC}" type="pres">
      <dgm:prSet presAssocID="{FE0ACD51-8EED-184A-83A1-8F41A80C488A}" presName="childTextVisible" presStyleLbl="bgAccFollowNode1" presStyleIdx="1" presStyleCnt="4">
        <dgm:presLayoutVars>
          <dgm:bulletEnabled val="1"/>
        </dgm:presLayoutVars>
      </dgm:prSet>
      <dgm:spPr/>
    </dgm:pt>
    <dgm:pt modelId="{9B0C8F13-5571-1540-85F6-440FC06DA236}" type="pres">
      <dgm:prSet presAssocID="{FE0ACD51-8EED-184A-83A1-8F41A80C488A}" presName="childTextHidden" presStyleLbl="bgAccFollowNode1" presStyleIdx="1" presStyleCnt="4"/>
      <dgm:spPr/>
    </dgm:pt>
    <dgm:pt modelId="{89596EFB-DC80-DE41-9058-1F274D5D2813}" type="pres">
      <dgm:prSet presAssocID="{FE0ACD51-8EED-184A-83A1-8F41A80C488A}" presName="parentText" presStyleLbl="node1" presStyleIdx="1" presStyleCnt="4">
        <dgm:presLayoutVars>
          <dgm:chMax val="1"/>
          <dgm:bulletEnabled val="1"/>
        </dgm:presLayoutVars>
      </dgm:prSet>
      <dgm:spPr/>
    </dgm:pt>
    <dgm:pt modelId="{CAB2F56C-3932-0A4B-90C8-D81109E74351}" type="pres">
      <dgm:prSet presAssocID="{FE0ACD51-8EED-184A-83A1-8F41A80C488A}" presName="aSpace" presStyleCnt="0"/>
      <dgm:spPr/>
    </dgm:pt>
    <dgm:pt modelId="{E84BC73A-8584-2C4A-A871-2D6CA14EA256}" type="pres">
      <dgm:prSet presAssocID="{67379930-3DF0-F248-86BB-E62C70118260}" presName="compNode" presStyleCnt="0"/>
      <dgm:spPr/>
    </dgm:pt>
    <dgm:pt modelId="{920F003B-0E45-9F4E-BD85-5A22003ED95F}" type="pres">
      <dgm:prSet presAssocID="{67379930-3DF0-F248-86BB-E62C70118260}" presName="noGeometry" presStyleCnt="0"/>
      <dgm:spPr/>
    </dgm:pt>
    <dgm:pt modelId="{C3A5F4F5-632D-2345-9178-BD44FCA0F630}" type="pres">
      <dgm:prSet presAssocID="{67379930-3DF0-F248-86BB-E62C70118260}" presName="childTextVisible" presStyleLbl="bgAccFollowNode1" presStyleIdx="2" presStyleCnt="4">
        <dgm:presLayoutVars>
          <dgm:bulletEnabled val="1"/>
        </dgm:presLayoutVars>
      </dgm:prSet>
      <dgm:spPr/>
    </dgm:pt>
    <dgm:pt modelId="{B36D5015-4274-444F-8F5B-27EABF8CA778}" type="pres">
      <dgm:prSet presAssocID="{67379930-3DF0-F248-86BB-E62C70118260}" presName="childTextHidden" presStyleLbl="bgAccFollowNode1" presStyleIdx="2" presStyleCnt="4"/>
      <dgm:spPr/>
    </dgm:pt>
    <dgm:pt modelId="{95A8083E-50FF-3B4E-A3DE-40B366705386}" type="pres">
      <dgm:prSet presAssocID="{67379930-3DF0-F248-86BB-E62C70118260}" presName="parentText" presStyleLbl="node1" presStyleIdx="2" presStyleCnt="4">
        <dgm:presLayoutVars>
          <dgm:chMax val="1"/>
          <dgm:bulletEnabled val="1"/>
        </dgm:presLayoutVars>
      </dgm:prSet>
      <dgm:spPr/>
    </dgm:pt>
    <dgm:pt modelId="{A85C054E-3F5B-9743-BD22-29B7CE8476D5}" type="pres">
      <dgm:prSet presAssocID="{67379930-3DF0-F248-86BB-E62C70118260}" presName="aSpace" presStyleCnt="0"/>
      <dgm:spPr/>
    </dgm:pt>
    <dgm:pt modelId="{0E2D6C9F-2393-9F4D-8200-09B5B19A0AA2}" type="pres">
      <dgm:prSet presAssocID="{23EA2F28-96B3-E148-AF49-2EA0B2318056}" presName="compNode" presStyleCnt="0"/>
      <dgm:spPr/>
    </dgm:pt>
    <dgm:pt modelId="{30208046-E3B6-DF4C-B09B-A84D49C7A19D}" type="pres">
      <dgm:prSet presAssocID="{23EA2F28-96B3-E148-AF49-2EA0B2318056}" presName="noGeometry" presStyleCnt="0"/>
      <dgm:spPr/>
    </dgm:pt>
    <dgm:pt modelId="{54590F37-0051-0846-AF69-10F6CC69EC6E}" type="pres">
      <dgm:prSet presAssocID="{23EA2F28-96B3-E148-AF49-2EA0B2318056}" presName="childTextVisible" presStyleLbl="bgAccFollowNode1" presStyleIdx="3" presStyleCnt="4">
        <dgm:presLayoutVars>
          <dgm:bulletEnabled val="1"/>
        </dgm:presLayoutVars>
      </dgm:prSet>
      <dgm:spPr/>
    </dgm:pt>
    <dgm:pt modelId="{5CDC7B97-E466-6B4C-9801-F34CB1E19F79}" type="pres">
      <dgm:prSet presAssocID="{23EA2F28-96B3-E148-AF49-2EA0B2318056}" presName="childTextHidden" presStyleLbl="bgAccFollowNode1" presStyleIdx="3" presStyleCnt="4"/>
      <dgm:spPr/>
    </dgm:pt>
    <dgm:pt modelId="{01DADFA6-D5D8-8047-A462-6BE99960FF4B}" type="pres">
      <dgm:prSet presAssocID="{23EA2F28-96B3-E148-AF49-2EA0B2318056}" presName="parentText" presStyleLbl="node1" presStyleIdx="3" presStyleCnt="4">
        <dgm:presLayoutVars>
          <dgm:chMax val="1"/>
          <dgm:bulletEnabled val="1"/>
        </dgm:presLayoutVars>
      </dgm:prSet>
      <dgm:spPr/>
    </dgm:pt>
  </dgm:ptLst>
  <dgm:cxnLst>
    <dgm:cxn modelId="{82853003-417F-A14E-B091-17AC5A5F761D}" srcId="{FEE89DA5-74C7-E844-BFE7-4B373F580677}" destId="{23EA2F28-96B3-E148-AF49-2EA0B2318056}" srcOrd="3" destOrd="0" parTransId="{5665866D-C7D7-2B44-86F9-19C9DC70040A}" sibTransId="{D09F3C0B-4128-F045-B8B7-9F548CA7B773}"/>
    <dgm:cxn modelId="{19B17B16-A2C2-2042-96CB-5B37A1927839}" type="presOf" srcId="{FFC69110-F955-104B-8D97-CC46F187050B}" destId="{9B0C8F13-5571-1540-85F6-440FC06DA236}" srcOrd="1" destOrd="0" presId="urn:microsoft.com/office/officeart/2005/8/layout/hProcess6"/>
    <dgm:cxn modelId="{DA575E1A-C32C-7C4D-A3F2-1525CF2D849B}" type="presOf" srcId="{04F25E7A-E951-5C45-8053-3F40507B682B}" destId="{54590F37-0051-0846-AF69-10F6CC69EC6E}" srcOrd="0" destOrd="0" presId="urn:microsoft.com/office/officeart/2005/8/layout/hProcess6"/>
    <dgm:cxn modelId="{90E93038-21FF-E94D-AB24-833B752D868C}" type="presOf" srcId="{179C7C19-9461-664A-AA04-60F7F9C4ABC1}" destId="{B36D5015-4274-444F-8F5B-27EABF8CA778}" srcOrd="1" destOrd="0" presId="urn:microsoft.com/office/officeart/2005/8/layout/hProcess6"/>
    <dgm:cxn modelId="{C9589D59-375D-A140-A69A-D6F43CB19B92}" type="presOf" srcId="{179C7C19-9461-664A-AA04-60F7F9C4ABC1}" destId="{C3A5F4F5-632D-2345-9178-BD44FCA0F630}" srcOrd="0" destOrd="0" presId="urn:microsoft.com/office/officeart/2005/8/layout/hProcess6"/>
    <dgm:cxn modelId="{C0DF885C-FF72-274F-BF58-53E7FB415BF9}" type="presOf" srcId="{90EB449F-01CB-DB49-98EC-8383F4D02F75}" destId="{BC071DE4-E4CB-394F-88DA-E11CA4E039CE}" srcOrd="0" destOrd="0" presId="urn:microsoft.com/office/officeart/2005/8/layout/hProcess6"/>
    <dgm:cxn modelId="{7F761775-4E7B-E84B-942C-6B9CFE7129CD}" srcId="{FEE89DA5-74C7-E844-BFE7-4B373F580677}" destId="{67379930-3DF0-F248-86BB-E62C70118260}" srcOrd="2" destOrd="0" parTransId="{CF7C07CC-C993-A541-B27E-E92DB626A5D6}" sibTransId="{05583B0F-9792-F346-8D6A-FE6DC630C4DE}"/>
    <dgm:cxn modelId="{09B8288B-E94D-F949-B36D-B4BBA09816F1}" srcId="{23EA2F28-96B3-E148-AF49-2EA0B2318056}" destId="{04F25E7A-E951-5C45-8053-3F40507B682B}" srcOrd="0" destOrd="0" parTransId="{AF851A22-1B47-C948-92A8-F98597AA515A}" sibTransId="{93A0CFEA-5DC0-1247-B4A8-8B20948059DF}"/>
    <dgm:cxn modelId="{25618692-C15D-4541-8C33-97154D34D072}" srcId="{FE0ACD51-8EED-184A-83A1-8F41A80C488A}" destId="{FFC69110-F955-104B-8D97-CC46F187050B}" srcOrd="0" destOrd="0" parTransId="{64739AA4-C32A-8B42-A3A0-EE6143E5EBE1}" sibTransId="{22CE06FE-49EF-1B43-B78E-5D6855BB644D}"/>
    <dgm:cxn modelId="{12E68093-B158-D742-A26C-A596F6EB0BF6}" type="presOf" srcId="{FE0ACD51-8EED-184A-83A1-8F41A80C488A}" destId="{89596EFB-DC80-DE41-9058-1F274D5D2813}" srcOrd="0" destOrd="0" presId="urn:microsoft.com/office/officeart/2005/8/layout/hProcess6"/>
    <dgm:cxn modelId="{D785449A-279B-7D40-8D38-79FF0F22117F}" type="presOf" srcId="{23EA2F28-96B3-E148-AF49-2EA0B2318056}" destId="{01DADFA6-D5D8-8047-A462-6BE99960FF4B}" srcOrd="0" destOrd="0" presId="urn:microsoft.com/office/officeart/2005/8/layout/hProcess6"/>
    <dgm:cxn modelId="{7FAF2F9F-5BF1-4B49-B918-76C683F106D0}" type="presOf" srcId="{FFC69110-F955-104B-8D97-CC46F187050B}" destId="{1767A4D2-B0F6-BE47-83CD-E37EBCD36BAC}" srcOrd="0" destOrd="0" presId="urn:microsoft.com/office/officeart/2005/8/layout/hProcess6"/>
    <dgm:cxn modelId="{166805A7-874B-544F-AAF0-47713EAB7B4C}" srcId="{90EB449F-01CB-DB49-98EC-8383F4D02F75}" destId="{59580D90-CD12-8D42-A60F-EA06A9A54FCB}" srcOrd="0" destOrd="0" parTransId="{59F58CCC-A8EB-5B42-B0B4-17747D6682E6}" sibTransId="{79E44404-BA96-3044-8B31-BBDF97A82786}"/>
    <dgm:cxn modelId="{336836B2-84E5-2B4C-8B2E-1732ECBC701F}" type="presOf" srcId="{59580D90-CD12-8D42-A60F-EA06A9A54FCB}" destId="{E43EB508-0C1A-EC4F-9F27-12347415F91F}" srcOrd="0" destOrd="0" presId="urn:microsoft.com/office/officeart/2005/8/layout/hProcess6"/>
    <dgm:cxn modelId="{A51C83B2-A7FB-2748-B8F9-78C48C270000}" srcId="{FEE89DA5-74C7-E844-BFE7-4B373F580677}" destId="{FE0ACD51-8EED-184A-83A1-8F41A80C488A}" srcOrd="1" destOrd="0" parTransId="{82B15AC8-53EE-C74F-86B0-FC0E5A8680F7}" sibTransId="{087C639B-DFFB-AF4A-8497-51F1482EEA14}"/>
    <dgm:cxn modelId="{8046A1BC-0D17-4642-AE65-9BE1D6ABC521}" type="presOf" srcId="{67379930-3DF0-F248-86BB-E62C70118260}" destId="{95A8083E-50FF-3B4E-A3DE-40B366705386}" srcOrd="0" destOrd="0" presId="urn:microsoft.com/office/officeart/2005/8/layout/hProcess6"/>
    <dgm:cxn modelId="{3B1EA8BD-ECF9-F749-AF77-275221217A07}" type="presOf" srcId="{FEE89DA5-74C7-E844-BFE7-4B373F580677}" destId="{39E9ADBB-FFB3-A24F-AE95-5E171D2737D0}" srcOrd="0" destOrd="0" presId="urn:microsoft.com/office/officeart/2005/8/layout/hProcess6"/>
    <dgm:cxn modelId="{0FCD52C6-16F3-774C-9D99-B8C5043AE05D}" srcId="{67379930-3DF0-F248-86BB-E62C70118260}" destId="{179C7C19-9461-664A-AA04-60F7F9C4ABC1}" srcOrd="0" destOrd="0" parTransId="{7F7F9FFB-16B4-6D4D-80F5-57165DEDED54}" sibTransId="{B39A048E-3831-774F-BB16-4D14918BA368}"/>
    <dgm:cxn modelId="{0601D5CA-D7C1-3046-A62E-9D285CB1C7CE}" type="presOf" srcId="{04F25E7A-E951-5C45-8053-3F40507B682B}" destId="{5CDC7B97-E466-6B4C-9801-F34CB1E19F79}" srcOrd="1" destOrd="0" presId="urn:microsoft.com/office/officeart/2005/8/layout/hProcess6"/>
    <dgm:cxn modelId="{9A4E23E6-8C7A-D247-9A4C-B33536842906}" type="presOf" srcId="{59580D90-CD12-8D42-A60F-EA06A9A54FCB}" destId="{3B2AD777-2C6F-4A4E-8040-09B770E644BC}" srcOrd="1" destOrd="0" presId="urn:microsoft.com/office/officeart/2005/8/layout/hProcess6"/>
    <dgm:cxn modelId="{8188A4F5-B985-D74B-B5B0-BF206A817607}" srcId="{FEE89DA5-74C7-E844-BFE7-4B373F580677}" destId="{90EB449F-01CB-DB49-98EC-8383F4D02F75}" srcOrd="0" destOrd="0" parTransId="{3EBC00F3-0498-0B49-AE52-0FABCF7256F8}" sibTransId="{56A3CD11-972E-2749-AC6B-77EF04F08A23}"/>
    <dgm:cxn modelId="{F133CD32-832F-B64D-A4B9-31469A3BB5FA}" type="presParOf" srcId="{39E9ADBB-FFB3-A24F-AE95-5E171D2737D0}" destId="{2730EB82-00C0-1A4B-8DB3-42C3FBF718BB}" srcOrd="0" destOrd="0" presId="urn:microsoft.com/office/officeart/2005/8/layout/hProcess6"/>
    <dgm:cxn modelId="{2E9F7F89-1F9F-2C4E-A7DB-EEFB9C631C0A}" type="presParOf" srcId="{2730EB82-00C0-1A4B-8DB3-42C3FBF718BB}" destId="{472F10AD-DB12-224A-B7BE-8139C8A524F0}" srcOrd="0" destOrd="0" presId="urn:microsoft.com/office/officeart/2005/8/layout/hProcess6"/>
    <dgm:cxn modelId="{3716DB6B-930C-8B42-A598-51AC5B89BC9D}" type="presParOf" srcId="{2730EB82-00C0-1A4B-8DB3-42C3FBF718BB}" destId="{E43EB508-0C1A-EC4F-9F27-12347415F91F}" srcOrd="1" destOrd="0" presId="urn:microsoft.com/office/officeart/2005/8/layout/hProcess6"/>
    <dgm:cxn modelId="{5B4A154C-CED4-DC4C-B5FE-3477706B9327}" type="presParOf" srcId="{2730EB82-00C0-1A4B-8DB3-42C3FBF718BB}" destId="{3B2AD777-2C6F-4A4E-8040-09B770E644BC}" srcOrd="2" destOrd="0" presId="urn:microsoft.com/office/officeart/2005/8/layout/hProcess6"/>
    <dgm:cxn modelId="{EE18B951-D139-064D-AF6C-5F6209F50F38}" type="presParOf" srcId="{2730EB82-00C0-1A4B-8DB3-42C3FBF718BB}" destId="{BC071DE4-E4CB-394F-88DA-E11CA4E039CE}" srcOrd="3" destOrd="0" presId="urn:microsoft.com/office/officeart/2005/8/layout/hProcess6"/>
    <dgm:cxn modelId="{CCC97375-CAED-6349-83F6-F504CB3E3B65}" type="presParOf" srcId="{39E9ADBB-FFB3-A24F-AE95-5E171D2737D0}" destId="{A25A16E2-DCEA-4B45-BA4B-5F77B41CAD72}" srcOrd="1" destOrd="0" presId="urn:microsoft.com/office/officeart/2005/8/layout/hProcess6"/>
    <dgm:cxn modelId="{3FE8746D-C9CF-9744-A4D6-8D425EBFAE2A}" type="presParOf" srcId="{39E9ADBB-FFB3-A24F-AE95-5E171D2737D0}" destId="{9E1A9177-6C2C-7D44-8DFF-B66642F4046C}" srcOrd="2" destOrd="0" presId="urn:microsoft.com/office/officeart/2005/8/layout/hProcess6"/>
    <dgm:cxn modelId="{CFAB2E0D-35AE-3344-AED1-E8854D4D12C2}" type="presParOf" srcId="{9E1A9177-6C2C-7D44-8DFF-B66642F4046C}" destId="{C8C71F2A-BBD9-C84E-BD08-C56859E462FB}" srcOrd="0" destOrd="0" presId="urn:microsoft.com/office/officeart/2005/8/layout/hProcess6"/>
    <dgm:cxn modelId="{071D4DE0-F617-D24E-95C7-823A960463EB}" type="presParOf" srcId="{9E1A9177-6C2C-7D44-8DFF-B66642F4046C}" destId="{1767A4D2-B0F6-BE47-83CD-E37EBCD36BAC}" srcOrd="1" destOrd="0" presId="urn:microsoft.com/office/officeart/2005/8/layout/hProcess6"/>
    <dgm:cxn modelId="{14904250-4B94-5044-BC8A-A6A2437EC5DE}" type="presParOf" srcId="{9E1A9177-6C2C-7D44-8DFF-B66642F4046C}" destId="{9B0C8F13-5571-1540-85F6-440FC06DA236}" srcOrd="2" destOrd="0" presId="urn:microsoft.com/office/officeart/2005/8/layout/hProcess6"/>
    <dgm:cxn modelId="{3888B220-EC71-2547-B2B3-8CB2A8F9AAF0}" type="presParOf" srcId="{9E1A9177-6C2C-7D44-8DFF-B66642F4046C}" destId="{89596EFB-DC80-DE41-9058-1F274D5D2813}" srcOrd="3" destOrd="0" presId="urn:microsoft.com/office/officeart/2005/8/layout/hProcess6"/>
    <dgm:cxn modelId="{1545174A-AFED-E741-9B18-0591B233D3D6}" type="presParOf" srcId="{39E9ADBB-FFB3-A24F-AE95-5E171D2737D0}" destId="{CAB2F56C-3932-0A4B-90C8-D81109E74351}" srcOrd="3" destOrd="0" presId="urn:microsoft.com/office/officeart/2005/8/layout/hProcess6"/>
    <dgm:cxn modelId="{37EC0A79-B15F-E941-8768-F3E1A951E91B}" type="presParOf" srcId="{39E9ADBB-FFB3-A24F-AE95-5E171D2737D0}" destId="{E84BC73A-8584-2C4A-A871-2D6CA14EA256}" srcOrd="4" destOrd="0" presId="urn:microsoft.com/office/officeart/2005/8/layout/hProcess6"/>
    <dgm:cxn modelId="{439D92E3-C7B0-9E43-B8B7-7C00418D6447}" type="presParOf" srcId="{E84BC73A-8584-2C4A-A871-2D6CA14EA256}" destId="{920F003B-0E45-9F4E-BD85-5A22003ED95F}" srcOrd="0" destOrd="0" presId="urn:microsoft.com/office/officeart/2005/8/layout/hProcess6"/>
    <dgm:cxn modelId="{059B5D14-6B15-F946-BAF3-1EFF844CF2D6}" type="presParOf" srcId="{E84BC73A-8584-2C4A-A871-2D6CA14EA256}" destId="{C3A5F4F5-632D-2345-9178-BD44FCA0F630}" srcOrd="1" destOrd="0" presId="urn:microsoft.com/office/officeart/2005/8/layout/hProcess6"/>
    <dgm:cxn modelId="{CBFDB3EA-587E-524A-948E-EEAA78173BF5}" type="presParOf" srcId="{E84BC73A-8584-2C4A-A871-2D6CA14EA256}" destId="{B36D5015-4274-444F-8F5B-27EABF8CA778}" srcOrd="2" destOrd="0" presId="urn:microsoft.com/office/officeart/2005/8/layout/hProcess6"/>
    <dgm:cxn modelId="{68EA7CAB-F098-5644-8799-21C16D712C64}" type="presParOf" srcId="{E84BC73A-8584-2C4A-A871-2D6CA14EA256}" destId="{95A8083E-50FF-3B4E-A3DE-40B366705386}" srcOrd="3" destOrd="0" presId="urn:microsoft.com/office/officeart/2005/8/layout/hProcess6"/>
    <dgm:cxn modelId="{A7A50CA1-1E54-9945-B9CE-9841F8C4FB97}" type="presParOf" srcId="{39E9ADBB-FFB3-A24F-AE95-5E171D2737D0}" destId="{A85C054E-3F5B-9743-BD22-29B7CE8476D5}" srcOrd="5" destOrd="0" presId="urn:microsoft.com/office/officeart/2005/8/layout/hProcess6"/>
    <dgm:cxn modelId="{434CED4A-8FAA-4048-8BE6-1D922C967ECD}" type="presParOf" srcId="{39E9ADBB-FFB3-A24F-AE95-5E171D2737D0}" destId="{0E2D6C9F-2393-9F4D-8200-09B5B19A0AA2}" srcOrd="6" destOrd="0" presId="urn:microsoft.com/office/officeart/2005/8/layout/hProcess6"/>
    <dgm:cxn modelId="{E9090E64-044C-124E-92E0-B39AE3AD9592}" type="presParOf" srcId="{0E2D6C9F-2393-9F4D-8200-09B5B19A0AA2}" destId="{30208046-E3B6-DF4C-B09B-A84D49C7A19D}" srcOrd="0" destOrd="0" presId="urn:microsoft.com/office/officeart/2005/8/layout/hProcess6"/>
    <dgm:cxn modelId="{D88CB7F1-90BC-4842-88CA-65A3761DE3F4}" type="presParOf" srcId="{0E2D6C9F-2393-9F4D-8200-09B5B19A0AA2}" destId="{54590F37-0051-0846-AF69-10F6CC69EC6E}" srcOrd="1" destOrd="0" presId="urn:microsoft.com/office/officeart/2005/8/layout/hProcess6"/>
    <dgm:cxn modelId="{345EAF20-B9FE-7843-9659-330B9A7774A1}" type="presParOf" srcId="{0E2D6C9F-2393-9F4D-8200-09B5B19A0AA2}" destId="{5CDC7B97-E466-6B4C-9801-F34CB1E19F79}" srcOrd="2" destOrd="0" presId="urn:microsoft.com/office/officeart/2005/8/layout/hProcess6"/>
    <dgm:cxn modelId="{B0D05D48-801C-3F44-984B-23E43686274A}" type="presParOf" srcId="{0E2D6C9F-2393-9F4D-8200-09B5B19A0AA2}" destId="{01DADFA6-D5D8-8047-A462-6BE99960FF4B}"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EB508-0C1A-EC4F-9F27-12347415F91F}">
      <dsp:nvSpPr>
        <dsp:cNvPr id="0" name=""/>
        <dsp:cNvSpPr/>
      </dsp:nvSpPr>
      <dsp:spPr>
        <a:xfrm>
          <a:off x="481156" y="177209"/>
          <a:ext cx="1904825" cy="1665057"/>
        </a:xfrm>
        <a:prstGeom prst="rightArrow">
          <a:avLst>
            <a:gd name="adj1" fmla="val 70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GB" sz="1400" kern="1200" dirty="0"/>
            <a:t>Download meeting transcript </a:t>
          </a:r>
          <a:r>
            <a:rPr lang="en-GB" sz="1400" kern="1200" dirty="0" err="1"/>
            <a:t>in.doc</a:t>
          </a:r>
          <a:r>
            <a:rPr lang="en-GB" sz="1400" kern="1200" dirty="0"/>
            <a:t> format</a:t>
          </a:r>
        </a:p>
      </dsp:txBody>
      <dsp:txXfrm>
        <a:off x="957363" y="426968"/>
        <a:ext cx="928602" cy="1165539"/>
      </dsp:txXfrm>
    </dsp:sp>
    <dsp:sp modelId="{BC071DE4-E4CB-394F-88DA-E11CA4E039CE}">
      <dsp:nvSpPr>
        <dsp:cNvPr id="0" name=""/>
        <dsp:cNvSpPr/>
      </dsp:nvSpPr>
      <dsp:spPr>
        <a:xfrm>
          <a:off x="4950" y="533531"/>
          <a:ext cx="952412" cy="95241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Step1</a:t>
          </a:r>
        </a:p>
      </dsp:txBody>
      <dsp:txXfrm>
        <a:off x="144428" y="673009"/>
        <a:ext cx="673456" cy="673456"/>
      </dsp:txXfrm>
    </dsp:sp>
    <dsp:sp modelId="{1767A4D2-B0F6-BE47-83CD-E37EBCD36BAC}">
      <dsp:nvSpPr>
        <dsp:cNvPr id="0" name=""/>
        <dsp:cNvSpPr/>
      </dsp:nvSpPr>
      <dsp:spPr>
        <a:xfrm>
          <a:off x="2981240" y="177209"/>
          <a:ext cx="1904825" cy="1665057"/>
        </a:xfrm>
        <a:prstGeom prst="rightArrow">
          <a:avLst>
            <a:gd name="adj1" fmla="val 70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GB" sz="1400" kern="1200" dirty="0"/>
            <a:t>Upload transcript as input document in LLM</a:t>
          </a:r>
        </a:p>
      </dsp:txBody>
      <dsp:txXfrm>
        <a:off x="3457446" y="426968"/>
        <a:ext cx="928602" cy="1165539"/>
      </dsp:txXfrm>
    </dsp:sp>
    <dsp:sp modelId="{89596EFB-DC80-DE41-9058-1F274D5D2813}">
      <dsp:nvSpPr>
        <dsp:cNvPr id="0" name=""/>
        <dsp:cNvSpPr/>
      </dsp:nvSpPr>
      <dsp:spPr>
        <a:xfrm>
          <a:off x="2505033" y="533531"/>
          <a:ext cx="952412" cy="95241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Step2	</a:t>
          </a:r>
        </a:p>
      </dsp:txBody>
      <dsp:txXfrm>
        <a:off x="2644511" y="673009"/>
        <a:ext cx="673456" cy="673456"/>
      </dsp:txXfrm>
    </dsp:sp>
    <dsp:sp modelId="{C3A5F4F5-632D-2345-9178-BD44FCA0F630}">
      <dsp:nvSpPr>
        <dsp:cNvPr id="0" name=""/>
        <dsp:cNvSpPr/>
      </dsp:nvSpPr>
      <dsp:spPr>
        <a:xfrm>
          <a:off x="5481323" y="177209"/>
          <a:ext cx="1904825" cy="1665057"/>
        </a:xfrm>
        <a:prstGeom prst="rightArrow">
          <a:avLst>
            <a:gd name="adj1" fmla="val 70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GB" sz="1400" kern="1200" dirty="0"/>
            <a:t>Query LLM  relevant to uploaded document</a:t>
          </a:r>
        </a:p>
      </dsp:txBody>
      <dsp:txXfrm>
        <a:off x="5957530" y="426968"/>
        <a:ext cx="928602" cy="1165539"/>
      </dsp:txXfrm>
    </dsp:sp>
    <dsp:sp modelId="{95A8083E-50FF-3B4E-A3DE-40B366705386}">
      <dsp:nvSpPr>
        <dsp:cNvPr id="0" name=""/>
        <dsp:cNvSpPr/>
      </dsp:nvSpPr>
      <dsp:spPr>
        <a:xfrm>
          <a:off x="5005117" y="533531"/>
          <a:ext cx="952412" cy="95241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Step 3 </a:t>
          </a:r>
        </a:p>
      </dsp:txBody>
      <dsp:txXfrm>
        <a:off x="5144595" y="673009"/>
        <a:ext cx="673456" cy="673456"/>
      </dsp:txXfrm>
    </dsp:sp>
    <dsp:sp modelId="{54590F37-0051-0846-AF69-10F6CC69EC6E}">
      <dsp:nvSpPr>
        <dsp:cNvPr id="0" name=""/>
        <dsp:cNvSpPr/>
      </dsp:nvSpPr>
      <dsp:spPr>
        <a:xfrm>
          <a:off x="7981407" y="177209"/>
          <a:ext cx="1904825" cy="1665057"/>
        </a:xfrm>
        <a:prstGeom prst="rightArrow">
          <a:avLst>
            <a:gd name="adj1" fmla="val 70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GB" sz="1400" kern="1200" dirty="0"/>
            <a:t>Output is processed purely based on the Given document</a:t>
          </a:r>
        </a:p>
      </dsp:txBody>
      <dsp:txXfrm>
        <a:off x="8457613" y="426968"/>
        <a:ext cx="928602" cy="1165539"/>
      </dsp:txXfrm>
    </dsp:sp>
    <dsp:sp modelId="{01DADFA6-D5D8-8047-A462-6BE99960FF4B}">
      <dsp:nvSpPr>
        <dsp:cNvPr id="0" name=""/>
        <dsp:cNvSpPr/>
      </dsp:nvSpPr>
      <dsp:spPr>
        <a:xfrm>
          <a:off x="7505200" y="533531"/>
          <a:ext cx="952412" cy="95241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Step 4</a:t>
          </a:r>
        </a:p>
      </dsp:txBody>
      <dsp:txXfrm>
        <a:off x="7644678" y="673009"/>
        <a:ext cx="673456" cy="6734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6CC04A-F74E-0048-B3A4-D80A1A63F9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vl1pPr>
          </a:lstStyle>
          <a:p>
            <a:pPr>
              <a:defRPr/>
            </a:pPr>
            <a:endParaRPr lang="en-US"/>
          </a:p>
        </p:txBody>
      </p:sp>
      <p:sp>
        <p:nvSpPr>
          <p:cNvPr id="3" name="Date Placeholder 2">
            <a:extLst>
              <a:ext uri="{FF2B5EF4-FFF2-40B4-BE49-F238E27FC236}">
                <a16:creationId xmlns:a16="http://schemas.microsoft.com/office/drawing/2014/main" id="{0769D024-70B1-E84F-A3DC-B0373253BC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vl1pPr>
          </a:lstStyle>
          <a:p>
            <a:pPr>
              <a:defRPr/>
            </a:pPr>
            <a:fld id="{6782068E-4A6E-5A43-BB75-97BF344763B8}" type="datetimeFigureOut">
              <a:rPr lang="en-US"/>
              <a:pPr>
                <a:defRPr/>
              </a:pPr>
              <a:t>6/22/25</a:t>
            </a:fld>
            <a:endParaRPr lang="en-US"/>
          </a:p>
        </p:txBody>
      </p:sp>
      <p:sp>
        <p:nvSpPr>
          <p:cNvPr id="4" name="Footer Placeholder 3">
            <a:extLst>
              <a:ext uri="{FF2B5EF4-FFF2-40B4-BE49-F238E27FC236}">
                <a16:creationId xmlns:a16="http://schemas.microsoft.com/office/drawing/2014/main" id="{03A07687-9EFD-0541-9B95-61555C2405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vl1pPr>
          </a:lstStyle>
          <a:p>
            <a:pPr>
              <a:defRPr/>
            </a:pPr>
            <a:endParaRPr lang="en-US"/>
          </a:p>
        </p:txBody>
      </p:sp>
      <p:sp>
        <p:nvSpPr>
          <p:cNvPr id="5" name="Slide Number Placeholder 4">
            <a:extLst>
              <a:ext uri="{FF2B5EF4-FFF2-40B4-BE49-F238E27FC236}">
                <a16:creationId xmlns:a16="http://schemas.microsoft.com/office/drawing/2014/main" id="{12FC2DA7-3AC5-6D4D-A044-807DB68054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vl1pPr>
          </a:lstStyle>
          <a:p>
            <a:pPr>
              <a:defRPr/>
            </a:pPr>
            <a:fld id="{839CE498-8205-6041-A320-46A1AF9CEBA3}"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7BD3AC-A308-E74E-9618-32ACC9D348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b="0" i="0" dirty="0">
                <a:latin typeface="Arial" panose="020B0604020202020204" pitchFamily="34" charset="0"/>
              </a:defRPr>
            </a:lvl1pPr>
          </a:lstStyle>
          <a:p>
            <a:pPr>
              <a:defRPr/>
            </a:pPr>
            <a:endParaRPr lang="en-US"/>
          </a:p>
        </p:txBody>
      </p:sp>
      <p:sp>
        <p:nvSpPr>
          <p:cNvPr id="3" name="Date Placeholder 2">
            <a:extLst>
              <a:ext uri="{FF2B5EF4-FFF2-40B4-BE49-F238E27FC236}">
                <a16:creationId xmlns:a16="http://schemas.microsoft.com/office/drawing/2014/main" id="{F278F4D5-63BE-954E-B310-93387BC8AF6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b="0" i="0" smtClean="0">
                <a:latin typeface="Arial" panose="020B0604020202020204" pitchFamily="34" charset="0"/>
              </a:defRPr>
            </a:lvl1pPr>
          </a:lstStyle>
          <a:p>
            <a:pPr>
              <a:defRPr/>
            </a:pPr>
            <a:fld id="{90F79030-ABB6-1B44-AB34-BCBC72BA5304}" type="datetimeFigureOut">
              <a:rPr lang="en-US"/>
              <a:pPr>
                <a:defRPr/>
              </a:pPr>
              <a:t>6/22/25</a:t>
            </a:fld>
            <a:endParaRPr lang="en-US"/>
          </a:p>
        </p:txBody>
      </p:sp>
      <p:sp>
        <p:nvSpPr>
          <p:cNvPr id="4" name="Slide Image Placeholder 3">
            <a:extLst>
              <a:ext uri="{FF2B5EF4-FFF2-40B4-BE49-F238E27FC236}">
                <a16:creationId xmlns:a16="http://schemas.microsoft.com/office/drawing/2014/main" id="{4552123B-7FF3-4F47-B4BF-E3423F94A84D}"/>
              </a:ext>
            </a:extLst>
          </p:cNvPr>
          <p:cNvSpPr>
            <a:spLocks noGrp="1" noRot="1" noChangeAspect="1"/>
          </p:cNvSpPr>
          <p:nvPr>
            <p:ph type="sldImg" idx="2"/>
          </p:nvPr>
        </p:nvSpPr>
        <p:spPr>
          <a:xfrm>
            <a:off x="588963" y="1143000"/>
            <a:ext cx="5680075"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73C612B-D67D-484F-9608-DCF79EAA9E6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9735465-F5B3-7847-9310-D82796682E1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b="0" i="0" dirty="0">
                <a:latin typeface="Arial" panose="020B0604020202020204"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9AECF610-309A-0846-A7A1-D5C18FCA7947}"/>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b="0" i="0" smtClean="0">
                <a:latin typeface="Arial" panose="020B0604020202020204" pitchFamily="34" charset="0"/>
              </a:defRPr>
            </a:lvl1pPr>
          </a:lstStyle>
          <a:p>
            <a:pPr>
              <a:defRPr/>
            </a:pPr>
            <a:fld id="{E100F4DD-433F-9D42-8752-618973F7408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8963" y="1143000"/>
            <a:ext cx="5680075" cy="3086100"/>
          </a:xfrm>
        </p:spPr>
      </p:sp>
      <p:sp>
        <p:nvSpPr>
          <p:cNvPr id="3" name="Notes Placeholder 2"/>
          <p:cNvSpPr>
            <a:spLocks noGrp="1"/>
          </p:cNvSpPr>
          <p:nvPr>
            <p:ph type="body" idx="1"/>
          </p:nvPr>
        </p:nvSpPr>
        <p:spPr/>
        <p:txBody>
          <a:bodyPr/>
          <a:lstStyle/>
          <a:p>
            <a:r>
              <a:rPr lang="en-US"/>
              <a:t>28</a:t>
            </a:r>
          </a:p>
        </p:txBody>
      </p:sp>
      <p:sp>
        <p:nvSpPr>
          <p:cNvPr id="4" name="Slide Number Placeholder 3"/>
          <p:cNvSpPr>
            <a:spLocks noGrp="1"/>
          </p:cNvSpPr>
          <p:nvPr>
            <p:ph type="sldNum" sz="quarter" idx="5"/>
          </p:nvPr>
        </p:nvSpPr>
        <p:spPr/>
        <p:txBody>
          <a:bodyPr/>
          <a:lstStyle/>
          <a:p>
            <a:pPr>
              <a:defRPr/>
            </a:pPr>
            <a:fld id="{E100F4DD-433F-9D42-8752-618973F74080}" type="slidenum">
              <a:rPr lang="en-US" smtClean="0"/>
              <a:pPr>
                <a:defRPr/>
              </a:pPr>
              <a:t>1</a:t>
            </a:fld>
            <a:endParaRPr lang="en-US"/>
          </a:p>
        </p:txBody>
      </p:sp>
    </p:spTree>
    <p:extLst>
      <p:ext uri="{BB962C8B-B14F-4D97-AF65-F5344CB8AC3E}">
        <p14:creationId xmlns:p14="http://schemas.microsoft.com/office/powerpoint/2010/main" val="4003538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82895-3F97-7BD8-2042-9F64AACEE2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B87AC8-5249-60B6-7131-C89645C30D4B}"/>
              </a:ext>
            </a:extLst>
          </p:cNvPr>
          <p:cNvSpPr>
            <a:spLocks noGrp="1" noRot="1" noChangeAspect="1"/>
          </p:cNvSpPr>
          <p:nvPr>
            <p:ph type="sldImg"/>
          </p:nvPr>
        </p:nvSpPr>
        <p:spPr>
          <a:xfrm>
            <a:off x="588963" y="1143000"/>
            <a:ext cx="5680075" cy="3086100"/>
          </a:xfrm>
        </p:spPr>
      </p:sp>
      <p:sp>
        <p:nvSpPr>
          <p:cNvPr id="3" name="Notes Placeholder 2">
            <a:extLst>
              <a:ext uri="{FF2B5EF4-FFF2-40B4-BE49-F238E27FC236}">
                <a16:creationId xmlns:a16="http://schemas.microsoft.com/office/drawing/2014/main" id="{5FBB3CF2-ED00-99FD-DC98-AE81DFCE65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10F671-9CD5-31DC-6393-3D335019F464}"/>
              </a:ext>
            </a:extLst>
          </p:cNvPr>
          <p:cNvSpPr>
            <a:spLocks noGrp="1"/>
          </p:cNvSpPr>
          <p:nvPr>
            <p:ph type="sldNum" sz="quarter" idx="5"/>
          </p:nvPr>
        </p:nvSpPr>
        <p:spPr/>
        <p:txBody>
          <a:bodyPr/>
          <a:lstStyle/>
          <a:p>
            <a:pPr>
              <a:defRPr/>
            </a:pPr>
            <a:fld id="{E100F4DD-433F-9D42-8752-618973F74080}" type="slidenum">
              <a:rPr lang="en-US" smtClean="0"/>
              <a:pPr>
                <a:defRPr/>
              </a:pPr>
              <a:t>2</a:t>
            </a:fld>
            <a:endParaRPr lang="en-US"/>
          </a:p>
        </p:txBody>
      </p:sp>
    </p:spTree>
    <p:extLst>
      <p:ext uri="{BB962C8B-B14F-4D97-AF65-F5344CB8AC3E}">
        <p14:creationId xmlns:p14="http://schemas.microsoft.com/office/powerpoint/2010/main" val="1539915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56694-EC6B-FB47-DFDC-9691384570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CA5AEB-B760-B645-03B7-1886D8EEEB73}"/>
              </a:ext>
            </a:extLst>
          </p:cNvPr>
          <p:cNvSpPr>
            <a:spLocks noGrp="1" noRot="1" noChangeAspect="1"/>
          </p:cNvSpPr>
          <p:nvPr>
            <p:ph type="sldImg"/>
          </p:nvPr>
        </p:nvSpPr>
        <p:spPr>
          <a:xfrm>
            <a:off x="588963" y="1143000"/>
            <a:ext cx="5680075" cy="3086100"/>
          </a:xfrm>
        </p:spPr>
      </p:sp>
      <p:sp>
        <p:nvSpPr>
          <p:cNvPr id="3" name="Notes Placeholder 2">
            <a:extLst>
              <a:ext uri="{FF2B5EF4-FFF2-40B4-BE49-F238E27FC236}">
                <a16:creationId xmlns:a16="http://schemas.microsoft.com/office/drawing/2014/main" id="{C05C9D8D-2ED6-D623-1C97-CED9EBE3C4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9296F5-637C-B7F2-8DC4-DB145A485691}"/>
              </a:ext>
            </a:extLst>
          </p:cNvPr>
          <p:cNvSpPr>
            <a:spLocks noGrp="1"/>
          </p:cNvSpPr>
          <p:nvPr>
            <p:ph type="sldNum" sz="quarter" idx="5"/>
          </p:nvPr>
        </p:nvSpPr>
        <p:spPr/>
        <p:txBody>
          <a:bodyPr/>
          <a:lstStyle/>
          <a:p>
            <a:pPr>
              <a:defRPr/>
            </a:pPr>
            <a:fld id="{E100F4DD-433F-9D42-8752-618973F74080}" type="slidenum">
              <a:rPr lang="en-US" smtClean="0"/>
              <a:pPr>
                <a:defRPr/>
              </a:pPr>
              <a:t>3</a:t>
            </a:fld>
            <a:endParaRPr lang="en-US"/>
          </a:p>
        </p:txBody>
      </p:sp>
    </p:spTree>
    <p:extLst>
      <p:ext uri="{BB962C8B-B14F-4D97-AF65-F5344CB8AC3E}">
        <p14:creationId xmlns:p14="http://schemas.microsoft.com/office/powerpoint/2010/main" val="4162383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0A3A5-7CE2-F9C6-8533-61EAB4FD11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4F30DE-3B37-18D9-ED8C-BE7CE81F4E4D}"/>
              </a:ext>
            </a:extLst>
          </p:cNvPr>
          <p:cNvSpPr>
            <a:spLocks noGrp="1" noRot="1" noChangeAspect="1"/>
          </p:cNvSpPr>
          <p:nvPr>
            <p:ph type="sldImg"/>
          </p:nvPr>
        </p:nvSpPr>
        <p:spPr>
          <a:xfrm>
            <a:off x="588963" y="1143000"/>
            <a:ext cx="5680075" cy="3086100"/>
          </a:xfrm>
        </p:spPr>
      </p:sp>
      <p:sp>
        <p:nvSpPr>
          <p:cNvPr id="3" name="Notes Placeholder 2">
            <a:extLst>
              <a:ext uri="{FF2B5EF4-FFF2-40B4-BE49-F238E27FC236}">
                <a16:creationId xmlns:a16="http://schemas.microsoft.com/office/drawing/2014/main" id="{AA21752D-91ED-2BB6-64FD-263B8C103C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277A23-DDEF-D8A8-9BC4-E232CA2ABB58}"/>
              </a:ext>
            </a:extLst>
          </p:cNvPr>
          <p:cNvSpPr>
            <a:spLocks noGrp="1"/>
          </p:cNvSpPr>
          <p:nvPr>
            <p:ph type="sldNum" sz="quarter" idx="5"/>
          </p:nvPr>
        </p:nvSpPr>
        <p:spPr/>
        <p:txBody>
          <a:bodyPr/>
          <a:lstStyle/>
          <a:p>
            <a:pPr>
              <a:defRPr/>
            </a:pPr>
            <a:fld id="{E100F4DD-433F-9D42-8752-618973F74080}" type="slidenum">
              <a:rPr lang="en-US" smtClean="0"/>
              <a:pPr>
                <a:defRPr/>
              </a:pPr>
              <a:t>4</a:t>
            </a:fld>
            <a:endParaRPr lang="en-US"/>
          </a:p>
        </p:txBody>
      </p:sp>
    </p:spTree>
    <p:extLst>
      <p:ext uri="{BB962C8B-B14F-4D97-AF65-F5344CB8AC3E}">
        <p14:creationId xmlns:p14="http://schemas.microsoft.com/office/powerpoint/2010/main" val="45560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5BC1842-1AA2-E248-8D74-DA9CC1F8097B}"/>
              </a:ext>
            </a:extLst>
          </p:cNvPr>
          <p:cNvCxnSpPr>
            <a:cxnSpLocks/>
          </p:cNvCxnSpPr>
          <p:nvPr/>
        </p:nvCxnSpPr>
        <p:spPr>
          <a:xfrm>
            <a:off x="690364" y="5038725"/>
            <a:ext cx="49311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43853" y="1990726"/>
            <a:ext cx="6704970" cy="2833982"/>
          </a:xfrm>
        </p:spPr>
        <p:txBody>
          <a:bodyPr anchor="b"/>
          <a:lstStyle>
            <a:lvl1pPr algn="l">
              <a:defRPr sz="6212" b="1">
                <a:solidFill>
                  <a:schemeClr val="bg1"/>
                </a:solidFill>
              </a:defRPr>
            </a:lvl1pPr>
          </a:lstStyle>
          <a:p>
            <a:r>
              <a:rPr lang="en-US"/>
              <a:t>Click to edit Master title style</a:t>
            </a:r>
          </a:p>
        </p:txBody>
      </p:sp>
      <p:sp>
        <p:nvSpPr>
          <p:cNvPr id="3" name="Subtitle 2"/>
          <p:cNvSpPr>
            <a:spLocks noGrp="1"/>
          </p:cNvSpPr>
          <p:nvPr>
            <p:ph type="subTitle" idx="1"/>
          </p:nvPr>
        </p:nvSpPr>
        <p:spPr>
          <a:xfrm>
            <a:off x="543854" y="5278732"/>
            <a:ext cx="7918038" cy="1160168"/>
          </a:xfrm>
        </p:spPr>
        <p:txBody>
          <a:bodyPr/>
          <a:lstStyle>
            <a:lvl1pPr marL="0" indent="0" algn="l">
              <a:buNone/>
              <a:defRPr sz="2485">
                <a:solidFill>
                  <a:schemeClr val="bg1"/>
                </a:solidFill>
              </a:defRPr>
            </a:lvl1pPr>
            <a:lvl2pPr marL="473385" indent="0" algn="ctr">
              <a:buNone/>
              <a:defRPr sz="2071"/>
            </a:lvl2pPr>
            <a:lvl3pPr marL="946770" indent="0" algn="ctr">
              <a:buNone/>
              <a:defRPr sz="1864"/>
            </a:lvl3pPr>
            <a:lvl4pPr marL="1420155" indent="0" algn="ctr">
              <a:buNone/>
              <a:defRPr sz="1657"/>
            </a:lvl4pPr>
            <a:lvl5pPr marL="1893540" indent="0" algn="ctr">
              <a:buNone/>
              <a:defRPr sz="1657"/>
            </a:lvl5pPr>
            <a:lvl6pPr marL="2366924" indent="0" algn="ctr">
              <a:buNone/>
              <a:defRPr sz="1657"/>
            </a:lvl6pPr>
            <a:lvl7pPr marL="2840309" indent="0" algn="ctr">
              <a:buNone/>
              <a:defRPr sz="1657"/>
            </a:lvl7pPr>
            <a:lvl8pPr marL="3313694" indent="0" algn="ctr">
              <a:buNone/>
              <a:defRPr sz="1657"/>
            </a:lvl8pPr>
            <a:lvl9pPr marL="3787079" indent="0" algn="ctr">
              <a:buNone/>
              <a:defRPr sz="1657"/>
            </a:lvl9pPr>
          </a:lstStyle>
          <a:p>
            <a:r>
              <a:rPr lang="en-US"/>
              <a:t>Click to edit Master subtitle style</a:t>
            </a:r>
          </a:p>
        </p:txBody>
      </p:sp>
      <p:pic>
        <p:nvPicPr>
          <p:cNvPr id="6" name="Graphic 5">
            <a:extLst>
              <a:ext uri="{FF2B5EF4-FFF2-40B4-BE49-F238E27FC236}">
                <a16:creationId xmlns:a16="http://schemas.microsoft.com/office/drawing/2014/main" id="{F75DD5DF-B308-0D49-8B63-8E5315E2914C}"/>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7224" y="582344"/>
            <a:ext cx="2225471" cy="413336"/>
          </a:xfrm>
          <a:prstGeom prst="rect">
            <a:avLst/>
          </a:prstGeom>
        </p:spPr>
      </p:pic>
    </p:spTree>
    <p:extLst>
      <p:ext uri="{BB962C8B-B14F-4D97-AF65-F5344CB8AC3E}">
        <p14:creationId xmlns:p14="http://schemas.microsoft.com/office/powerpoint/2010/main" val="305944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401AD8-5990-D04D-B5D4-8857BA954750}"/>
              </a:ext>
            </a:extLst>
          </p:cNvPr>
          <p:cNvSpPr/>
          <p:nvPr/>
        </p:nvSpPr>
        <p:spPr>
          <a:xfrm>
            <a:off x="928705" y="1662114"/>
            <a:ext cx="581878" cy="666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Title 1"/>
          <p:cNvSpPr>
            <a:spLocks noGrp="1"/>
          </p:cNvSpPr>
          <p:nvPr>
            <p:ph type="title"/>
          </p:nvPr>
        </p:nvSpPr>
        <p:spPr>
          <a:xfrm>
            <a:off x="784556" y="2212262"/>
            <a:ext cx="6123111" cy="2495550"/>
          </a:xfrm>
        </p:spPr>
        <p:txBody>
          <a:bodyPr>
            <a:normAutofit/>
          </a:bodyPr>
          <a:lstStyle>
            <a:lvl1pPr algn="l">
              <a:defRPr sz="4970" b="1">
                <a:solidFill>
                  <a:schemeClr val="bg1"/>
                </a:solidFill>
              </a:defRPr>
            </a:lvl1pPr>
          </a:lstStyle>
          <a:p>
            <a:r>
              <a:rPr lang="en-US"/>
              <a:t>Click to edit Master title style</a:t>
            </a:r>
          </a:p>
        </p:txBody>
      </p:sp>
      <p:sp>
        <p:nvSpPr>
          <p:cNvPr id="3" name="Picture Placeholder 2"/>
          <p:cNvSpPr>
            <a:spLocks noGrp="1"/>
          </p:cNvSpPr>
          <p:nvPr>
            <p:ph type="pic" sz="quarter" idx="10"/>
          </p:nvPr>
        </p:nvSpPr>
        <p:spPr>
          <a:xfrm>
            <a:off x="8765739" y="2373817"/>
            <a:ext cx="2192986" cy="2115990"/>
          </a:xfrm>
          <a:prstGeom prst="ellipse">
            <a:avLst/>
          </a:prstGeom>
        </p:spPr>
        <p:txBody>
          <a:bodyPr rtlCol="0" anchor="ctr">
            <a:normAutofit/>
          </a:bodyPr>
          <a:lstStyle>
            <a:lvl1pPr marL="0" indent="0" algn="ctr">
              <a:buNone/>
              <a:defRPr sz="1242">
                <a:solidFill>
                  <a:schemeClr val="bg1"/>
                </a:solidFill>
              </a:defRPr>
            </a:lvl1pPr>
          </a:lstStyle>
          <a:p>
            <a:pPr lvl="0"/>
            <a:r>
              <a:rPr lang="en-US" noProof="0"/>
              <a:t>Click icon to add picture</a:t>
            </a:r>
          </a:p>
        </p:txBody>
      </p:sp>
    </p:spTree>
    <p:extLst>
      <p:ext uri="{BB962C8B-B14F-4D97-AF65-F5344CB8AC3E}">
        <p14:creationId xmlns:p14="http://schemas.microsoft.com/office/powerpoint/2010/main" val="3889153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City End">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0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light">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4" name="Graphic 4">
            <a:extLst>
              <a:ext uri="{FF2B5EF4-FFF2-40B4-BE49-F238E27FC236}">
                <a16:creationId xmlns:a16="http://schemas.microsoft.com/office/drawing/2014/main" id="{B8D1FC50-96A6-6343-9FEA-790DCE21B134}"/>
              </a:ext>
            </a:extLst>
          </p:cNvPr>
          <p:cNvPicPr>
            <a:picLocks noChangeAspect="1"/>
          </p:cNvPicPr>
          <p:nvPr/>
        </p:nvPicPr>
        <p:blipFill>
          <a:blip r:embed="rId3"/>
          <a:stretch>
            <a:fillRect/>
          </a:stretch>
        </p:blipFill>
        <p:spPr>
          <a:xfrm>
            <a:off x="713377" y="652463"/>
            <a:ext cx="2102323" cy="290512"/>
          </a:xfrm>
          <a:prstGeom prst="rect">
            <a:avLst/>
          </a:prstGeom>
        </p:spPr>
      </p:pic>
      <p:cxnSp>
        <p:nvCxnSpPr>
          <p:cNvPr id="5" name="Straight Connector 4">
            <a:extLst>
              <a:ext uri="{FF2B5EF4-FFF2-40B4-BE49-F238E27FC236}">
                <a16:creationId xmlns:a16="http://schemas.microsoft.com/office/drawing/2014/main" id="{D8F8DC7E-DD12-EB49-8B8E-8E789EA03F87}"/>
              </a:ext>
            </a:extLst>
          </p:cNvPr>
          <p:cNvCxnSpPr>
            <a:cxnSpLocks/>
          </p:cNvCxnSpPr>
          <p:nvPr/>
        </p:nvCxnSpPr>
        <p:spPr>
          <a:xfrm>
            <a:off x="690364" y="1227138"/>
            <a:ext cx="493117"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43853" y="1990726"/>
            <a:ext cx="6704970" cy="2833982"/>
          </a:xfrm>
        </p:spPr>
        <p:txBody>
          <a:bodyPr anchor="b"/>
          <a:lstStyle>
            <a:lvl1pPr algn="l">
              <a:defRPr sz="6212" b="1">
                <a:solidFill>
                  <a:srgbClr val="333333"/>
                </a:solidFill>
              </a:defRPr>
            </a:lvl1pPr>
          </a:lstStyle>
          <a:p>
            <a:r>
              <a:rPr lang="en-US"/>
              <a:t>Click to edit Master title style</a:t>
            </a:r>
          </a:p>
        </p:txBody>
      </p:sp>
      <p:sp>
        <p:nvSpPr>
          <p:cNvPr id="3" name="Subtitle 2"/>
          <p:cNvSpPr>
            <a:spLocks noGrp="1"/>
          </p:cNvSpPr>
          <p:nvPr>
            <p:ph type="subTitle" idx="1"/>
          </p:nvPr>
        </p:nvSpPr>
        <p:spPr>
          <a:xfrm>
            <a:off x="543854" y="5278732"/>
            <a:ext cx="7918038" cy="1160168"/>
          </a:xfrm>
        </p:spPr>
        <p:txBody>
          <a:bodyPr/>
          <a:lstStyle>
            <a:lvl1pPr marL="0" indent="0" algn="l">
              <a:buNone/>
              <a:defRPr sz="2485">
                <a:solidFill>
                  <a:schemeClr val="accent3"/>
                </a:solidFill>
              </a:defRPr>
            </a:lvl1pPr>
            <a:lvl2pPr marL="473385" indent="0" algn="ctr">
              <a:buNone/>
              <a:defRPr sz="2071"/>
            </a:lvl2pPr>
            <a:lvl3pPr marL="946770" indent="0" algn="ctr">
              <a:buNone/>
              <a:defRPr sz="1864"/>
            </a:lvl3pPr>
            <a:lvl4pPr marL="1420155" indent="0" algn="ctr">
              <a:buNone/>
              <a:defRPr sz="1657"/>
            </a:lvl4pPr>
            <a:lvl5pPr marL="1893540" indent="0" algn="ctr">
              <a:buNone/>
              <a:defRPr sz="1657"/>
            </a:lvl5pPr>
            <a:lvl6pPr marL="2366924" indent="0" algn="ctr">
              <a:buNone/>
              <a:defRPr sz="1657"/>
            </a:lvl6pPr>
            <a:lvl7pPr marL="2840309" indent="0" algn="ctr">
              <a:buNone/>
              <a:defRPr sz="1657"/>
            </a:lvl7pPr>
            <a:lvl8pPr marL="3313694" indent="0" algn="ctr">
              <a:buNone/>
              <a:defRPr sz="1657"/>
            </a:lvl8pPr>
            <a:lvl9pPr marL="3787079" indent="0" algn="ctr">
              <a:buNone/>
              <a:defRPr sz="1657"/>
            </a:lvl9pPr>
          </a:lstStyle>
          <a:p>
            <a:r>
              <a:rPr lang="en-US"/>
              <a:t>Click to edit Master subtitle style</a:t>
            </a:r>
          </a:p>
        </p:txBody>
      </p:sp>
    </p:spTree>
    <p:extLst>
      <p:ext uri="{BB962C8B-B14F-4D97-AF65-F5344CB8AC3E}">
        <p14:creationId xmlns:p14="http://schemas.microsoft.com/office/powerpoint/2010/main" val="426410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Blue">
    <p:bg>
      <p:bgPr>
        <a:blipFill dpi="0" rotWithShape="0">
          <a:blip r:embed="rId2"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0FBA752-FC68-E647-81EB-746DDC1EE942}"/>
              </a:ext>
            </a:extLst>
          </p:cNvPr>
          <p:cNvCxnSpPr>
            <a:cxnSpLocks/>
          </p:cNvCxnSpPr>
          <p:nvPr/>
        </p:nvCxnSpPr>
        <p:spPr>
          <a:xfrm>
            <a:off x="690364" y="4333875"/>
            <a:ext cx="493117"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543853" y="2076450"/>
            <a:ext cx="10906328" cy="2071983"/>
          </a:xfrm>
        </p:spPr>
        <p:txBody>
          <a:bodyPr anchor="b"/>
          <a:lstStyle>
            <a:lvl1pPr algn="l">
              <a:defRPr sz="6212" b="1">
                <a:solidFill>
                  <a:schemeClr val="bg1"/>
                </a:solidFill>
              </a:defRPr>
            </a:lvl1pPr>
          </a:lstStyle>
          <a:p>
            <a:r>
              <a:rPr lang="en-US"/>
              <a:t>Click to edit Master title style</a:t>
            </a:r>
          </a:p>
        </p:txBody>
      </p:sp>
      <p:sp>
        <p:nvSpPr>
          <p:cNvPr id="3" name="Subtitle 2"/>
          <p:cNvSpPr>
            <a:spLocks noGrp="1"/>
          </p:cNvSpPr>
          <p:nvPr>
            <p:ph type="subTitle" idx="1"/>
          </p:nvPr>
        </p:nvSpPr>
        <p:spPr>
          <a:xfrm>
            <a:off x="543854" y="4573882"/>
            <a:ext cx="7918038" cy="1160168"/>
          </a:xfrm>
        </p:spPr>
        <p:txBody>
          <a:bodyPr/>
          <a:lstStyle>
            <a:lvl1pPr marL="0" indent="0" algn="l">
              <a:buNone/>
              <a:defRPr sz="2485">
                <a:solidFill>
                  <a:schemeClr val="bg1"/>
                </a:solidFill>
              </a:defRPr>
            </a:lvl1pPr>
            <a:lvl2pPr marL="473385" indent="0" algn="ctr">
              <a:buNone/>
              <a:defRPr sz="2071"/>
            </a:lvl2pPr>
            <a:lvl3pPr marL="946770" indent="0" algn="ctr">
              <a:buNone/>
              <a:defRPr sz="1864"/>
            </a:lvl3pPr>
            <a:lvl4pPr marL="1420155" indent="0" algn="ctr">
              <a:buNone/>
              <a:defRPr sz="1657"/>
            </a:lvl4pPr>
            <a:lvl5pPr marL="1893540" indent="0" algn="ctr">
              <a:buNone/>
              <a:defRPr sz="1657"/>
            </a:lvl5pPr>
            <a:lvl6pPr marL="2366924" indent="0" algn="ctr">
              <a:buNone/>
              <a:defRPr sz="1657"/>
            </a:lvl6pPr>
            <a:lvl7pPr marL="2840309" indent="0" algn="ctr">
              <a:buNone/>
              <a:defRPr sz="1657"/>
            </a:lvl7pPr>
            <a:lvl8pPr marL="3313694" indent="0" algn="ctr">
              <a:buNone/>
              <a:defRPr sz="1657"/>
            </a:lvl8pPr>
            <a:lvl9pPr marL="3787079" indent="0" algn="ctr">
              <a:buNone/>
              <a:defRPr sz="1657"/>
            </a:lvl9pPr>
          </a:lstStyle>
          <a:p>
            <a:r>
              <a:rPr lang="en-US"/>
              <a:t>Click to edit Master subtitle style</a:t>
            </a:r>
          </a:p>
        </p:txBody>
      </p:sp>
      <p:pic>
        <p:nvPicPr>
          <p:cNvPr id="6" name="Graphic 5">
            <a:extLst>
              <a:ext uri="{FF2B5EF4-FFF2-40B4-BE49-F238E27FC236}">
                <a16:creationId xmlns:a16="http://schemas.microsoft.com/office/drawing/2014/main" id="{22A2503A-D13F-2E4F-8941-684A2AD9BF44}"/>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7224" y="582344"/>
            <a:ext cx="2225471" cy="413336"/>
          </a:xfrm>
          <a:prstGeom prst="rect">
            <a:avLst/>
          </a:prstGeom>
        </p:spPr>
      </p:pic>
    </p:spTree>
    <p:extLst>
      <p:ext uri="{BB962C8B-B14F-4D97-AF65-F5344CB8AC3E}">
        <p14:creationId xmlns:p14="http://schemas.microsoft.com/office/powerpoint/2010/main" val="146443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4">
            <a:extLst>
              <a:ext uri="{FF2B5EF4-FFF2-40B4-BE49-F238E27FC236}">
                <a16:creationId xmlns:a16="http://schemas.microsoft.com/office/drawing/2014/main" id="{87265BB8-3CC4-D24C-9A80-A0DCEA34DCA1}"/>
              </a:ext>
            </a:extLst>
          </p:cNvPr>
          <p:cNvSpPr txBox="1">
            <a:spLocks noChangeArrowheads="1"/>
          </p:cNvSpPr>
          <p:nvPr/>
        </p:nvSpPr>
        <p:spPr bwMode="auto">
          <a:xfrm>
            <a:off x="641053" y="6457950"/>
            <a:ext cx="2929837" cy="20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25">
                <a:solidFill>
                  <a:srgbClr val="989998"/>
                </a:solidFill>
              </a:rPr>
              <a:t>© Presidio, Inc. All rights reserved. Proprietary and Confidential. </a:t>
            </a:r>
          </a:p>
        </p:txBody>
      </p:sp>
      <p:cxnSp>
        <p:nvCxnSpPr>
          <p:cNvPr id="5" name="Straight Connector 4">
            <a:extLst>
              <a:ext uri="{FF2B5EF4-FFF2-40B4-BE49-F238E27FC236}">
                <a16:creationId xmlns:a16="http://schemas.microsoft.com/office/drawing/2014/main" id="{D1A32166-CD09-6C47-9170-C0E551CAC873}"/>
              </a:ext>
            </a:extLst>
          </p:cNvPr>
          <p:cNvCxnSpPr>
            <a:cxnSpLocks/>
          </p:cNvCxnSpPr>
          <p:nvPr/>
        </p:nvCxnSpPr>
        <p:spPr>
          <a:xfrm>
            <a:off x="749538" y="6429375"/>
            <a:ext cx="98820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2251A6A-9906-0846-A0AE-A84C2CB71F53}"/>
              </a:ext>
            </a:extLst>
          </p:cNvPr>
          <p:cNvSpPr/>
          <p:nvPr/>
        </p:nvSpPr>
        <p:spPr>
          <a:xfrm>
            <a:off x="808713" y="1"/>
            <a:ext cx="581878" cy="66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Graphic 9">
            <a:extLst>
              <a:ext uri="{FF2B5EF4-FFF2-40B4-BE49-F238E27FC236}">
                <a16:creationId xmlns:a16="http://schemas.microsoft.com/office/drawing/2014/main" id="{19CC3A0E-059E-2348-8EB8-801EB3FD366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14218" cy="865188"/>
          </a:xfrm>
          <a:prstGeom prst="rect">
            <a:avLst/>
          </a:prstGeom>
        </p:spPr>
      </p:pic>
      <p:sp>
        <p:nvSpPr>
          <p:cNvPr id="2" name="Title 1"/>
          <p:cNvSpPr>
            <a:spLocks noGrp="1"/>
          </p:cNvSpPr>
          <p:nvPr>
            <p:ph type="title"/>
          </p:nvPr>
        </p:nvSpPr>
        <p:spPr>
          <a:xfrm>
            <a:off x="710089" y="238126"/>
            <a:ext cx="11450181" cy="976313"/>
          </a:xfrm>
        </p:spPr>
        <p:txBody>
          <a:bodyPr>
            <a:normAutofit/>
          </a:bodyPr>
          <a:lstStyle>
            <a:lvl1pPr>
              <a:defRPr sz="3727" b="1"/>
            </a:lvl1pPr>
          </a:lstStyle>
          <a:p>
            <a:r>
              <a:rPr lang="en-US"/>
              <a:t>Click to edit Master title style</a:t>
            </a:r>
          </a:p>
        </p:txBody>
      </p:sp>
      <p:sp>
        <p:nvSpPr>
          <p:cNvPr id="3" name="Content Placeholder 2"/>
          <p:cNvSpPr>
            <a:spLocks noGrp="1"/>
          </p:cNvSpPr>
          <p:nvPr>
            <p:ph idx="1"/>
          </p:nvPr>
        </p:nvSpPr>
        <p:spPr>
          <a:xfrm>
            <a:off x="719952" y="1387475"/>
            <a:ext cx="1145018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95EB2BC9-D147-EE4E-A68D-31E4DEFB3BDC}"/>
              </a:ext>
            </a:extLst>
          </p:cNvPr>
          <p:cNvSpPr>
            <a:spLocks noGrp="1"/>
          </p:cNvSpPr>
          <p:nvPr>
            <p:ph type="sldNum" sz="quarter" idx="10"/>
          </p:nvPr>
        </p:nvSpPr>
        <p:spPr>
          <a:xfrm>
            <a:off x="0" y="6337301"/>
            <a:ext cx="710089" cy="365125"/>
          </a:xfrm>
        </p:spPr>
        <p:txBody>
          <a:bodyPr/>
          <a:lstStyle>
            <a:lvl1pPr algn="r">
              <a:defRPr sz="1657" smtClean="0">
                <a:solidFill>
                  <a:srgbClr val="333333"/>
                </a:solidFill>
              </a:defRPr>
            </a:lvl1pPr>
          </a:lstStyle>
          <a:p>
            <a:pPr>
              <a:defRPr/>
            </a:pPr>
            <a:fld id="{CF94E228-EDBA-BC4C-ABED-6F3C1A901090}" type="slidenum">
              <a:rPr lang="en-US"/>
              <a:pPr>
                <a:defRPr/>
              </a:pPr>
              <a:t>‹#›</a:t>
            </a:fld>
            <a:endParaRPr lang="en-US"/>
          </a:p>
        </p:txBody>
      </p:sp>
      <p:pic>
        <p:nvPicPr>
          <p:cNvPr id="10" name="Graphic 9">
            <a:extLst>
              <a:ext uri="{FF2B5EF4-FFF2-40B4-BE49-F238E27FC236}">
                <a16:creationId xmlns:a16="http://schemas.microsoft.com/office/drawing/2014/main" id="{8CA86B90-A6A0-EE42-BC9A-4B49D8805FC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73027" y="6360160"/>
            <a:ext cx="1447437" cy="268832"/>
          </a:xfrm>
          <a:prstGeom prst="rect">
            <a:avLst/>
          </a:prstGeom>
        </p:spPr>
      </p:pic>
    </p:spTree>
    <p:extLst>
      <p:ext uri="{BB962C8B-B14F-4D97-AF65-F5344CB8AC3E}">
        <p14:creationId xmlns:p14="http://schemas.microsoft.com/office/powerpoint/2010/main" val="75039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F0B1224-DAF3-BF42-ADA2-342CA6A9BE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14218" cy="865188"/>
          </a:xfrm>
          <a:prstGeom prst="rect">
            <a:avLst/>
          </a:prstGeom>
        </p:spPr>
      </p:pic>
      <p:sp>
        <p:nvSpPr>
          <p:cNvPr id="6" name="TextBox 6">
            <a:extLst>
              <a:ext uri="{FF2B5EF4-FFF2-40B4-BE49-F238E27FC236}">
                <a16:creationId xmlns:a16="http://schemas.microsoft.com/office/drawing/2014/main" id="{402E737C-7032-7B45-9176-1933D43D27E7}"/>
              </a:ext>
            </a:extLst>
          </p:cNvPr>
          <p:cNvSpPr txBox="1">
            <a:spLocks noChangeArrowheads="1"/>
          </p:cNvSpPr>
          <p:nvPr/>
        </p:nvSpPr>
        <p:spPr bwMode="auto">
          <a:xfrm>
            <a:off x="641053" y="6457950"/>
            <a:ext cx="2929837" cy="20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25">
                <a:solidFill>
                  <a:srgbClr val="989998"/>
                </a:solidFill>
              </a:rPr>
              <a:t>© Presidio, Inc. All rights reserved. Proprietary and Confidential. </a:t>
            </a:r>
          </a:p>
        </p:txBody>
      </p:sp>
      <p:cxnSp>
        <p:nvCxnSpPr>
          <p:cNvPr id="7" name="Straight Connector 6">
            <a:extLst>
              <a:ext uri="{FF2B5EF4-FFF2-40B4-BE49-F238E27FC236}">
                <a16:creationId xmlns:a16="http://schemas.microsoft.com/office/drawing/2014/main" id="{DA28DEB5-28F2-9E4C-A8D5-2AE84B94F30F}"/>
              </a:ext>
            </a:extLst>
          </p:cNvPr>
          <p:cNvCxnSpPr>
            <a:cxnSpLocks/>
          </p:cNvCxnSpPr>
          <p:nvPr/>
        </p:nvCxnSpPr>
        <p:spPr>
          <a:xfrm>
            <a:off x="749538" y="6429375"/>
            <a:ext cx="98820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710088" y="1482725"/>
            <a:ext cx="502979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00661" y="1482725"/>
            <a:ext cx="5444014"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itle 1"/>
          <p:cNvSpPr>
            <a:spLocks noGrp="1"/>
          </p:cNvSpPr>
          <p:nvPr>
            <p:ph type="title"/>
          </p:nvPr>
        </p:nvSpPr>
        <p:spPr>
          <a:xfrm>
            <a:off x="710089" y="238126"/>
            <a:ext cx="11450181" cy="976313"/>
          </a:xfrm>
        </p:spPr>
        <p:txBody>
          <a:bodyPr>
            <a:normAutofit/>
          </a:bodyPr>
          <a:lstStyle>
            <a:lvl1pPr>
              <a:defRPr sz="3727" b="1"/>
            </a:lvl1pPr>
          </a:lstStyle>
          <a:p>
            <a:r>
              <a:rPr lang="en-US"/>
              <a:t>Click to edit Master title style</a:t>
            </a:r>
          </a:p>
        </p:txBody>
      </p:sp>
      <p:sp>
        <p:nvSpPr>
          <p:cNvPr id="9" name="Slide Number Placeholder 5">
            <a:extLst>
              <a:ext uri="{FF2B5EF4-FFF2-40B4-BE49-F238E27FC236}">
                <a16:creationId xmlns:a16="http://schemas.microsoft.com/office/drawing/2014/main" id="{B39BD169-C8AF-4D4E-9A58-1FB2D26B4E60}"/>
              </a:ext>
            </a:extLst>
          </p:cNvPr>
          <p:cNvSpPr>
            <a:spLocks noGrp="1"/>
          </p:cNvSpPr>
          <p:nvPr>
            <p:ph type="sldNum" sz="quarter" idx="10"/>
          </p:nvPr>
        </p:nvSpPr>
        <p:spPr>
          <a:xfrm>
            <a:off x="0" y="6337301"/>
            <a:ext cx="710089" cy="365125"/>
          </a:xfrm>
        </p:spPr>
        <p:txBody>
          <a:bodyPr/>
          <a:lstStyle>
            <a:lvl1pPr algn="r">
              <a:defRPr sz="1657" smtClean="0">
                <a:solidFill>
                  <a:srgbClr val="333333"/>
                </a:solidFill>
              </a:defRPr>
            </a:lvl1pPr>
          </a:lstStyle>
          <a:p>
            <a:pPr>
              <a:defRPr/>
            </a:pPr>
            <a:fld id="{B2419100-B348-6C46-A05D-815961EF684F}" type="slidenum">
              <a:rPr lang="en-US"/>
              <a:pPr>
                <a:defRPr/>
              </a:pPr>
              <a:t>‹#›</a:t>
            </a:fld>
            <a:endParaRPr lang="en-US"/>
          </a:p>
        </p:txBody>
      </p:sp>
      <p:pic>
        <p:nvPicPr>
          <p:cNvPr id="10" name="Graphic 9">
            <a:extLst>
              <a:ext uri="{FF2B5EF4-FFF2-40B4-BE49-F238E27FC236}">
                <a16:creationId xmlns:a16="http://schemas.microsoft.com/office/drawing/2014/main" id="{E53A901C-CEC7-784A-B8DC-2B648C7F2D56}"/>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73027" y="6360160"/>
            <a:ext cx="1447437" cy="268832"/>
          </a:xfrm>
          <a:prstGeom prst="rect">
            <a:avLst/>
          </a:prstGeom>
        </p:spPr>
      </p:pic>
    </p:spTree>
    <p:extLst>
      <p:ext uri="{BB962C8B-B14F-4D97-AF65-F5344CB8AC3E}">
        <p14:creationId xmlns:p14="http://schemas.microsoft.com/office/powerpoint/2010/main" val="73319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Graphic 4">
            <a:extLst>
              <a:ext uri="{FF2B5EF4-FFF2-40B4-BE49-F238E27FC236}">
                <a16:creationId xmlns:a16="http://schemas.microsoft.com/office/drawing/2014/main" id="{DA66F2CF-2F42-5248-9C10-6405D62601C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14218" cy="865188"/>
          </a:xfrm>
          <a:prstGeom prst="rect">
            <a:avLst/>
          </a:prstGeom>
        </p:spPr>
      </p:pic>
      <p:sp>
        <p:nvSpPr>
          <p:cNvPr id="4" name="TextBox 6">
            <a:extLst>
              <a:ext uri="{FF2B5EF4-FFF2-40B4-BE49-F238E27FC236}">
                <a16:creationId xmlns:a16="http://schemas.microsoft.com/office/drawing/2014/main" id="{D352EF0B-6323-DC4A-96F2-9F8D230E2D28}"/>
              </a:ext>
            </a:extLst>
          </p:cNvPr>
          <p:cNvSpPr txBox="1">
            <a:spLocks noChangeArrowheads="1"/>
          </p:cNvSpPr>
          <p:nvPr/>
        </p:nvSpPr>
        <p:spPr bwMode="auto">
          <a:xfrm>
            <a:off x="641053" y="6457950"/>
            <a:ext cx="2929837" cy="20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25">
                <a:solidFill>
                  <a:srgbClr val="989998"/>
                </a:solidFill>
              </a:rPr>
              <a:t>© Presidio, Inc. All rights reserved. Proprietary and Confidential. </a:t>
            </a:r>
          </a:p>
        </p:txBody>
      </p:sp>
      <p:cxnSp>
        <p:nvCxnSpPr>
          <p:cNvPr id="5" name="Straight Connector 4">
            <a:extLst>
              <a:ext uri="{FF2B5EF4-FFF2-40B4-BE49-F238E27FC236}">
                <a16:creationId xmlns:a16="http://schemas.microsoft.com/office/drawing/2014/main" id="{FEAD2150-CC17-0841-8FA6-F620F8E136E1}"/>
              </a:ext>
            </a:extLst>
          </p:cNvPr>
          <p:cNvCxnSpPr>
            <a:cxnSpLocks/>
          </p:cNvCxnSpPr>
          <p:nvPr/>
        </p:nvCxnSpPr>
        <p:spPr>
          <a:xfrm>
            <a:off x="749538" y="6429375"/>
            <a:ext cx="98820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itle 1"/>
          <p:cNvSpPr>
            <a:spLocks noGrp="1"/>
          </p:cNvSpPr>
          <p:nvPr>
            <p:ph type="title"/>
          </p:nvPr>
        </p:nvSpPr>
        <p:spPr>
          <a:xfrm>
            <a:off x="710089" y="238126"/>
            <a:ext cx="11450181" cy="976313"/>
          </a:xfrm>
        </p:spPr>
        <p:txBody>
          <a:bodyPr>
            <a:normAutofit/>
          </a:bodyPr>
          <a:lstStyle>
            <a:lvl1pPr>
              <a:defRPr sz="3727" b="1"/>
            </a:lvl1pPr>
          </a:lstStyle>
          <a:p>
            <a:r>
              <a:rPr lang="en-US"/>
              <a:t>Click to edit Master title style</a:t>
            </a:r>
          </a:p>
        </p:txBody>
      </p:sp>
      <p:sp>
        <p:nvSpPr>
          <p:cNvPr id="7" name="Slide Number Placeholder 5">
            <a:extLst>
              <a:ext uri="{FF2B5EF4-FFF2-40B4-BE49-F238E27FC236}">
                <a16:creationId xmlns:a16="http://schemas.microsoft.com/office/drawing/2014/main" id="{31237975-F5FC-224D-93D4-1BD687D25CB6}"/>
              </a:ext>
            </a:extLst>
          </p:cNvPr>
          <p:cNvSpPr>
            <a:spLocks noGrp="1"/>
          </p:cNvSpPr>
          <p:nvPr>
            <p:ph type="sldNum" sz="quarter" idx="10"/>
          </p:nvPr>
        </p:nvSpPr>
        <p:spPr>
          <a:xfrm>
            <a:off x="0" y="6337301"/>
            <a:ext cx="710089" cy="365125"/>
          </a:xfrm>
        </p:spPr>
        <p:txBody>
          <a:bodyPr/>
          <a:lstStyle>
            <a:lvl1pPr algn="r">
              <a:defRPr sz="1657" smtClean="0">
                <a:solidFill>
                  <a:srgbClr val="333333"/>
                </a:solidFill>
              </a:defRPr>
            </a:lvl1pPr>
          </a:lstStyle>
          <a:p>
            <a:pPr>
              <a:defRPr/>
            </a:pPr>
            <a:fld id="{A1949909-090E-7F47-8180-F1C1AE5B4616}" type="slidenum">
              <a:rPr lang="en-US"/>
              <a:pPr>
                <a:defRPr/>
              </a:pPr>
              <a:t>‹#›</a:t>
            </a:fld>
            <a:endParaRPr lang="en-US"/>
          </a:p>
        </p:txBody>
      </p:sp>
      <p:pic>
        <p:nvPicPr>
          <p:cNvPr id="8" name="Graphic 7">
            <a:extLst>
              <a:ext uri="{FF2B5EF4-FFF2-40B4-BE49-F238E27FC236}">
                <a16:creationId xmlns:a16="http://schemas.microsoft.com/office/drawing/2014/main" id="{43B43F62-D041-A34A-8BBA-6307FF5E1623}"/>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0773027" y="6360160"/>
            <a:ext cx="1447437" cy="268832"/>
          </a:xfrm>
          <a:prstGeom prst="rect">
            <a:avLst/>
          </a:prstGeom>
        </p:spPr>
      </p:pic>
    </p:spTree>
    <p:extLst>
      <p:ext uri="{BB962C8B-B14F-4D97-AF65-F5344CB8AC3E}">
        <p14:creationId xmlns:p14="http://schemas.microsoft.com/office/powerpoint/2010/main" val="189400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no footer">
    <p:spTree>
      <p:nvGrpSpPr>
        <p:cNvPr id="1" name=""/>
        <p:cNvGrpSpPr/>
        <p:nvPr/>
      </p:nvGrpSpPr>
      <p:grpSpPr>
        <a:xfrm>
          <a:off x="0" y="0"/>
          <a:ext cx="0" cy="0"/>
          <a:chOff x="0" y="0"/>
          <a:chExt cx="0" cy="0"/>
        </a:xfrm>
      </p:grpSpPr>
      <p:pic>
        <p:nvPicPr>
          <p:cNvPr id="3" name="Graphic 4">
            <a:extLst>
              <a:ext uri="{FF2B5EF4-FFF2-40B4-BE49-F238E27FC236}">
                <a16:creationId xmlns:a16="http://schemas.microsoft.com/office/drawing/2014/main" id="{C92F021B-3E8B-7C4F-B75C-5349E20231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279400"/>
            <a:ext cx="414218" cy="865188"/>
          </a:xfrm>
          <a:prstGeom prst="rect">
            <a:avLst/>
          </a:prstGeom>
        </p:spPr>
      </p:pic>
      <p:sp>
        <p:nvSpPr>
          <p:cNvPr id="17" name="Title 1"/>
          <p:cNvSpPr>
            <a:spLocks noGrp="1"/>
          </p:cNvSpPr>
          <p:nvPr>
            <p:ph type="title"/>
          </p:nvPr>
        </p:nvSpPr>
        <p:spPr>
          <a:xfrm>
            <a:off x="710089" y="238126"/>
            <a:ext cx="11450181" cy="976313"/>
          </a:xfrm>
        </p:spPr>
        <p:txBody>
          <a:bodyPr>
            <a:normAutofit/>
          </a:bodyPr>
          <a:lstStyle>
            <a:lvl1pPr>
              <a:defRPr sz="3727" b="1"/>
            </a:lvl1pPr>
          </a:lstStyle>
          <a:p>
            <a:r>
              <a:rPr lang="en-US"/>
              <a:t>Click to edit Master title style</a:t>
            </a:r>
          </a:p>
        </p:txBody>
      </p:sp>
    </p:spTree>
    <p:extLst>
      <p:ext uri="{BB962C8B-B14F-4D97-AF65-F5344CB8AC3E}">
        <p14:creationId xmlns:p14="http://schemas.microsoft.com/office/powerpoint/2010/main" val="2325785745"/>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E4508082-3C66-DE41-824B-8C7D959EE1AE}"/>
              </a:ext>
            </a:extLst>
          </p:cNvPr>
          <p:cNvSpPr txBox="1">
            <a:spLocks noChangeArrowheads="1"/>
          </p:cNvSpPr>
          <p:nvPr/>
        </p:nvSpPr>
        <p:spPr bwMode="auto">
          <a:xfrm>
            <a:off x="641053" y="6457950"/>
            <a:ext cx="2929837" cy="203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r>
              <a:rPr lang="en-US" altLang="en-US" sz="725">
                <a:solidFill>
                  <a:srgbClr val="989998"/>
                </a:solidFill>
              </a:rPr>
              <a:t>© Presidio, Inc. All rights reserved. Proprietary and Confidential. </a:t>
            </a:r>
          </a:p>
        </p:txBody>
      </p:sp>
      <p:cxnSp>
        <p:nvCxnSpPr>
          <p:cNvPr id="3" name="Straight Connector 2">
            <a:extLst>
              <a:ext uri="{FF2B5EF4-FFF2-40B4-BE49-F238E27FC236}">
                <a16:creationId xmlns:a16="http://schemas.microsoft.com/office/drawing/2014/main" id="{818E294F-853D-3F43-97FD-73DCB4910F35}"/>
              </a:ext>
            </a:extLst>
          </p:cNvPr>
          <p:cNvCxnSpPr>
            <a:cxnSpLocks/>
          </p:cNvCxnSpPr>
          <p:nvPr/>
        </p:nvCxnSpPr>
        <p:spPr>
          <a:xfrm>
            <a:off x="749538" y="6429375"/>
            <a:ext cx="98820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5">
            <a:extLst>
              <a:ext uri="{FF2B5EF4-FFF2-40B4-BE49-F238E27FC236}">
                <a16:creationId xmlns:a16="http://schemas.microsoft.com/office/drawing/2014/main" id="{9983A090-E8F6-644B-8CAD-AC1AE541E5E3}"/>
              </a:ext>
            </a:extLst>
          </p:cNvPr>
          <p:cNvSpPr>
            <a:spLocks noGrp="1"/>
          </p:cNvSpPr>
          <p:nvPr>
            <p:ph type="sldNum" sz="quarter" idx="10"/>
          </p:nvPr>
        </p:nvSpPr>
        <p:spPr>
          <a:xfrm>
            <a:off x="0" y="6337301"/>
            <a:ext cx="710089" cy="365125"/>
          </a:xfrm>
        </p:spPr>
        <p:txBody>
          <a:bodyPr/>
          <a:lstStyle>
            <a:lvl1pPr algn="r">
              <a:defRPr sz="1657" smtClean="0">
                <a:solidFill>
                  <a:srgbClr val="333333"/>
                </a:solidFill>
              </a:defRPr>
            </a:lvl1pPr>
          </a:lstStyle>
          <a:p>
            <a:pPr>
              <a:defRPr/>
            </a:pPr>
            <a:fld id="{69BFB6C7-4CFE-684D-9F0F-089FE7A8AE8E}" type="slidenum">
              <a:rPr lang="en-US"/>
              <a:pPr>
                <a:defRPr/>
              </a:pPr>
              <a:t>‹#›</a:t>
            </a:fld>
            <a:endParaRPr lang="en-US"/>
          </a:p>
        </p:txBody>
      </p:sp>
      <p:pic>
        <p:nvPicPr>
          <p:cNvPr id="6" name="Graphic 5">
            <a:extLst>
              <a:ext uri="{FF2B5EF4-FFF2-40B4-BE49-F238E27FC236}">
                <a16:creationId xmlns:a16="http://schemas.microsoft.com/office/drawing/2014/main" id="{28D010D6-C6F8-F141-A1B1-181F06E83DF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773027" y="6360160"/>
            <a:ext cx="1447437" cy="268832"/>
          </a:xfrm>
          <a:prstGeom prst="rect">
            <a:avLst/>
          </a:prstGeom>
        </p:spPr>
      </p:pic>
    </p:spTree>
    <p:extLst>
      <p:ext uri="{BB962C8B-B14F-4D97-AF65-F5344CB8AC3E}">
        <p14:creationId xmlns:p14="http://schemas.microsoft.com/office/powerpoint/2010/main" val="370071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6403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D57D823-8F3B-8244-A2A2-F82A32281C29}"/>
              </a:ext>
            </a:extLst>
          </p:cNvPr>
          <p:cNvSpPr>
            <a:spLocks noGrp="1" noChangeArrowheads="1"/>
          </p:cNvSpPr>
          <p:nvPr>
            <p:ph type="title"/>
          </p:nvPr>
        </p:nvSpPr>
        <p:spPr bwMode="auto">
          <a:xfrm>
            <a:off x="867886" y="365126"/>
            <a:ext cx="10888028"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EA322BF-5589-0A40-981A-CA01D0A8B6C3}"/>
              </a:ext>
            </a:extLst>
          </p:cNvPr>
          <p:cNvSpPr>
            <a:spLocks noGrp="1" noChangeArrowheads="1"/>
          </p:cNvSpPr>
          <p:nvPr>
            <p:ph type="body" idx="1"/>
          </p:nvPr>
        </p:nvSpPr>
        <p:spPr bwMode="auto">
          <a:xfrm>
            <a:off x="867886" y="1825625"/>
            <a:ext cx="1088802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a:extLst>
              <a:ext uri="{FF2B5EF4-FFF2-40B4-BE49-F238E27FC236}">
                <a16:creationId xmlns:a16="http://schemas.microsoft.com/office/drawing/2014/main" id="{5EB2FFEC-18CB-E645-960D-8EDDDC51683C}"/>
              </a:ext>
            </a:extLst>
          </p:cNvPr>
          <p:cNvSpPr>
            <a:spLocks noGrp="1"/>
          </p:cNvSpPr>
          <p:nvPr>
            <p:ph type="sldNum" sz="quarter" idx="4"/>
          </p:nvPr>
        </p:nvSpPr>
        <p:spPr>
          <a:xfrm>
            <a:off x="8915559" y="6356351"/>
            <a:ext cx="2840355" cy="365125"/>
          </a:xfrm>
          <a:prstGeom prst="rect">
            <a:avLst/>
          </a:prstGeom>
        </p:spPr>
        <p:txBody>
          <a:bodyPr vert="horz" lIns="91440" tIns="45720" rIns="91440" bIns="45720" rtlCol="0" anchor="ctr"/>
          <a:lstStyle>
            <a:lvl1pPr algn="r" eaLnBrk="1" fontAlgn="auto" hangingPunct="1">
              <a:spcBef>
                <a:spcPts val="0"/>
              </a:spcBef>
              <a:spcAft>
                <a:spcPts val="0"/>
              </a:spcAft>
              <a:defRPr sz="1242" smtClean="0">
                <a:solidFill>
                  <a:srgbClr val="333333"/>
                </a:solidFill>
                <a:latin typeface="+mn-lt"/>
              </a:defRPr>
            </a:lvl1pPr>
          </a:lstStyle>
          <a:p>
            <a:pPr>
              <a:defRPr/>
            </a:pPr>
            <a:fld id="{A8C65966-93CC-F24E-90A5-02507490DB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3" r:id="rId4"/>
    <p:sldLayoutId id="2147483704" r:id="rId5"/>
    <p:sldLayoutId id="2147483705" r:id="rId6"/>
    <p:sldLayoutId id="2147483706" r:id="rId7"/>
    <p:sldLayoutId id="2147483707" r:id="rId8"/>
    <p:sldLayoutId id="2147483708" r:id="rId9"/>
    <p:sldLayoutId id="2147483709" r:id="rId10"/>
    <p:sldLayoutId id="2147483714" r:id="rId11"/>
  </p:sldLayoutIdLst>
  <p:hf hdr="0" dt="0"/>
  <p:txStyles>
    <p:titleStyle>
      <a:lvl1pPr algn="l" rtl="0" eaLnBrk="1" fontAlgn="base" hangingPunct="1">
        <a:lnSpc>
          <a:spcPct val="90000"/>
        </a:lnSpc>
        <a:spcBef>
          <a:spcPct val="0"/>
        </a:spcBef>
        <a:spcAft>
          <a:spcPct val="0"/>
        </a:spcAft>
        <a:defRPr sz="4556" kern="1200">
          <a:solidFill>
            <a:srgbClr val="333333"/>
          </a:solidFill>
          <a:latin typeface="+mj-lt"/>
          <a:ea typeface="+mj-ea"/>
          <a:cs typeface="+mj-cs"/>
        </a:defRPr>
      </a:lvl1pPr>
      <a:lvl2pPr algn="l" rtl="0" eaLnBrk="1" fontAlgn="base" hangingPunct="1">
        <a:lnSpc>
          <a:spcPct val="90000"/>
        </a:lnSpc>
        <a:spcBef>
          <a:spcPct val="0"/>
        </a:spcBef>
        <a:spcAft>
          <a:spcPct val="0"/>
        </a:spcAft>
        <a:defRPr sz="4556">
          <a:solidFill>
            <a:srgbClr val="333333"/>
          </a:solidFill>
          <a:latin typeface="Arial" panose="020B0604020202020204" pitchFamily="34" charset="0"/>
        </a:defRPr>
      </a:lvl2pPr>
      <a:lvl3pPr algn="l" rtl="0" eaLnBrk="1" fontAlgn="base" hangingPunct="1">
        <a:lnSpc>
          <a:spcPct val="90000"/>
        </a:lnSpc>
        <a:spcBef>
          <a:spcPct val="0"/>
        </a:spcBef>
        <a:spcAft>
          <a:spcPct val="0"/>
        </a:spcAft>
        <a:defRPr sz="4556">
          <a:solidFill>
            <a:srgbClr val="333333"/>
          </a:solidFill>
          <a:latin typeface="Arial" panose="020B0604020202020204" pitchFamily="34" charset="0"/>
        </a:defRPr>
      </a:lvl3pPr>
      <a:lvl4pPr algn="l" rtl="0" eaLnBrk="1" fontAlgn="base" hangingPunct="1">
        <a:lnSpc>
          <a:spcPct val="90000"/>
        </a:lnSpc>
        <a:spcBef>
          <a:spcPct val="0"/>
        </a:spcBef>
        <a:spcAft>
          <a:spcPct val="0"/>
        </a:spcAft>
        <a:defRPr sz="4556">
          <a:solidFill>
            <a:srgbClr val="333333"/>
          </a:solidFill>
          <a:latin typeface="Arial" panose="020B0604020202020204" pitchFamily="34" charset="0"/>
        </a:defRPr>
      </a:lvl4pPr>
      <a:lvl5pPr algn="l" rtl="0" eaLnBrk="1" fontAlgn="base" hangingPunct="1">
        <a:lnSpc>
          <a:spcPct val="90000"/>
        </a:lnSpc>
        <a:spcBef>
          <a:spcPct val="0"/>
        </a:spcBef>
        <a:spcAft>
          <a:spcPct val="0"/>
        </a:spcAft>
        <a:defRPr sz="4556">
          <a:solidFill>
            <a:srgbClr val="333333"/>
          </a:solidFill>
          <a:latin typeface="Arial" panose="020B0604020202020204" pitchFamily="34" charset="0"/>
        </a:defRPr>
      </a:lvl5pPr>
      <a:lvl6pPr marL="473385" algn="l" rtl="0" eaLnBrk="1" fontAlgn="base" hangingPunct="1">
        <a:lnSpc>
          <a:spcPct val="90000"/>
        </a:lnSpc>
        <a:spcBef>
          <a:spcPct val="0"/>
        </a:spcBef>
        <a:spcAft>
          <a:spcPct val="0"/>
        </a:spcAft>
        <a:defRPr sz="4556">
          <a:solidFill>
            <a:srgbClr val="333333"/>
          </a:solidFill>
          <a:latin typeface="Arial" panose="020B0604020202020204" pitchFamily="34" charset="0"/>
        </a:defRPr>
      </a:lvl6pPr>
      <a:lvl7pPr marL="946770" algn="l" rtl="0" eaLnBrk="1" fontAlgn="base" hangingPunct="1">
        <a:lnSpc>
          <a:spcPct val="90000"/>
        </a:lnSpc>
        <a:spcBef>
          <a:spcPct val="0"/>
        </a:spcBef>
        <a:spcAft>
          <a:spcPct val="0"/>
        </a:spcAft>
        <a:defRPr sz="4556">
          <a:solidFill>
            <a:srgbClr val="333333"/>
          </a:solidFill>
          <a:latin typeface="Arial" panose="020B0604020202020204" pitchFamily="34" charset="0"/>
        </a:defRPr>
      </a:lvl7pPr>
      <a:lvl8pPr marL="1420155" algn="l" rtl="0" eaLnBrk="1" fontAlgn="base" hangingPunct="1">
        <a:lnSpc>
          <a:spcPct val="90000"/>
        </a:lnSpc>
        <a:spcBef>
          <a:spcPct val="0"/>
        </a:spcBef>
        <a:spcAft>
          <a:spcPct val="0"/>
        </a:spcAft>
        <a:defRPr sz="4556">
          <a:solidFill>
            <a:srgbClr val="333333"/>
          </a:solidFill>
          <a:latin typeface="Arial" panose="020B0604020202020204" pitchFamily="34" charset="0"/>
        </a:defRPr>
      </a:lvl8pPr>
      <a:lvl9pPr marL="1893540" algn="l" rtl="0" eaLnBrk="1" fontAlgn="base" hangingPunct="1">
        <a:lnSpc>
          <a:spcPct val="90000"/>
        </a:lnSpc>
        <a:spcBef>
          <a:spcPct val="0"/>
        </a:spcBef>
        <a:spcAft>
          <a:spcPct val="0"/>
        </a:spcAft>
        <a:defRPr sz="4556">
          <a:solidFill>
            <a:srgbClr val="333333"/>
          </a:solidFill>
          <a:latin typeface="Arial" panose="020B0604020202020204" pitchFamily="34" charset="0"/>
        </a:defRPr>
      </a:lvl9pPr>
    </p:titleStyle>
    <p:bodyStyle>
      <a:lvl1pPr marL="236692" indent="-236692" algn="l" rtl="0" eaLnBrk="1" fontAlgn="base" hangingPunct="1">
        <a:lnSpc>
          <a:spcPct val="90000"/>
        </a:lnSpc>
        <a:spcBef>
          <a:spcPts val="1035"/>
        </a:spcBef>
        <a:spcAft>
          <a:spcPct val="0"/>
        </a:spcAft>
        <a:buClr>
          <a:schemeClr val="tx2"/>
        </a:buClr>
        <a:buFont typeface="Arial" panose="020B0604020202020204" pitchFamily="34" charset="0"/>
        <a:buChar char="•"/>
        <a:defRPr sz="2899" kern="1200">
          <a:solidFill>
            <a:srgbClr val="333333"/>
          </a:solidFill>
          <a:latin typeface="+mn-lt"/>
          <a:ea typeface="+mn-ea"/>
          <a:cs typeface="+mn-cs"/>
        </a:defRPr>
      </a:lvl1pPr>
      <a:lvl2pPr marL="657479" indent="-236692" algn="l" rtl="0" eaLnBrk="1" fontAlgn="base" hangingPunct="1">
        <a:lnSpc>
          <a:spcPct val="90000"/>
        </a:lnSpc>
        <a:spcBef>
          <a:spcPts val="518"/>
        </a:spcBef>
        <a:spcAft>
          <a:spcPct val="0"/>
        </a:spcAft>
        <a:buClr>
          <a:srgbClr val="616062"/>
        </a:buClr>
        <a:buFont typeface="Arial" panose="020B0604020202020204" pitchFamily="34" charset="0"/>
        <a:buChar char="•"/>
        <a:defRPr sz="2485" kern="1200">
          <a:solidFill>
            <a:srgbClr val="616062"/>
          </a:solidFill>
          <a:latin typeface="+mn-lt"/>
          <a:ea typeface="+mn-ea"/>
          <a:cs typeface="+mn-cs"/>
        </a:defRPr>
      </a:lvl2pPr>
      <a:lvl3pPr marL="833355" indent="-175876" algn="l" rtl="0" eaLnBrk="1" fontAlgn="base" hangingPunct="1">
        <a:lnSpc>
          <a:spcPct val="90000"/>
        </a:lnSpc>
        <a:spcBef>
          <a:spcPts val="518"/>
        </a:spcBef>
        <a:spcAft>
          <a:spcPct val="0"/>
        </a:spcAft>
        <a:buFont typeface="Arial" panose="020B0604020202020204" pitchFamily="34" charset="0"/>
        <a:buChar char="•"/>
        <a:defRPr sz="2071" kern="1200">
          <a:solidFill>
            <a:srgbClr val="616062"/>
          </a:solidFill>
          <a:latin typeface="+mn-lt"/>
          <a:ea typeface="+mn-ea"/>
          <a:cs typeface="+mn-cs"/>
        </a:defRPr>
      </a:lvl3pPr>
      <a:lvl4pPr marL="1186750" indent="-294222" algn="l" rtl="0" eaLnBrk="1" fontAlgn="base" hangingPunct="1">
        <a:lnSpc>
          <a:spcPct val="90000"/>
        </a:lnSpc>
        <a:spcBef>
          <a:spcPts val="518"/>
        </a:spcBef>
        <a:spcAft>
          <a:spcPct val="0"/>
        </a:spcAft>
        <a:buFont typeface="Arial" panose="020B0604020202020204" pitchFamily="34" charset="0"/>
        <a:buChar char="•"/>
        <a:defRPr kern="1200">
          <a:solidFill>
            <a:srgbClr val="616062"/>
          </a:solidFill>
          <a:latin typeface="+mn-lt"/>
          <a:ea typeface="+mn-ea"/>
          <a:cs typeface="+mn-cs"/>
        </a:defRPr>
      </a:lvl4pPr>
      <a:lvl5pPr marL="1480972" indent="-294222" algn="l" rtl="0" eaLnBrk="1" fontAlgn="base" hangingPunct="1">
        <a:lnSpc>
          <a:spcPct val="90000"/>
        </a:lnSpc>
        <a:spcBef>
          <a:spcPts val="518"/>
        </a:spcBef>
        <a:spcAft>
          <a:spcPct val="0"/>
        </a:spcAft>
        <a:buFont typeface="Arial" panose="020B0604020202020204" pitchFamily="34" charset="0"/>
        <a:buChar char="•"/>
        <a:defRPr kern="1200">
          <a:solidFill>
            <a:srgbClr val="616062"/>
          </a:solidFill>
          <a:latin typeface="+mn-lt"/>
          <a:ea typeface="+mn-ea"/>
          <a:cs typeface="+mn-cs"/>
        </a:defRPr>
      </a:lvl5pPr>
      <a:lvl6pPr marL="2603617" indent="-236692" algn="l" defTabSz="946770" rtl="0" eaLnBrk="1" latinLnBrk="0" hangingPunct="1">
        <a:lnSpc>
          <a:spcPct val="90000"/>
        </a:lnSpc>
        <a:spcBef>
          <a:spcPts val="518"/>
        </a:spcBef>
        <a:buFont typeface="Arial" panose="020B0604020202020204" pitchFamily="34" charset="0"/>
        <a:buChar char="•"/>
        <a:defRPr sz="1864" kern="1200">
          <a:solidFill>
            <a:schemeClr val="tx1"/>
          </a:solidFill>
          <a:latin typeface="+mn-lt"/>
          <a:ea typeface="+mn-ea"/>
          <a:cs typeface="+mn-cs"/>
        </a:defRPr>
      </a:lvl6pPr>
      <a:lvl7pPr marL="3077002" indent="-236692" algn="l" defTabSz="946770" rtl="0" eaLnBrk="1" latinLnBrk="0" hangingPunct="1">
        <a:lnSpc>
          <a:spcPct val="90000"/>
        </a:lnSpc>
        <a:spcBef>
          <a:spcPts val="518"/>
        </a:spcBef>
        <a:buFont typeface="Arial" panose="020B0604020202020204" pitchFamily="34" charset="0"/>
        <a:buChar char="•"/>
        <a:defRPr sz="1864" kern="1200">
          <a:solidFill>
            <a:schemeClr val="tx1"/>
          </a:solidFill>
          <a:latin typeface="+mn-lt"/>
          <a:ea typeface="+mn-ea"/>
          <a:cs typeface="+mn-cs"/>
        </a:defRPr>
      </a:lvl7pPr>
      <a:lvl8pPr marL="3550387" indent="-236692" algn="l" defTabSz="946770" rtl="0" eaLnBrk="1" latinLnBrk="0" hangingPunct="1">
        <a:lnSpc>
          <a:spcPct val="90000"/>
        </a:lnSpc>
        <a:spcBef>
          <a:spcPts val="518"/>
        </a:spcBef>
        <a:buFont typeface="Arial" panose="020B0604020202020204" pitchFamily="34" charset="0"/>
        <a:buChar char="•"/>
        <a:defRPr sz="1864" kern="1200">
          <a:solidFill>
            <a:schemeClr val="tx1"/>
          </a:solidFill>
          <a:latin typeface="+mn-lt"/>
          <a:ea typeface="+mn-ea"/>
          <a:cs typeface="+mn-cs"/>
        </a:defRPr>
      </a:lvl8pPr>
      <a:lvl9pPr marL="4023771" indent="-236692" algn="l" defTabSz="946770" rtl="0" eaLnBrk="1" latinLnBrk="0" hangingPunct="1">
        <a:lnSpc>
          <a:spcPct val="90000"/>
        </a:lnSpc>
        <a:spcBef>
          <a:spcPts val="518"/>
        </a:spcBef>
        <a:buFont typeface="Arial" panose="020B0604020202020204" pitchFamily="34" charset="0"/>
        <a:buChar char="•"/>
        <a:defRPr sz="1864" kern="1200">
          <a:solidFill>
            <a:schemeClr val="tx1"/>
          </a:solidFill>
          <a:latin typeface="+mn-lt"/>
          <a:ea typeface="+mn-ea"/>
          <a:cs typeface="+mn-cs"/>
        </a:defRPr>
      </a:lvl9pPr>
    </p:bodyStyle>
    <p:otherStyle>
      <a:defPPr>
        <a:defRPr lang="en-US"/>
      </a:defPPr>
      <a:lvl1pPr marL="0" algn="l" defTabSz="946770" rtl="0" eaLnBrk="1" latinLnBrk="0" hangingPunct="1">
        <a:defRPr sz="1864" kern="1200">
          <a:solidFill>
            <a:schemeClr val="tx1"/>
          </a:solidFill>
          <a:latin typeface="+mn-lt"/>
          <a:ea typeface="+mn-ea"/>
          <a:cs typeface="+mn-cs"/>
        </a:defRPr>
      </a:lvl1pPr>
      <a:lvl2pPr marL="473385" algn="l" defTabSz="946770" rtl="0" eaLnBrk="1" latinLnBrk="0" hangingPunct="1">
        <a:defRPr sz="1864" kern="1200">
          <a:solidFill>
            <a:schemeClr val="tx1"/>
          </a:solidFill>
          <a:latin typeface="+mn-lt"/>
          <a:ea typeface="+mn-ea"/>
          <a:cs typeface="+mn-cs"/>
        </a:defRPr>
      </a:lvl2pPr>
      <a:lvl3pPr marL="946770" algn="l" defTabSz="946770" rtl="0" eaLnBrk="1" latinLnBrk="0" hangingPunct="1">
        <a:defRPr sz="1864" kern="1200">
          <a:solidFill>
            <a:schemeClr val="tx1"/>
          </a:solidFill>
          <a:latin typeface="+mn-lt"/>
          <a:ea typeface="+mn-ea"/>
          <a:cs typeface="+mn-cs"/>
        </a:defRPr>
      </a:lvl3pPr>
      <a:lvl4pPr marL="1420155" algn="l" defTabSz="946770" rtl="0" eaLnBrk="1" latinLnBrk="0" hangingPunct="1">
        <a:defRPr sz="1864" kern="1200">
          <a:solidFill>
            <a:schemeClr val="tx1"/>
          </a:solidFill>
          <a:latin typeface="+mn-lt"/>
          <a:ea typeface="+mn-ea"/>
          <a:cs typeface="+mn-cs"/>
        </a:defRPr>
      </a:lvl4pPr>
      <a:lvl5pPr marL="1893540" algn="l" defTabSz="946770" rtl="0" eaLnBrk="1" latinLnBrk="0" hangingPunct="1">
        <a:defRPr sz="1864" kern="1200">
          <a:solidFill>
            <a:schemeClr val="tx1"/>
          </a:solidFill>
          <a:latin typeface="+mn-lt"/>
          <a:ea typeface="+mn-ea"/>
          <a:cs typeface="+mn-cs"/>
        </a:defRPr>
      </a:lvl5pPr>
      <a:lvl6pPr marL="2366924" algn="l" defTabSz="946770" rtl="0" eaLnBrk="1" latinLnBrk="0" hangingPunct="1">
        <a:defRPr sz="1864" kern="1200">
          <a:solidFill>
            <a:schemeClr val="tx1"/>
          </a:solidFill>
          <a:latin typeface="+mn-lt"/>
          <a:ea typeface="+mn-ea"/>
          <a:cs typeface="+mn-cs"/>
        </a:defRPr>
      </a:lvl6pPr>
      <a:lvl7pPr marL="2840309" algn="l" defTabSz="946770" rtl="0" eaLnBrk="1" latinLnBrk="0" hangingPunct="1">
        <a:defRPr sz="1864" kern="1200">
          <a:solidFill>
            <a:schemeClr val="tx1"/>
          </a:solidFill>
          <a:latin typeface="+mn-lt"/>
          <a:ea typeface="+mn-ea"/>
          <a:cs typeface="+mn-cs"/>
        </a:defRPr>
      </a:lvl7pPr>
      <a:lvl8pPr marL="3313694" algn="l" defTabSz="946770" rtl="0" eaLnBrk="1" latinLnBrk="0" hangingPunct="1">
        <a:defRPr sz="1864" kern="1200">
          <a:solidFill>
            <a:schemeClr val="tx1"/>
          </a:solidFill>
          <a:latin typeface="+mn-lt"/>
          <a:ea typeface="+mn-ea"/>
          <a:cs typeface="+mn-cs"/>
        </a:defRPr>
      </a:lvl8pPr>
      <a:lvl9pPr marL="3787079" algn="l" defTabSz="946770" rtl="0" eaLnBrk="1" latinLnBrk="0" hangingPunct="1">
        <a:defRPr sz="18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61313-1C38-C844-B4B1-20FC389678A3}"/>
              </a:ext>
            </a:extLst>
          </p:cNvPr>
          <p:cNvSpPr>
            <a:spLocks noGrp="1"/>
          </p:cNvSpPr>
          <p:nvPr>
            <p:ph type="ctrTitle"/>
          </p:nvPr>
        </p:nvSpPr>
        <p:spPr>
          <a:xfrm>
            <a:off x="543854" y="2471625"/>
            <a:ext cx="5906120" cy="1201257"/>
          </a:xfrm>
        </p:spPr>
        <p:txBody>
          <a:bodyPr/>
          <a:lstStyle/>
          <a:p>
            <a:br>
              <a:rPr lang="en-US" sz="3313" dirty="0"/>
            </a:br>
            <a:br>
              <a:rPr lang="en-US" sz="3313" dirty="0"/>
            </a:br>
            <a:endParaRPr lang="en-US" dirty="0"/>
          </a:p>
        </p:txBody>
      </p:sp>
      <p:sp>
        <p:nvSpPr>
          <p:cNvPr id="3" name="Subtitle 2">
            <a:extLst>
              <a:ext uri="{FF2B5EF4-FFF2-40B4-BE49-F238E27FC236}">
                <a16:creationId xmlns:a16="http://schemas.microsoft.com/office/drawing/2014/main" id="{5890AC68-8E09-E840-8A0C-E03DF0442CA4}"/>
              </a:ext>
            </a:extLst>
          </p:cNvPr>
          <p:cNvSpPr>
            <a:spLocks noGrp="1"/>
          </p:cNvSpPr>
          <p:nvPr>
            <p:ph type="subTitle" idx="1"/>
          </p:nvPr>
        </p:nvSpPr>
        <p:spPr/>
        <p:txBody>
          <a:bodyPr/>
          <a:lstStyle/>
          <a:p>
            <a:r>
              <a:rPr lang="en-US" dirty="0"/>
              <a:t>Week 2 : Assignment 1</a:t>
            </a:r>
          </a:p>
          <a:p>
            <a:r>
              <a:rPr lang="en-US" dirty="0"/>
              <a:t>22 June 2025</a:t>
            </a:r>
          </a:p>
        </p:txBody>
      </p:sp>
      <p:sp>
        <p:nvSpPr>
          <p:cNvPr id="9" name="Title 1">
            <a:extLst>
              <a:ext uri="{FF2B5EF4-FFF2-40B4-BE49-F238E27FC236}">
                <a16:creationId xmlns:a16="http://schemas.microsoft.com/office/drawing/2014/main" id="{D7DE1EC7-293E-6D44-566B-8228F63ED787}"/>
              </a:ext>
            </a:extLst>
          </p:cNvPr>
          <p:cNvSpPr txBox="1">
            <a:spLocks/>
          </p:cNvSpPr>
          <p:nvPr/>
        </p:nvSpPr>
        <p:spPr bwMode="auto">
          <a:xfrm>
            <a:off x="482678" y="3189655"/>
            <a:ext cx="8283096" cy="120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79" tIns="47339" rIns="94679" bIns="47339" numCol="1" anchor="b" anchorCtr="0" compatLnSpc="1">
            <a:prstTxWarp prst="textNoShape">
              <a:avLst/>
            </a:prstTxWarp>
            <a:normAutofit fontScale="97500"/>
          </a:bodyPr>
          <a:lstStyle>
            <a:lvl1pPr algn="l" rtl="0" eaLnBrk="1" fontAlgn="base" hangingPunct="1">
              <a:lnSpc>
                <a:spcPct val="90000"/>
              </a:lnSpc>
              <a:spcBef>
                <a:spcPct val="0"/>
              </a:spcBef>
              <a:spcAft>
                <a:spcPct val="0"/>
              </a:spcAft>
              <a:defRPr sz="6000" b="1" kern="1200">
                <a:solidFill>
                  <a:schemeClr val="bg1"/>
                </a:solidFill>
                <a:latin typeface="+mj-lt"/>
                <a:ea typeface="+mj-ea"/>
                <a:cs typeface="+mj-cs"/>
              </a:defRPr>
            </a:lvl1pPr>
            <a:lvl2pPr algn="l" rtl="0" eaLnBrk="1" fontAlgn="base" hangingPunct="1">
              <a:lnSpc>
                <a:spcPct val="90000"/>
              </a:lnSpc>
              <a:spcBef>
                <a:spcPct val="0"/>
              </a:spcBef>
              <a:spcAft>
                <a:spcPct val="0"/>
              </a:spcAft>
              <a:defRPr sz="4400">
                <a:solidFill>
                  <a:srgbClr val="333333"/>
                </a:solidFill>
                <a:latin typeface="Arial" panose="020B0604020202020204" pitchFamily="34" charset="0"/>
              </a:defRPr>
            </a:lvl2pPr>
            <a:lvl3pPr algn="l" rtl="0" eaLnBrk="1" fontAlgn="base" hangingPunct="1">
              <a:lnSpc>
                <a:spcPct val="90000"/>
              </a:lnSpc>
              <a:spcBef>
                <a:spcPct val="0"/>
              </a:spcBef>
              <a:spcAft>
                <a:spcPct val="0"/>
              </a:spcAft>
              <a:defRPr sz="4400">
                <a:solidFill>
                  <a:srgbClr val="333333"/>
                </a:solidFill>
                <a:latin typeface="Arial" panose="020B0604020202020204" pitchFamily="34" charset="0"/>
              </a:defRPr>
            </a:lvl3pPr>
            <a:lvl4pPr algn="l" rtl="0" eaLnBrk="1" fontAlgn="base" hangingPunct="1">
              <a:lnSpc>
                <a:spcPct val="90000"/>
              </a:lnSpc>
              <a:spcBef>
                <a:spcPct val="0"/>
              </a:spcBef>
              <a:spcAft>
                <a:spcPct val="0"/>
              </a:spcAft>
              <a:defRPr sz="4400">
                <a:solidFill>
                  <a:srgbClr val="333333"/>
                </a:solidFill>
                <a:latin typeface="Arial" panose="020B0604020202020204" pitchFamily="34" charset="0"/>
              </a:defRPr>
            </a:lvl4pPr>
            <a:lvl5pPr algn="l" rtl="0" eaLnBrk="1" fontAlgn="base" hangingPunct="1">
              <a:lnSpc>
                <a:spcPct val="90000"/>
              </a:lnSpc>
              <a:spcBef>
                <a:spcPct val="0"/>
              </a:spcBef>
              <a:spcAft>
                <a:spcPct val="0"/>
              </a:spcAft>
              <a:defRPr sz="4400">
                <a:solidFill>
                  <a:srgbClr val="333333"/>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rgbClr val="333333"/>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rgbClr val="333333"/>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rgbClr val="333333"/>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rgbClr val="333333"/>
                </a:solidFill>
                <a:latin typeface="Arial" panose="020B0604020202020204" pitchFamily="34" charset="0"/>
              </a:defRPr>
            </a:lvl9pPr>
          </a:lstStyle>
          <a:p>
            <a:r>
              <a:rPr lang="en-IN" sz="4100" dirty="0"/>
              <a:t>Identify Workflow &amp; Agent Integration</a:t>
            </a:r>
          </a:p>
          <a:p>
            <a:endParaRPr lang="en-IN" sz="6200" b="0" dirty="0"/>
          </a:p>
        </p:txBody>
      </p:sp>
      <p:sp>
        <p:nvSpPr>
          <p:cNvPr id="4" name="Subtitle 2">
            <a:extLst>
              <a:ext uri="{FF2B5EF4-FFF2-40B4-BE49-F238E27FC236}">
                <a16:creationId xmlns:a16="http://schemas.microsoft.com/office/drawing/2014/main" id="{8951DDF5-A4ED-5BC3-222A-C91CF0CC3A04}"/>
              </a:ext>
            </a:extLst>
          </p:cNvPr>
          <p:cNvSpPr txBox="1">
            <a:spLocks/>
          </p:cNvSpPr>
          <p:nvPr/>
        </p:nvSpPr>
        <p:spPr bwMode="auto">
          <a:xfrm>
            <a:off x="543854" y="4443300"/>
            <a:ext cx="4080372" cy="60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79" tIns="47339" rIns="94679" bIns="47339" numCol="1" anchor="t" anchorCtr="0" compatLnSpc="1">
            <a:prstTxWarp prst="textNoShape">
              <a:avLst/>
            </a:prstTxWarp>
          </a:bodyPr>
          <a:lstStyle>
            <a:lvl1pPr marL="0" indent="0" algn="l" rtl="0" eaLnBrk="1" fontAlgn="base" hangingPunct="1">
              <a:lnSpc>
                <a:spcPct val="90000"/>
              </a:lnSpc>
              <a:spcBef>
                <a:spcPts val="1000"/>
              </a:spcBef>
              <a:spcAft>
                <a:spcPct val="0"/>
              </a:spcAft>
              <a:buClr>
                <a:schemeClr val="tx2"/>
              </a:buClr>
              <a:buFont typeface="Arial" panose="020B0604020202020204" pitchFamily="34" charset="0"/>
              <a:buNone/>
              <a:defRPr sz="2400" kern="1200">
                <a:solidFill>
                  <a:schemeClr val="bg1"/>
                </a:solidFill>
                <a:latin typeface="+mn-lt"/>
                <a:ea typeface="+mn-ea"/>
                <a:cs typeface="+mn-cs"/>
              </a:defRPr>
            </a:lvl1pPr>
            <a:lvl2pPr marL="457200" indent="0" algn="ctr" rtl="0" eaLnBrk="1" fontAlgn="base" hangingPunct="1">
              <a:lnSpc>
                <a:spcPct val="90000"/>
              </a:lnSpc>
              <a:spcBef>
                <a:spcPts val="500"/>
              </a:spcBef>
              <a:spcAft>
                <a:spcPct val="0"/>
              </a:spcAft>
              <a:buClr>
                <a:srgbClr val="616062"/>
              </a:buClr>
              <a:buFont typeface="Arial" panose="020B0604020202020204" pitchFamily="34" charset="0"/>
              <a:buNone/>
              <a:defRPr sz="2000" kern="1200">
                <a:solidFill>
                  <a:srgbClr val="616062"/>
                </a:solidFill>
                <a:latin typeface="+mn-lt"/>
                <a:ea typeface="+mn-ea"/>
                <a:cs typeface="+mn-cs"/>
              </a:defRPr>
            </a:lvl2pPr>
            <a:lvl3pPr marL="914400" indent="0" algn="ctr" rtl="0" eaLnBrk="1" fontAlgn="base" hangingPunct="1">
              <a:lnSpc>
                <a:spcPct val="90000"/>
              </a:lnSpc>
              <a:spcBef>
                <a:spcPts val="500"/>
              </a:spcBef>
              <a:spcAft>
                <a:spcPct val="0"/>
              </a:spcAft>
              <a:buFont typeface="Arial" panose="020B0604020202020204" pitchFamily="34" charset="0"/>
              <a:buNone/>
              <a:defRPr sz="1800" kern="1200">
                <a:solidFill>
                  <a:srgbClr val="616062"/>
                </a:solidFill>
                <a:latin typeface="+mn-lt"/>
                <a:ea typeface="+mn-ea"/>
                <a:cs typeface="+mn-cs"/>
              </a:defRPr>
            </a:lvl3pPr>
            <a:lvl4pPr marL="1371600" indent="0" algn="ctr" rtl="0" eaLnBrk="1" fontAlgn="base" hangingPunct="1">
              <a:lnSpc>
                <a:spcPct val="90000"/>
              </a:lnSpc>
              <a:spcBef>
                <a:spcPts val="500"/>
              </a:spcBef>
              <a:spcAft>
                <a:spcPct val="0"/>
              </a:spcAft>
              <a:buFont typeface="Arial" panose="020B0604020202020204" pitchFamily="34" charset="0"/>
              <a:buNone/>
              <a:defRPr sz="1600" kern="1200">
                <a:solidFill>
                  <a:srgbClr val="616062"/>
                </a:solidFill>
                <a:latin typeface="+mn-lt"/>
                <a:ea typeface="+mn-ea"/>
                <a:cs typeface="+mn-cs"/>
              </a:defRPr>
            </a:lvl4pPr>
            <a:lvl5pPr marL="1828800" indent="0" algn="ctr" rtl="0" eaLnBrk="1" fontAlgn="base" hangingPunct="1">
              <a:lnSpc>
                <a:spcPct val="90000"/>
              </a:lnSpc>
              <a:spcBef>
                <a:spcPts val="500"/>
              </a:spcBef>
              <a:spcAft>
                <a:spcPct val="0"/>
              </a:spcAft>
              <a:buFont typeface="Arial" panose="020B0604020202020204" pitchFamily="34" charset="0"/>
              <a:buNone/>
              <a:defRPr sz="1600" kern="1200">
                <a:solidFill>
                  <a:srgbClr val="61606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85" dirty="0"/>
              <a:t>Sankareswari Athiappan</a:t>
            </a:r>
          </a:p>
        </p:txBody>
      </p:sp>
    </p:spTree>
    <p:extLst>
      <p:ext uri="{BB962C8B-B14F-4D97-AF65-F5344CB8AC3E}">
        <p14:creationId xmlns:p14="http://schemas.microsoft.com/office/powerpoint/2010/main" val="1094141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36AEB-1F42-13AC-F383-2B01BD05976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BC7134-B50C-15B2-3BC7-5E03C3222B9C}"/>
              </a:ext>
            </a:extLst>
          </p:cNvPr>
          <p:cNvSpPr txBox="1"/>
          <p:nvPr/>
        </p:nvSpPr>
        <p:spPr>
          <a:xfrm>
            <a:off x="436978" y="802334"/>
            <a:ext cx="11749844" cy="1383649"/>
          </a:xfrm>
          <a:prstGeom prst="rect">
            <a:avLst/>
          </a:prstGeom>
          <a:noFill/>
        </p:spPr>
        <p:txBody>
          <a:bodyPr wrap="square">
            <a:spAutoFit/>
          </a:bodyPr>
          <a:lstStyle/>
          <a:p>
            <a:pPr>
              <a:lnSpc>
                <a:spcPct val="150000"/>
              </a:lnSpc>
            </a:pPr>
            <a:r>
              <a:rPr lang="en-US" sz="2071" b="1" i="1" dirty="0"/>
              <a:t>Scenario: After MSTEAMS Meeting, transcript can be downloaded as a document</a:t>
            </a:r>
          </a:p>
          <a:p>
            <a:pPr>
              <a:lnSpc>
                <a:spcPct val="150000"/>
              </a:lnSpc>
            </a:pPr>
            <a:r>
              <a:rPr lang="en-US" sz="2071" b="1" i="1" dirty="0"/>
              <a:t>Considering this document as input this RAG Workflow is designed</a:t>
            </a:r>
          </a:p>
          <a:p>
            <a:pPr>
              <a:lnSpc>
                <a:spcPct val="150000"/>
              </a:lnSpc>
            </a:pPr>
            <a:r>
              <a:rPr lang="en-US" sz="1657" dirty="0"/>
              <a:t> </a:t>
            </a:r>
          </a:p>
        </p:txBody>
      </p:sp>
      <p:sp>
        <p:nvSpPr>
          <p:cNvPr id="4" name="TextBox 3">
            <a:extLst>
              <a:ext uri="{FF2B5EF4-FFF2-40B4-BE49-F238E27FC236}">
                <a16:creationId xmlns:a16="http://schemas.microsoft.com/office/drawing/2014/main" id="{ABBECE61-26D6-F3BB-C846-F4750B8F661F}"/>
              </a:ext>
            </a:extLst>
          </p:cNvPr>
          <p:cNvSpPr txBox="1"/>
          <p:nvPr/>
        </p:nvSpPr>
        <p:spPr>
          <a:xfrm>
            <a:off x="491184" y="282468"/>
            <a:ext cx="9510066" cy="905633"/>
          </a:xfrm>
          <a:prstGeom prst="rect">
            <a:avLst/>
          </a:prstGeom>
          <a:noFill/>
        </p:spPr>
        <p:txBody>
          <a:bodyPr wrap="square" rtlCol="0">
            <a:spAutoFit/>
          </a:bodyPr>
          <a:lstStyle/>
          <a:p>
            <a:r>
              <a:rPr lang="en-IN" sz="2800" dirty="0"/>
              <a:t>Identify common process Workflow for meeting minutes</a:t>
            </a:r>
          </a:p>
          <a:p>
            <a:pPr algn="l"/>
            <a:endParaRPr lang="en-US" sz="2485" dirty="0">
              <a:solidFill>
                <a:schemeClr val="accent5"/>
              </a:solidFill>
            </a:endParaRPr>
          </a:p>
        </p:txBody>
      </p:sp>
      <p:graphicFrame>
        <p:nvGraphicFramePr>
          <p:cNvPr id="2" name="Diagram 1">
            <a:extLst>
              <a:ext uri="{FF2B5EF4-FFF2-40B4-BE49-F238E27FC236}">
                <a16:creationId xmlns:a16="http://schemas.microsoft.com/office/drawing/2014/main" id="{6F250A89-E5D7-8733-2C3C-C5D3C7C6E5F1}"/>
              </a:ext>
            </a:extLst>
          </p:cNvPr>
          <p:cNvGraphicFramePr/>
          <p:nvPr>
            <p:extLst>
              <p:ext uri="{D42A27DB-BD31-4B8C-83A1-F6EECF244321}">
                <p14:modId xmlns:p14="http://schemas.microsoft.com/office/powerpoint/2010/main" val="2431542127"/>
              </p:ext>
            </p:extLst>
          </p:nvPr>
        </p:nvGraphicFramePr>
        <p:xfrm>
          <a:off x="1366309" y="2065660"/>
          <a:ext cx="9891183" cy="2019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Oval Callout 5">
            <a:extLst>
              <a:ext uri="{FF2B5EF4-FFF2-40B4-BE49-F238E27FC236}">
                <a16:creationId xmlns:a16="http://schemas.microsoft.com/office/drawing/2014/main" id="{C0B1BC3C-8988-359B-79E8-07E7CE04DA40}"/>
              </a:ext>
            </a:extLst>
          </p:cNvPr>
          <p:cNvSpPr/>
          <p:nvPr/>
        </p:nvSpPr>
        <p:spPr>
          <a:xfrm>
            <a:off x="6999470" y="4665947"/>
            <a:ext cx="3801880" cy="511852"/>
          </a:xfrm>
          <a:prstGeom prst="wedgeEllipseCallout">
            <a:avLst>
              <a:gd name="adj1" fmla="val 11667"/>
              <a:gd name="adj2" fmla="val -16627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Retrieval data refers the document as source</a:t>
            </a:r>
          </a:p>
        </p:txBody>
      </p:sp>
      <p:sp>
        <p:nvSpPr>
          <p:cNvPr id="7" name="Snip Single Corner of Rectangle 6">
            <a:extLst>
              <a:ext uri="{FF2B5EF4-FFF2-40B4-BE49-F238E27FC236}">
                <a16:creationId xmlns:a16="http://schemas.microsoft.com/office/drawing/2014/main" id="{64541A9B-D64C-95BA-EBE5-8CFE615D92E8}"/>
              </a:ext>
            </a:extLst>
          </p:cNvPr>
          <p:cNvSpPr/>
          <p:nvPr/>
        </p:nvSpPr>
        <p:spPr>
          <a:xfrm>
            <a:off x="4819120" y="5367081"/>
            <a:ext cx="6643688" cy="688585"/>
          </a:xfrm>
          <a:prstGeom prst="snip1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Queries are autogenerated based on the uploaded document tried in ChatGPT</a:t>
            </a:r>
          </a:p>
        </p:txBody>
      </p:sp>
    </p:spTree>
    <p:extLst>
      <p:ext uri="{BB962C8B-B14F-4D97-AF65-F5344CB8AC3E}">
        <p14:creationId xmlns:p14="http://schemas.microsoft.com/office/powerpoint/2010/main" val="679749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DF228-B66C-8498-9403-EC484A0CFA85}"/>
            </a:ext>
          </a:extLst>
        </p:cNvPr>
        <p:cNvGrpSpPr/>
        <p:nvPr/>
      </p:nvGrpSpPr>
      <p:grpSpPr>
        <a:xfrm>
          <a:off x="0" y="0"/>
          <a:ext cx="0" cy="0"/>
          <a:chOff x="0" y="0"/>
          <a:chExt cx="0" cy="0"/>
        </a:xfrm>
      </p:grpSpPr>
      <p:sp>
        <p:nvSpPr>
          <p:cNvPr id="35" name="Snip Single Corner of Rectangle 34">
            <a:extLst>
              <a:ext uri="{FF2B5EF4-FFF2-40B4-BE49-F238E27FC236}">
                <a16:creationId xmlns:a16="http://schemas.microsoft.com/office/drawing/2014/main" id="{168DB589-B83E-8058-9130-D293473B3B48}"/>
              </a:ext>
            </a:extLst>
          </p:cNvPr>
          <p:cNvSpPr/>
          <p:nvPr/>
        </p:nvSpPr>
        <p:spPr>
          <a:xfrm>
            <a:off x="9729990" y="2228855"/>
            <a:ext cx="2223444" cy="4057640"/>
          </a:xfrm>
          <a:prstGeom prst="snip1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8AA04E-2AF7-03E8-A289-CAE9D80A089C}"/>
              </a:ext>
            </a:extLst>
          </p:cNvPr>
          <p:cNvSpPr txBox="1"/>
          <p:nvPr/>
        </p:nvSpPr>
        <p:spPr>
          <a:xfrm>
            <a:off x="436978" y="802334"/>
            <a:ext cx="11749844" cy="1685718"/>
          </a:xfrm>
          <a:prstGeom prst="rect">
            <a:avLst/>
          </a:prstGeom>
          <a:noFill/>
        </p:spPr>
        <p:txBody>
          <a:bodyPr wrap="square">
            <a:spAutoFit/>
          </a:bodyPr>
          <a:lstStyle/>
          <a:p>
            <a:r>
              <a:rPr lang="en-US" sz="2071" b="1" i="1" dirty="0"/>
              <a:t>Scenario: Designing a simple agent which has access to SOW, Weeky Report, Project Plan , RAID Log and 3 recorded Discovery sessions. Output query will be accessing these documents and help us understand if there is any scope creep, change in schedule and risks to be updated and send as an email to respective stakeholders . This can be enhanced to include PCR workflow as well.</a:t>
            </a:r>
            <a:endParaRPr lang="en-US" sz="1657" dirty="0"/>
          </a:p>
        </p:txBody>
      </p:sp>
      <p:sp>
        <p:nvSpPr>
          <p:cNvPr id="4" name="TextBox 3">
            <a:extLst>
              <a:ext uri="{FF2B5EF4-FFF2-40B4-BE49-F238E27FC236}">
                <a16:creationId xmlns:a16="http://schemas.microsoft.com/office/drawing/2014/main" id="{DA98BFAC-1A5A-B905-DE97-9FA6EFE03E43}"/>
              </a:ext>
            </a:extLst>
          </p:cNvPr>
          <p:cNvSpPr txBox="1"/>
          <p:nvPr/>
        </p:nvSpPr>
        <p:spPr>
          <a:xfrm>
            <a:off x="491183" y="282468"/>
            <a:ext cx="13081941" cy="905633"/>
          </a:xfrm>
          <a:prstGeom prst="rect">
            <a:avLst/>
          </a:prstGeom>
          <a:noFill/>
        </p:spPr>
        <p:txBody>
          <a:bodyPr wrap="square" rtlCol="0">
            <a:spAutoFit/>
          </a:bodyPr>
          <a:lstStyle/>
          <a:p>
            <a:r>
              <a:rPr lang="en-IN" sz="2800" dirty="0"/>
              <a:t>New Process for Agent Integration – SBS(</a:t>
            </a:r>
            <a:r>
              <a:rPr lang="en-IN" sz="2800" dirty="0" err="1"/>
              <a:t>ScopeScheduleBudget</a:t>
            </a:r>
            <a:r>
              <a:rPr lang="en-IN" sz="2800" dirty="0"/>
              <a:t>)Check</a:t>
            </a:r>
          </a:p>
          <a:p>
            <a:pPr algn="l"/>
            <a:endParaRPr lang="en-US" sz="2485" dirty="0">
              <a:solidFill>
                <a:schemeClr val="accent5"/>
              </a:solidFill>
            </a:endParaRPr>
          </a:p>
        </p:txBody>
      </p:sp>
      <p:sp>
        <p:nvSpPr>
          <p:cNvPr id="9" name="Snip Single Corner of Rectangle 8">
            <a:extLst>
              <a:ext uri="{FF2B5EF4-FFF2-40B4-BE49-F238E27FC236}">
                <a16:creationId xmlns:a16="http://schemas.microsoft.com/office/drawing/2014/main" id="{4EF02988-EEA9-1F0F-2AD4-455C7D9A9F5C}"/>
              </a:ext>
            </a:extLst>
          </p:cNvPr>
          <p:cNvSpPr/>
          <p:nvPr/>
        </p:nvSpPr>
        <p:spPr>
          <a:xfrm>
            <a:off x="288992" y="2747738"/>
            <a:ext cx="2223444" cy="1046880"/>
          </a:xfrm>
          <a:prstGeom prst="snip1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query as Initial Trigger</a:t>
            </a:r>
          </a:p>
        </p:txBody>
      </p:sp>
      <p:sp>
        <p:nvSpPr>
          <p:cNvPr id="10" name="Rectangle 9">
            <a:extLst>
              <a:ext uri="{FF2B5EF4-FFF2-40B4-BE49-F238E27FC236}">
                <a16:creationId xmlns:a16="http://schemas.microsoft.com/office/drawing/2014/main" id="{03B4A68C-FA8C-E66A-A2D7-8CF79132DCB4}"/>
              </a:ext>
            </a:extLst>
          </p:cNvPr>
          <p:cNvSpPr/>
          <p:nvPr/>
        </p:nvSpPr>
        <p:spPr>
          <a:xfrm>
            <a:off x="3729042" y="2983370"/>
            <a:ext cx="3800871" cy="723898"/>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AGENT</a:t>
            </a:r>
            <a:r>
              <a:rPr lang="en-US" b="1" dirty="0">
                <a:ln>
                  <a:solidFill>
                    <a:schemeClr val="bg1"/>
                  </a:solidFill>
                </a:ln>
                <a:solidFill>
                  <a:schemeClr val="tx2"/>
                </a:solidFill>
              </a:rPr>
              <a:t> </a:t>
            </a:r>
          </a:p>
        </p:txBody>
      </p:sp>
      <p:sp>
        <p:nvSpPr>
          <p:cNvPr id="11" name="Snip Single Corner of Rectangle 10">
            <a:extLst>
              <a:ext uri="{FF2B5EF4-FFF2-40B4-BE49-F238E27FC236}">
                <a16:creationId xmlns:a16="http://schemas.microsoft.com/office/drawing/2014/main" id="{F114F923-CC6E-AE85-8F30-AF05DDD25DD8}"/>
              </a:ext>
            </a:extLst>
          </p:cNvPr>
          <p:cNvSpPr/>
          <p:nvPr/>
        </p:nvSpPr>
        <p:spPr>
          <a:xfrm>
            <a:off x="9849553" y="3375294"/>
            <a:ext cx="1728787" cy="645961"/>
          </a:xfrm>
          <a:prstGeom prst="snip1Rect">
            <a:avLst/>
          </a:prstGeom>
          <a:solidFill>
            <a:schemeClr val="tx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ysClr val="windowText" lastClr="000000"/>
                </a:solidFill>
              </a:rPr>
              <a:t>Scope change</a:t>
            </a:r>
          </a:p>
        </p:txBody>
      </p:sp>
      <p:grpSp>
        <p:nvGrpSpPr>
          <p:cNvPr id="19" name="Group 18">
            <a:extLst>
              <a:ext uri="{FF2B5EF4-FFF2-40B4-BE49-F238E27FC236}">
                <a16:creationId xmlns:a16="http://schemas.microsoft.com/office/drawing/2014/main" id="{EB13874D-58EA-D960-0C01-E34847A39558}"/>
              </a:ext>
            </a:extLst>
          </p:cNvPr>
          <p:cNvGrpSpPr/>
          <p:nvPr/>
        </p:nvGrpSpPr>
        <p:grpSpPr>
          <a:xfrm>
            <a:off x="3014663" y="4143375"/>
            <a:ext cx="6215062" cy="2143125"/>
            <a:chOff x="3014663" y="4143375"/>
            <a:chExt cx="6215062" cy="2143125"/>
          </a:xfrm>
        </p:grpSpPr>
        <p:sp>
          <p:nvSpPr>
            <p:cNvPr id="18" name="Snip Single Corner of Rectangle 17">
              <a:extLst>
                <a:ext uri="{FF2B5EF4-FFF2-40B4-BE49-F238E27FC236}">
                  <a16:creationId xmlns:a16="http://schemas.microsoft.com/office/drawing/2014/main" id="{E5C2FE01-A7B5-10A1-FC29-07023A060450}"/>
                </a:ext>
              </a:extLst>
            </p:cNvPr>
            <p:cNvSpPr/>
            <p:nvPr/>
          </p:nvSpPr>
          <p:spPr>
            <a:xfrm>
              <a:off x="3014663" y="4143375"/>
              <a:ext cx="6215062" cy="2143125"/>
            </a:xfrm>
            <a:prstGeom prst="snip1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938493E1-24CF-1766-014B-E68AE64FA6AB}"/>
                </a:ext>
              </a:extLst>
            </p:cNvPr>
            <p:cNvSpPr/>
            <p:nvPr/>
          </p:nvSpPr>
          <p:spPr>
            <a:xfrm>
              <a:off x="3239276" y="4769756"/>
              <a:ext cx="1227136" cy="6858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SOW</a:t>
              </a:r>
            </a:p>
          </p:txBody>
        </p:sp>
        <p:sp>
          <p:nvSpPr>
            <p:cNvPr id="13" name="Oval 12">
              <a:extLst>
                <a:ext uri="{FF2B5EF4-FFF2-40B4-BE49-F238E27FC236}">
                  <a16:creationId xmlns:a16="http://schemas.microsoft.com/office/drawing/2014/main" id="{AD77F8E7-3DF5-C4C5-950D-DD7DCC5085F1}"/>
                </a:ext>
              </a:extLst>
            </p:cNvPr>
            <p:cNvSpPr/>
            <p:nvPr/>
          </p:nvSpPr>
          <p:spPr>
            <a:xfrm>
              <a:off x="5118134" y="5526993"/>
              <a:ext cx="1452559" cy="6477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Weekly Reports</a:t>
              </a:r>
            </a:p>
          </p:txBody>
        </p:sp>
        <p:sp>
          <p:nvSpPr>
            <p:cNvPr id="14" name="Oval 13">
              <a:extLst>
                <a:ext uri="{FF2B5EF4-FFF2-40B4-BE49-F238E27FC236}">
                  <a16:creationId xmlns:a16="http://schemas.microsoft.com/office/drawing/2014/main" id="{C8AB345B-D064-3553-8533-02C9D80BEC9A}"/>
                </a:ext>
              </a:extLst>
            </p:cNvPr>
            <p:cNvSpPr/>
            <p:nvPr/>
          </p:nvSpPr>
          <p:spPr>
            <a:xfrm>
              <a:off x="4715238" y="4769756"/>
              <a:ext cx="1057312" cy="6858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Plan</a:t>
              </a:r>
            </a:p>
          </p:txBody>
        </p:sp>
        <p:sp>
          <p:nvSpPr>
            <p:cNvPr id="15" name="Oval 14">
              <a:extLst>
                <a:ext uri="{FF2B5EF4-FFF2-40B4-BE49-F238E27FC236}">
                  <a16:creationId xmlns:a16="http://schemas.microsoft.com/office/drawing/2014/main" id="{BB73C92C-9871-A716-B2D9-98BDDC1F80DB}"/>
                </a:ext>
              </a:extLst>
            </p:cNvPr>
            <p:cNvSpPr/>
            <p:nvPr/>
          </p:nvSpPr>
          <p:spPr>
            <a:xfrm>
              <a:off x="5863737" y="4865006"/>
              <a:ext cx="1057312" cy="6477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RAID LOG</a:t>
              </a:r>
            </a:p>
          </p:txBody>
        </p:sp>
        <p:sp>
          <p:nvSpPr>
            <p:cNvPr id="16" name="Oval 15">
              <a:extLst>
                <a:ext uri="{FF2B5EF4-FFF2-40B4-BE49-F238E27FC236}">
                  <a16:creationId xmlns:a16="http://schemas.microsoft.com/office/drawing/2014/main" id="{16E8676E-6318-50B9-A959-96113FBC7E4D}"/>
                </a:ext>
              </a:extLst>
            </p:cNvPr>
            <p:cNvSpPr/>
            <p:nvPr/>
          </p:nvSpPr>
          <p:spPr>
            <a:xfrm>
              <a:off x="7012236" y="4676999"/>
              <a:ext cx="1947068" cy="125730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Meeting Recordings</a:t>
              </a:r>
            </a:p>
          </p:txBody>
        </p:sp>
      </p:grpSp>
      <p:sp>
        <p:nvSpPr>
          <p:cNvPr id="17" name="Snip Single Corner of Rectangle 16">
            <a:extLst>
              <a:ext uri="{FF2B5EF4-FFF2-40B4-BE49-F238E27FC236}">
                <a16:creationId xmlns:a16="http://schemas.microsoft.com/office/drawing/2014/main" id="{E738AEFA-4C76-CDA4-C358-6096B91C2DA9}"/>
              </a:ext>
            </a:extLst>
          </p:cNvPr>
          <p:cNvSpPr/>
          <p:nvPr/>
        </p:nvSpPr>
        <p:spPr>
          <a:xfrm>
            <a:off x="9896680" y="4782118"/>
            <a:ext cx="1634536" cy="687725"/>
          </a:xfrm>
          <a:prstGeom prst="snip1Rect">
            <a:avLst/>
          </a:prstGeom>
          <a:solidFill>
            <a:schemeClr val="tx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ysClr val="windowText" lastClr="000000"/>
                </a:solidFill>
              </a:rPr>
              <a:t>Schedule change</a:t>
            </a:r>
          </a:p>
        </p:txBody>
      </p:sp>
      <p:cxnSp>
        <p:nvCxnSpPr>
          <p:cNvPr id="21" name="Elbow Connector 20">
            <a:extLst>
              <a:ext uri="{FF2B5EF4-FFF2-40B4-BE49-F238E27FC236}">
                <a16:creationId xmlns:a16="http://schemas.microsoft.com/office/drawing/2014/main" id="{72EE2C1E-34E6-0064-D2EA-005F6530724E}"/>
              </a:ext>
            </a:extLst>
          </p:cNvPr>
          <p:cNvCxnSpPr>
            <a:cxnSpLocks/>
          </p:cNvCxnSpPr>
          <p:nvPr/>
        </p:nvCxnSpPr>
        <p:spPr>
          <a:xfrm rot="16200000" flipH="1">
            <a:off x="5698774" y="3958065"/>
            <a:ext cx="1202869" cy="539350"/>
          </a:xfrm>
          <a:prstGeom prst="bentConnector3">
            <a:avLst/>
          </a:prstGeom>
          <a:ln w="127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CCA3997-2A13-45E7-CBC9-6EFB42DD998A}"/>
              </a:ext>
            </a:extLst>
          </p:cNvPr>
          <p:cNvCxnSpPr>
            <a:cxnSpLocks/>
          </p:cNvCxnSpPr>
          <p:nvPr/>
        </p:nvCxnSpPr>
        <p:spPr>
          <a:xfrm flipV="1">
            <a:off x="5243894" y="3666786"/>
            <a:ext cx="0" cy="1121907"/>
          </a:xfrm>
          <a:prstGeom prst="straightConnector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54EAC7-B1E7-236E-85DF-B5A34CFAB56E}"/>
              </a:ext>
            </a:extLst>
          </p:cNvPr>
          <p:cNvCxnSpPr>
            <a:cxnSpLocks/>
            <a:endCxn id="10" idx="2"/>
          </p:cNvCxnSpPr>
          <p:nvPr/>
        </p:nvCxnSpPr>
        <p:spPr>
          <a:xfrm flipH="1" flipV="1">
            <a:off x="5629478" y="3707268"/>
            <a:ext cx="127231" cy="2012495"/>
          </a:xfrm>
          <a:prstGeom prst="straightConnector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1450E26-7120-F62E-C98B-C3214F9BB4DF}"/>
              </a:ext>
            </a:extLst>
          </p:cNvPr>
          <p:cNvCxnSpPr>
            <a:cxnSpLocks/>
          </p:cNvCxnSpPr>
          <p:nvPr/>
        </p:nvCxnSpPr>
        <p:spPr>
          <a:xfrm flipH="1" flipV="1">
            <a:off x="7205346" y="3736976"/>
            <a:ext cx="464316" cy="1128030"/>
          </a:xfrm>
          <a:prstGeom prst="straightConnector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30166B5-0377-8E1A-6E7D-AFB058E1C2EB}"/>
              </a:ext>
            </a:extLst>
          </p:cNvPr>
          <p:cNvCxnSpPr>
            <a:cxnSpLocks/>
          </p:cNvCxnSpPr>
          <p:nvPr/>
        </p:nvCxnSpPr>
        <p:spPr>
          <a:xfrm flipV="1">
            <a:off x="4210432" y="3707268"/>
            <a:ext cx="0" cy="1121907"/>
          </a:xfrm>
          <a:prstGeom prst="straightConnector1">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Snip Single Corner of Rectangle 33">
            <a:extLst>
              <a:ext uri="{FF2B5EF4-FFF2-40B4-BE49-F238E27FC236}">
                <a16:creationId xmlns:a16="http://schemas.microsoft.com/office/drawing/2014/main" id="{68A0A16A-B002-5789-4F19-434A6D40591B}"/>
              </a:ext>
            </a:extLst>
          </p:cNvPr>
          <p:cNvSpPr/>
          <p:nvPr/>
        </p:nvSpPr>
        <p:spPr>
          <a:xfrm>
            <a:off x="9849554" y="4093294"/>
            <a:ext cx="1728787" cy="645961"/>
          </a:xfrm>
          <a:prstGeom prst="snip1Rect">
            <a:avLst/>
          </a:prstGeom>
          <a:solidFill>
            <a:schemeClr val="tx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ysClr val="windowText" lastClr="000000"/>
                </a:solidFill>
              </a:rPr>
              <a:t>Budget change</a:t>
            </a:r>
          </a:p>
        </p:txBody>
      </p:sp>
      <p:cxnSp>
        <p:nvCxnSpPr>
          <p:cNvPr id="40" name="Straight Arrow Connector 39">
            <a:extLst>
              <a:ext uri="{FF2B5EF4-FFF2-40B4-BE49-F238E27FC236}">
                <a16:creationId xmlns:a16="http://schemas.microsoft.com/office/drawing/2014/main" id="{0CDBBAE0-7CAD-EB82-ECD1-731C66A85637}"/>
              </a:ext>
            </a:extLst>
          </p:cNvPr>
          <p:cNvCxnSpPr/>
          <p:nvPr/>
        </p:nvCxnSpPr>
        <p:spPr>
          <a:xfrm>
            <a:off x="2512436" y="3429000"/>
            <a:ext cx="1216606" cy="0"/>
          </a:xfrm>
          <a:prstGeom prst="straightConnector1">
            <a:avLst/>
          </a:prstGeom>
          <a:ln w="127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1C45079-06A1-178A-03EB-61D60AAA7A44}"/>
              </a:ext>
            </a:extLst>
          </p:cNvPr>
          <p:cNvCxnSpPr>
            <a:cxnSpLocks/>
          </p:cNvCxnSpPr>
          <p:nvPr/>
        </p:nvCxnSpPr>
        <p:spPr>
          <a:xfrm>
            <a:off x="7529913" y="3188535"/>
            <a:ext cx="2157012" cy="0"/>
          </a:xfrm>
          <a:prstGeom prst="straightConnector1">
            <a:avLst/>
          </a:prstGeom>
          <a:ln w="127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Snip Single Corner of Rectangle 42">
            <a:extLst>
              <a:ext uri="{FF2B5EF4-FFF2-40B4-BE49-F238E27FC236}">
                <a16:creationId xmlns:a16="http://schemas.microsoft.com/office/drawing/2014/main" id="{3C217AE0-A819-666C-75DF-05214EB4F133}"/>
              </a:ext>
            </a:extLst>
          </p:cNvPr>
          <p:cNvSpPr/>
          <p:nvPr/>
        </p:nvSpPr>
        <p:spPr>
          <a:xfrm>
            <a:off x="9905500" y="5512706"/>
            <a:ext cx="1634536" cy="687725"/>
          </a:xfrm>
          <a:prstGeom prst="snip1Rect">
            <a:avLst/>
          </a:prstGeom>
          <a:solidFill>
            <a:schemeClr val="tx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ysClr val="windowText" lastClr="000000"/>
                </a:solidFill>
              </a:rPr>
              <a:t>Updated RAID/Plan</a:t>
            </a:r>
          </a:p>
        </p:txBody>
      </p:sp>
      <p:sp>
        <p:nvSpPr>
          <p:cNvPr id="44" name="Snip Single Corner of Rectangle 43">
            <a:extLst>
              <a:ext uri="{FF2B5EF4-FFF2-40B4-BE49-F238E27FC236}">
                <a16:creationId xmlns:a16="http://schemas.microsoft.com/office/drawing/2014/main" id="{86E7BD73-2F80-FFDB-A0BA-7947D23BE380}"/>
              </a:ext>
            </a:extLst>
          </p:cNvPr>
          <p:cNvSpPr/>
          <p:nvPr/>
        </p:nvSpPr>
        <p:spPr>
          <a:xfrm>
            <a:off x="9858374" y="2343150"/>
            <a:ext cx="1947074" cy="1032144"/>
          </a:xfrm>
          <a:prstGeom prst="snip1Rect">
            <a:avLst/>
          </a:prstGeom>
          <a:solidFill>
            <a:schemeClr val="tx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ysClr val="windowText" lastClr="000000"/>
                </a:solidFill>
              </a:rPr>
              <a:t>Send Email to the required team with below details</a:t>
            </a:r>
          </a:p>
        </p:txBody>
      </p:sp>
    </p:spTree>
    <p:extLst>
      <p:ext uri="{BB962C8B-B14F-4D97-AF65-F5344CB8AC3E}">
        <p14:creationId xmlns:p14="http://schemas.microsoft.com/office/powerpoint/2010/main" val="368643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B5B23-ACB3-9C47-8C84-EFE336C1C72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0EC704B-7219-9969-469C-8C0218C93836}"/>
              </a:ext>
            </a:extLst>
          </p:cNvPr>
          <p:cNvSpPr txBox="1"/>
          <p:nvPr/>
        </p:nvSpPr>
        <p:spPr>
          <a:xfrm>
            <a:off x="491184" y="282468"/>
            <a:ext cx="9624366" cy="1336520"/>
          </a:xfrm>
          <a:prstGeom prst="rect">
            <a:avLst/>
          </a:prstGeom>
          <a:noFill/>
        </p:spPr>
        <p:txBody>
          <a:bodyPr wrap="square" rtlCol="0">
            <a:spAutoFit/>
          </a:bodyPr>
          <a:lstStyle/>
          <a:p>
            <a:r>
              <a:rPr lang="en-IN" sz="2800" dirty="0"/>
              <a:t>When to use Predictable Workflow &amp; Dynamic Agent Integration</a:t>
            </a:r>
          </a:p>
          <a:p>
            <a:pPr algn="l"/>
            <a:endParaRPr lang="en-US" sz="2485" dirty="0">
              <a:solidFill>
                <a:schemeClr val="accent5"/>
              </a:solidFill>
            </a:endParaRPr>
          </a:p>
        </p:txBody>
      </p:sp>
      <p:graphicFrame>
        <p:nvGraphicFramePr>
          <p:cNvPr id="5" name="Table 4">
            <a:extLst>
              <a:ext uri="{FF2B5EF4-FFF2-40B4-BE49-F238E27FC236}">
                <a16:creationId xmlns:a16="http://schemas.microsoft.com/office/drawing/2014/main" id="{80FC542C-EFBA-776E-E4D2-DFE1A863A0D6}"/>
              </a:ext>
            </a:extLst>
          </p:cNvPr>
          <p:cNvGraphicFramePr>
            <a:graphicFrameLocks noGrp="1"/>
          </p:cNvGraphicFramePr>
          <p:nvPr>
            <p:extLst>
              <p:ext uri="{D42A27DB-BD31-4B8C-83A1-F6EECF244321}">
                <p14:modId xmlns:p14="http://schemas.microsoft.com/office/powerpoint/2010/main" val="4241251976"/>
              </p:ext>
            </p:extLst>
          </p:nvPr>
        </p:nvGraphicFramePr>
        <p:xfrm>
          <a:off x="491183" y="1380949"/>
          <a:ext cx="11496030" cy="2728302"/>
        </p:xfrm>
        <a:graphic>
          <a:graphicData uri="http://schemas.openxmlformats.org/drawingml/2006/table">
            <a:tbl>
              <a:tblPr firstRow="1" bandRow="1">
                <a:tableStyleId>{5C22544A-7EE6-4342-B048-85BDC9FD1C3A}</a:tableStyleId>
              </a:tblPr>
              <a:tblGrid>
                <a:gridCol w="5748015">
                  <a:extLst>
                    <a:ext uri="{9D8B030D-6E8A-4147-A177-3AD203B41FA5}">
                      <a16:colId xmlns:a16="http://schemas.microsoft.com/office/drawing/2014/main" val="2127349983"/>
                    </a:ext>
                  </a:extLst>
                </a:gridCol>
                <a:gridCol w="5748015">
                  <a:extLst>
                    <a:ext uri="{9D8B030D-6E8A-4147-A177-3AD203B41FA5}">
                      <a16:colId xmlns:a16="http://schemas.microsoft.com/office/drawing/2014/main" val="823645301"/>
                    </a:ext>
                  </a:extLst>
                </a:gridCol>
              </a:tblGrid>
              <a:tr h="276401">
                <a:tc>
                  <a:txBody>
                    <a:bodyPr/>
                    <a:lstStyle/>
                    <a:p>
                      <a:r>
                        <a:rPr lang="en-US" dirty="0"/>
                        <a:t>Predictable Workflow</a:t>
                      </a:r>
                    </a:p>
                  </a:txBody>
                  <a:tcPr/>
                </a:tc>
                <a:tc>
                  <a:txBody>
                    <a:bodyPr/>
                    <a:lstStyle/>
                    <a:p>
                      <a:r>
                        <a:rPr lang="en-US" dirty="0"/>
                        <a:t>Dynamic Agent</a:t>
                      </a:r>
                    </a:p>
                  </a:txBody>
                  <a:tcPr/>
                </a:tc>
                <a:extLst>
                  <a:ext uri="{0D108BD9-81ED-4DB2-BD59-A6C34878D82A}">
                    <a16:rowId xmlns:a16="http://schemas.microsoft.com/office/drawing/2014/main" val="990490044"/>
                  </a:ext>
                </a:extLst>
              </a:tr>
              <a:tr h="2352763">
                <a:tc>
                  <a:txBody>
                    <a:bodyPr/>
                    <a:lstStyle/>
                    <a:p>
                      <a:pPr marL="342900" indent="-342900">
                        <a:buFont typeface="Arial" panose="020B0604020202020204" pitchFamily="34" charset="0"/>
                        <a:buChar char="•"/>
                      </a:pPr>
                      <a:r>
                        <a:rPr lang="en-US" dirty="0"/>
                        <a:t>When the steps are consistent and tasks are repetitive the same ways</a:t>
                      </a:r>
                    </a:p>
                    <a:p>
                      <a:pPr marL="342900" indent="-342900">
                        <a:buFont typeface="Arial" panose="020B0604020202020204" pitchFamily="34" charset="0"/>
                        <a:buChar char="•"/>
                      </a:pPr>
                      <a:r>
                        <a:rPr lang="en-US" dirty="0"/>
                        <a:t>Suitable for predefined  process</a:t>
                      </a:r>
                    </a:p>
                  </a:txBody>
                  <a:tcPr/>
                </a:tc>
                <a:tc>
                  <a:txBody>
                    <a:bodyPr/>
                    <a:lstStyle/>
                    <a:p>
                      <a:pPr marL="342900" indent="-342900">
                        <a:buFont typeface="Arial" panose="020B0604020202020204" pitchFamily="34" charset="0"/>
                        <a:buChar char="•"/>
                      </a:pPr>
                      <a:r>
                        <a:rPr lang="en-US" dirty="0"/>
                        <a:t>Suitable for changing environment</a:t>
                      </a:r>
                    </a:p>
                    <a:p>
                      <a:pPr marL="342900" indent="-342900">
                        <a:buFont typeface="Arial" panose="020B0604020202020204" pitchFamily="34" charset="0"/>
                        <a:buChar char="•"/>
                      </a:pPr>
                      <a:r>
                        <a:rPr lang="en-US" dirty="0"/>
                        <a:t>This has access to tools which determines the outcome and  hence the method of execution can be controlled</a:t>
                      </a:r>
                    </a:p>
                    <a:p>
                      <a:pPr marL="342900" indent="-342900">
                        <a:buFont typeface="Arial" panose="020B0604020202020204" pitchFamily="34" charset="0"/>
                        <a:buChar char="•"/>
                      </a:pPr>
                      <a:r>
                        <a:rPr lang="en-US" dirty="0"/>
                        <a:t>Adaptive &amp; flexible</a:t>
                      </a:r>
                    </a:p>
                  </a:txBody>
                  <a:tcPr/>
                </a:tc>
                <a:extLst>
                  <a:ext uri="{0D108BD9-81ED-4DB2-BD59-A6C34878D82A}">
                    <a16:rowId xmlns:a16="http://schemas.microsoft.com/office/drawing/2014/main" val="3101458974"/>
                  </a:ext>
                </a:extLst>
              </a:tr>
            </a:tbl>
          </a:graphicData>
        </a:graphic>
      </p:graphicFrame>
    </p:spTree>
    <p:extLst>
      <p:ext uri="{BB962C8B-B14F-4D97-AF65-F5344CB8AC3E}">
        <p14:creationId xmlns:p14="http://schemas.microsoft.com/office/powerpoint/2010/main" val="3485566680"/>
      </p:ext>
    </p:extLst>
  </p:cSld>
  <p:clrMapOvr>
    <a:masterClrMapping/>
  </p:clrMapOvr>
</p:sld>
</file>

<file path=ppt/theme/theme1.xml><?xml version="1.0" encoding="utf-8"?>
<a:theme xmlns:a="http://schemas.openxmlformats.org/drawingml/2006/main" name="Office Theme">
  <a:themeElements>
    <a:clrScheme name="Presidio 2021">
      <a:dk1>
        <a:srgbClr val="000000"/>
      </a:dk1>
      <a:lt1>
        <a:srgbClr val="FFFFFF"/>
      </a:lt1>
      <a:dk2>
        <a:srgbClr val="007EB8"/>
      </a:dk2>
      <a:lt2>
        <a:srgbClr val="EEECE1"/>
      </a:lt2>
      <a:accent1>
        <a:srgbClr val="0080BA"/>
      </a:accent1>
      <a:accent2>
        <a:srgbClr val="FF9901"/>
      </a:accent2>
      <a:accent3>
        <a:srgbClr val="989998"/>
      </a:accent3>
      <a:accent4>
        <a:srgbClr val="71D24B"/>
      </a:accent4>
      <a:accent5>
        <a:srgbClr val="616062"/>
      </a:accent5>
      <a:accent6>
        <a:srgbClr val="00447A"/>
      </a:accent6>
      <a:hlink>
        <a:srgbClr val="05ABEF"/>
      </a:hlink>
      <a:folHlink>
        <a:srgbClr val="00447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solidFill>
              <a:schemeClr val="accent5"/>
            </a:solidFill>
          </a:defRPr>
        </a:defPPr>
      </a:lstStyle>
    </a:txDef>
  </a:objectDefaults>
  <a:extraClrSchemeLst/>
  <a:extLst>
    <a:ext uri="{05A4C25C-085E-4340-85A3-A5531E510DB2}">
      <thm15:themeFamily xmlns:thm15="http://schemas.microsoft.com/office/thememl/2012/main" name="Presidio-PPT-Template-2021-Extended-4" id="{3BA23201-E560-0F4E-BD6D-37308DC2288C}" vid="{AD364B24-90E8-FC4C-81D5-BA3F742A7A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EF693861F5E048A71973C5B7A4B8C9" ma:contentTypeVersion="7" ma:contentTypeDescription="Create a new document." ma:contentTypeScope="" ma:versionID="141445a9f40222866d88192995804900">
  <xsd:schema xmlns:xsd="http://www.w3.org/2001/XMLSchema" xmlns:xs="http://www.w3.org/2001/XMLSchema" xmlns:p="http://schemas.microsoft.com/office/2006/metadata/properties" xmlns:ns2="44005b28-e528-4e27-b11d-dd966b5fac1c" targetNamespace="http://schemas.microsoft.com/office/2006/metadata/properties" ma:root="true" ma:fieldsID="ea40ecae9eb87a741b2aab42b2663e49" ns2:_="">
    <xsd:import namespace="44005b28-e528-4e27-b11d-dd966b5fac1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005b28-e528-4e27-b11d-dd966b5fac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FA69F8-638F-704C-9002-F52DFA215A98}">
  <ds:schemaRefs>
    <ds:schemaRef ds:uri="http://schemas.openxmlformats.org/package/2006/metadata/core-properties"/>
    <ds:schemaRef ds:uri="http://schemas.microsoft.com/office/infopath/2007/PartnerControls"/>
    <ds:schemaRef ds:uri="http://www.w3.org/XML/1998/namespace"/>
    <ds:schemaRef ds:uri="http://purl.org/dc/terms/"/>
    <ds:schemaRef ds:uri="44005b28-e528-4e27-b11d-dd966b5fac1c"/>
    <ds:schemaRef ds:uri="http://purl.org/dc/elements/1.1/"/>
    <ds:schemaRef ds:uri="http://schemas.microsoft.com/office/2006/documentManagement/typ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7799AD5-DA48-43DE-8D82-97279649D4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005b28-e528-4e27-b11d-dd966b5fac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3DAFD3-93EE-AB4C-9E0D-36BA56A292D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1910</TotalTime>
  <Words>277</Words>
  <Application>Microsoft Macintosh PowerPoint</Application>
  <PresentationFormat>Custom</PresentationFormat>
  <Paragraphs>46</Paragraphs>
  <Slides>4</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Arial</vt:lpstr>
      <vt:lpstr>Office Theme</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Kick off Meeting   Avantor  – Smart Shelf - Inventory Manager</dc:title>
  <dc:creator>Lakshmanan, Rajesh</dc:creator>
  <cp:lastModifiedBy>Sankareswari Athiappan</cp:lastModifiedBy>
  <cp:revision>27</cp:revision>
  <dcterms:created xsi:type="dcterms:W3CDTF">2023-07-12T19:38:52Z</dcterms:created>
  <dcterms:modified xsi:type="dcterms:W3CDTF">2025-06-22T15:29:12Z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0x01010043EF693861F5E048A71973C5B7A4B8C9</vt:lpwstr>
  </property>
  <property fmtid="{D5CDD505-2E9C-101B-9397-08002B2CF9AE}" pid="3" name="MediaServiceImageTags">
    <vt:lpwstr/>
  </property>
</Properties>
</file>