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147308211" r:id="rId5"/>
    <p:sldId id="2147476791" r:id="rId6"/>
    <p:sldId id="2147476792" r:id="rId7"/>
    <p:sldId id="2147476796" r:id="rId8"/>
    <p:sldId id="2147476793" r:id="rId9"/>
    <p:sldId id="1713476470" r:id="rId10"/>
  </p:sldIdLst>
  <p:sldSz cx="126238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066"/>
  </p:normalViewPr>
  <p:slideViewPr>
    <p:cSldViewPr snapToGrid="0">
      <p:cViewPr>
        <p:scale>
          <a:sx n="160" d="100"/>
          <a:sy n="160" d="100"/>
        </p:scale>
        <p:origin x="144" y="144"/>
      </p:cViewPr>
      <p:guideLst>
        <p:guide orient="horz" pos="2160"/>
        <p:guide pos="397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6CC04A-F74E-0048-B3A4-D80A1A63F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vl1pPr>
          </a:lstStyle>
          <a:p>
            <a:pPr>
              <a:defRPr/>
            </a:pPr>
            <a:endParaRPr lang="en-US"/>
          </a:p>
        </p:txBody>
      </p:sp>
      <p:sp>
        <p:nvSpPr>
          <p:cNvPr id="3" name="Date Placeholder 2">
            <a:extLst>
              <a:ext uri="{FF2B5EF4-FFF2-40B4-BE49-F238E27FC236}">
                <a16:creationId xmlns:a16="http://schemas.microsoft.com/office/drawing/2014/main" id="{0769D024-70B1-E84F-A3DC-B0373253BC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vl1pPr>
          </a:lstStyle>
          <a:p>
            <a:pPr>
              <a:defRPr/>
            </a:pPr>
            <a:fld id="{6782068E-4A6E-5A43-BB75-97BF344763B8}" type="datetimeFigureOut">
              <a:rPr lang="en-US"/>
              <a:pPr>
                <a:defRPr/>
              </a:pPr>
              <a:t>6/15/25</a:t>
            </a:fld>
            <a:endParaRPr lang="en-US"/>
          </a:p>
        </p:txBody>
      </p:sp>
      <p:sp>
        <p:nvSpPr>
          <p:cNvPr id="4" name="Footer Placeholder 3">
            <a:extLst>
              <a:ext uri="{FF2B5EF4-FFF2-40B4-BE49-F238E27FC236}">
                <a16:creationId xmlns:a16="http://schemas.microsoft.com/office/drawing/2014/main" id="{03A07687-9EFD-0541-9B95-61555C2405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vl1pPr>
          </a:lstStyle>
          <a:p>
            <a:pPr>
              <a:defRPr/>
            </a:pPr>
            <a:endParaRPr lang="en-US"/>
          </a:p>
        </p:txBody>
      </p:sp>
      <p:sp>
        <p:nvSpPr>
          <p:cNvPr id="5" name="Slide Number Placeholder 4">
            <a:extLst>
              <a:ext uri="{FF2B5EF4-FFF2-40B4-BE49-F238E27FC236}">
                <a16:creationId xmlns:a16="http://schemas.microsoft.com/office/drawing/2014/main" id="{12FC2DA7-3AC5-6D4D-A044-807DB68054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vl1pPr>
          </a:lstStyle>
          <a:p>
            <a:pPr>
              <a:defRPr/>
            </a:pPr>
            <a:fld id="{839CE498-8205-6041-A320-46A1AF9CEBA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7BD3AC-A308-E74E-9618-32ACC9D348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dirty="0">
                <a:latin typeface="Arial" panose="020B0604020202020204" pitchFamily="34" charset="0"/>
              </a:defRPr>
            </a:lvl1pPr>
          </a:lstStyle>
          <a:p>
            <a:pPr>
              <a:defRPr/>
            </a:pPr>
            <a:endParaRPr lang="en-US"/>
          </a:p>
        </p:txBody>
      </p:sp>
      <p:sp>
        <p:nvSpPr>
          <p:cNvPr id="3" name="Date Placeholder 2">
            <a:extLst>
              <a:ext uri="{FF2B5EF4-FFF2-40B4-BE49-F238E27FC236}">
                <a16:creationId xmlns:a16="http://schemas.microsoft.com/office/drawing/2014/main" id="{F278F4D5-63BE-954E-B310-93387BC8AF6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smtClean="0">
                <a:latin typeface="Arial" panose="020B0604020202020204" pitchFamily="34" charset="0"/>
              </a:defRPr>
            </a:lvl1pPr>
          </a:lstStyle>
          <a:p>
            <a:pPr>
              <a:defRPr/>
            </a:pPr>
            <a:fld id="{90F79030-ABB6-1B44-AB34-BCBC72BA5304}" type="datetimeFigureOut">
              <a:rPr lang="en-US"/>
              <a:pPr>
                <a:defRPr/>
              </a:pPr>
              <a:t>6/15/25</a:t>
            </a:fld>
            <a:endParaRPr lang="en-US"/>
          </a:p>
        </p:txBody>
      </p:sp>
      <p:sp>
        <p:nvSpPr>
          <p:cNvPr id="4" name="Slide Image Placeholder 3">
            <a:extLst>
              <a:ext uri="{FF2B5EF4-FFF2-40B4-BE49-F238E27FC236}">
                <a16:creationId xmlns:a16="http://schemas.microsoft.com/office/drawing/2014/main" id="{4552123B-7FF3-4F47-B4BF-E3423F94A84D}"/>
              </a:ext>
            </a:extLst>
          </p:cNvPr>
          <p:cNvSpPr>
            <a:spLocks noGrp="1" noRot="1" noChangeAspect="1"/>
          </p:cNvSpPr>
          <p:nvPr>
            <p:ph type="sldImg" idx="2"/>
          </p:nvPr>
        </p:nvSpPr>
        <p:spPr>
          <a:xfrm>
            <a:off x="588963" y="1143000"/>
            <a:ext cx="5680075"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73C612B-D67D-484F-9608-DCF79EAA9E6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9735465-F5B3-7847-9310-D82796682E1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dirty="0">
                <a:latin typeface="Arial" panose="020B0604020202020204"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9AECF610-309A-0846-A7A1-D5C18FCA794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smtClean="0">
                <a:latin typeface="Arial" panose="020B0604020202020204" pitchFamily="34" charset="0"/>
              </a:defRPr>
            </a:lvl1pPr>
          </a:lstStyle>
          <a:p>
            <a:pPr>
              <a:defRPr/>
            </a:pPr>
            <a:fld id="{E100F4DD-433F-9D42-8752-618973F7408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43000"/>
            <a:ext cx="5680075" cy="3086100"/>
          </a:xfrm>
        </p:spPr>
      </p:sp>
      <p:sp>
        <p:nvSpPr>
          <p:cNvPr id="3" name="Notes Placeholder 2"/>
          <p:cNvSpPr>
            <a:spLocks noGrp="1"/>
          </p:cNvSpPr>
          <p:nvPr>
            <p:ph type="body" idx="1"/>
          </p:nvPr>
        </p:nvSpPr>
        <p:spPr/>
        <p:txBody>
          <a:bodyPr/>
          <a:lstStyle/>
          <a:p>
            <a:r>
              <a:rPr lang="en-US"/>
              <a:t>28</a:t>
            </a:r>
          </a:p>
        </p:txBody>
      </p:sp>
      <p:sp>
        <p:nvSpPr>
          <p:cNvPr id="4" name="Slide Number Placeholder 3"/>
          <p:cNvSpPr>
            <a:spLocks noGrp="1"/>
          </p:cNvSpPr>
          <p:nvPr>
            <p:ph type="sldNum" sz="quarter" idx="5"/>
          </p:nvPr>
        </p:nvSpPr>
        <p:spPr/>
        <p:txBody>
          <a:bodyPr/>
          <a:lstStyle/>
          <a:p>
            <a:pPr>
              <a:defRPr/>
            </a:pPr>
            <a:fld id="{E100F4DD-433F-9D42-8752-618973F74080}" type="slidenum">
              <a:rPr lang="en-US" smtClean="0"/>
              <a:pPr>
                <a:defRPr/>
              </a:pPr>
              <a:t>1</a:t>
            </a:fld>
            <a:endParaRPr lang="en-US"/>
          </a:p>
        </p:txBody>
      </p:sp>
    </p:spTree>
    <p:extLst>
      <p:ext uri="{BB962C8B-B14F-4D97-AF65-F5344CB8AC3E}">
        <p14:creationId xmlns:p14="http://schemas.microsoft.com/office/powerpoint/2010/main" val="400353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82895-3F97-7BD8-2042-9F64AACEE2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B87AC8-5249-60B6-7131-C89645C30D4B}"/>
              </a:ext>
            </a:extLst>
          </p:cNvPr>
          <p:cNvSpPr>
            <a:spLocks noGrp="1" noRot="1" noChangeAspect="1"/>
          </p:cNvSpPr>
          <p:nvPr>
            <p:ph type="sldImg"/>
          </p:nvPr>
        </p:nvSpPr>
        <p:spPr>
          <a:xfrm>
            <a:off x="588963" y="1143000"/>
            <a:ext cx="5680075" cy="3086100"/>
          </a:xfrm>
        </p:spPr>
      </p:sp>
      <p:sp>
        <p:nvSpPr>
          <p:cNvPr id="3" name="Notes Placeholder 2">
            <a:extLst>
              <a:ext uri="{FF2B5EF4-FFF2-40B4-BE49-F238E27FC236}">
                <a16:creationId xmlns:a16="http://schemas.microsoft.com/office/drawing/2014/main" id="{5FBB3CF2-ED00-99FD-DC98-AE81DFCE65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10F671-9CD5-31DC-6393-3D335019F464}"/>
              </a:ext>
            </a:extLst>
          </p:cNvPr>
          <p:cNvSpPr>
            <a:spLocks noGrp="1"/>
          </p:cNvSpPr>
          <p:nvPr>
            <p:ph type="sldNum" sz="quarter" idx="5"/>
          </p:nvPr>
        </p:nvSpPr>
        <p:spPr/>
        <p:txBody>
          <a:bodyPr/>
          <a:lstStyle/>
          <a:p>
            <a:pPr>
              <a:defRPr/>
            </a:pPr>
            <a:fld id="{E100F4DD-433F-9D42-8752-618973F74080}" type="slidenum">
              <a:rPr lang="en-US" smtClean="0"/>
              <a:pPr>
                <a:defRPr/>
              </a:pPr>
              <a:t>2</a:t>
            </a:fld>
            <a:endParaRPr lang="en-US"/>
          </a:p>
        </p:txBody>
      </p:sp>
    </p:spTree>
    <p:extLst>
      <p:ext uri="{BB962C8B-B14F-4D97-AF65-F5344CB8AC3E}">
        <p14:creationId xmlns:p14="http://schemas.microsoft.com/office/powerpoint/2010/main" val="153991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4461D-C20A-CB3E-07A1-D5A4557DE9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29688D-7AAE-EE9C-D109-6C8442CC73C9}"/>
              </a:ext>
            </a:extLst>
          </p:cNvPr>
          <p:cNvSpPr>
            <a:spLocks noGrp="1" noRot="1" noChangeAspect="1"/>
          </p:cNvSpPr>
          <p:nvPr>
            <p:ph type="sldImg"/>
          </p:nvPr>
        </p:nvSpPr>
        <p:spPr>
          <a:xfrm>
            <a:off x="588963" y="1143000"/>
            <a:ext cx="5680075" cy="3086100"/>
          </a:xfrm>
        </p:spPr>
      </p:sp>
      <p:sp>
        <p:nvSpPr>
          <p:cNvPr id="3" name="Notes Placeholder 2">
            <a:extLst>
              <a:ext uri="{FF2B5EF4-FFF2-40B4-BE49-F238E27FC236}">
                <a16:creationId xmlns:a16="http://schemas.microsoft.com/office/drawing/2014/main" id="{A1AAA38C-76BA-0A54-93DA-B4590C7DF7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F7AF42-086B-3569-6B50-B13C1E67B714}"/>
              </a:ext>
            </a:extLst>
          </p:cNvPr>
          <p:cNvSpPr>
            <a:spLocks noGrp="1"/>
          </p:cNvSpPr>
          <p:nvPr>
            <p:ph type="sldNum" sz="quarter" idx="5"/>
          </p:nvPr>
        </p:nvSpPr>
        <p:spPr/>
        <p:txBody>
          <a:bodyPr/>
          <a:lstStyle/>
          <a:p>
            <a:pPr>
              <a:defRPr/>
            </a:pPr>
            <a:fld id="{E100F4DD-433F-9D42-8752-618973F74080}" type="slidenum">
              <a:rPr lang="en-US" smtClean="0"/>
              <a:pPr>
                <a:defRPr/>
              </a:pPr>
              <a:t>3</a:t>
            </a:fld>
            <a:endParaRPr lang="en-US"/>
          </a:p>
        </p:txBody>
      </p:sp>
    </p:spTree>
    <p:extLst>
      <p:ext uri="{BB962C8B-B14F-4D97-AF65-F5344CB8AC3E}">
        <p14:creationId xmlns:p14="http://schemas.microsoft.com/office/powerpoint/2010/main" val="3716851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47F23-8E31-EBE5-A9A6-2E7E448B5A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8F5E3-7732-746D-5BB5-8BC209DA6ED6}"/>
              </a:ext>
            </a:extLst>
          </p:cNvPr>
          <p:cNvSpPr>
            <a:spLocks noGrp="1" noRot="1" noChangeAspect="1"/>
          </p:cNvSpPr>
          <p:nvPr>
            <p:ph type="sldImg"/>
          </p:nvPr>
        </p:nvSpPr>
        <p:spPr>
          <a:xfrm>
            <a:off x="588963" y="1143000"/>
            <a:ext cx="5680075" cy="3086100"/>
          </a:xfrm>
        </p:spPr>
      </p:sp>
      <p:sp>
        <p:nvSpPr>
          <p:cNvPr id="3" name="Notes Placeholder 2">
            <a:extLst>
              <a:ext uri="{FF2B5EF4-FFF2-40B4-BE49-F238E27FC236}">
                <a16:creationId xmlns:a16="http://schemas.microsoft.com/office/drawing/2014/main" id="{C7BBF6D3-B32A-86C7-E5B6-AD791DAFD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ED7810-4513-99F0-165D-8537C75413D8}"/>
              </a:ext>
            </a:extLst>
          </p:cNvPr>
          <p:cNvSpPr>
            <a:spLocks noGrp="1"/>
          </p:cNvSpPr>
          <p:nvPr>
            <p:ph type="sldNum" sz="quarter" idx="5"/>
          </p:nvPr>
        </p:nvSpPr>
        <p:spPr/>
        <p:txBody>
          <a:bodyPr/>
          <a:lstStyle/>
          <a:p>
            <a:pPr>
              <a:defRPr/>
            </a:pPr>
            <a:fld id="{E100F4DD-433F-9D42-8752-618973F74080}" type="slidenum">
              <a:rPr lang="en-US" smtClean="0"/>
              <a:pPr>
                <a:defRPr/>
              </a:pPr>
              <a:t>4</a:t>
            </a:fld>
            <a:endParaRPr lang="en-US"/>
          </a:p>
        </p:txBody>
      </p:sp>
    </p:spTree>
    <p:extLst>
      <p:ext uri="{BB962C8B-B14F-4D97-AF65-F5344CB8AC3E}">
        <p14:creationId xmlns:p14="http://schemas.microsoft.com/office/powerpoint/2010/main" val="841244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70253-3284-32B7-AB4C-1D8B37175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F0DB3-DE21-F333-E76A-B4C99D4CFB4F}"/>
              </a:ext>
            </a:extLst>
          </p:cNvPr>
          <p:cNvSpPr>
            <a:spLocks noGrp="1" noRot="1" noChangeAspect="1"/>
          </p:cNvSpPr>
          <p:nvPr>
            <p:ph type="sldImg"/>
          </p:nvPr>
        </p:nvSpPr>
        <p:spPr>
          <a:xfrm>
            <a:off x="588963" y="1143000"/>
            <a:ext cx="5680075" cy="3086100"/>
          </a:xfrm>
        </p:spPr>
      </p:sp>
      <p:sp>
        <p:nvSpPr>
          <p:cNvPr id="3" name="Notes Placeholder 2">
            <a:extLst>
              <a:ext uri="{FF2B5EF4-FFF2-40B4-BE49-F238E27FC236}">
                <a16:creationId xmlns:a16="http://schemas.microsoft.com/office/drawing/2014/main" id="{F6970373-0827-402D-A996-868A9B2BB4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9EB3C0-81E1-7919-976B-51D19CA1FFEB}"/>
              </a:ext>
            </a:extLst>
          </p:cNvPr>
          <p:cNvSpPr>
            <a:spLocks noGrp="1"/>
          </p:cNvSpPr>
          <p:nvPr>
            <p:ph type="sldNum" sz="quarter" idx="5"/>
          </p:nvPr>
        </p:nvSpPr>
        <p:spPr/>
        <p:txBody>
          <a:bodyPr/>
          <a:lstStyle/>
          <a:p>
            <a:pPr>
              <a:defRPr/>
            </a:pPr>
            <a:fld id="{E100F4DD-433F-9D42-8752-618973F74080}" type="slidenum">
              <a:rPr lang="en-US" smtClean="0"/>
              <a:pPr>
                <a:defRPr/>
              </a:pPr>
              <a:t>5</a:t>
            </a:fld>
            <a:endParaRPr lang="en-US"/>
          </a:p>
        </p:txBody>
      </p:sp>
    </p:spTree>
    <p:extLst>
      <p:ext uri="{BB962C8B-B14F-4D97-AF65-F5344CB8AC3E}">
        <p14:creationId xmlns:p14="http://schemas.microsoft.com/office/powerpoint/2010/main" val="1163758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43000"/>
            <a:ext cx="568007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100F4DD-433F-9D42-8752-618973F74080}" type="slidenum">
              <a:rPr lang="en-US" smtClean="0"/>
              <a:pPr>
                <a:defRPr/>
              </a:pPr>
              <a:t>6</a:t>
            </a:fld>
            <a:endParaRPr lang="en-US"/>
          </a:p>
        </p:txBody>
      </p:sp>
    </p:spTree>
    <p:extLst>
      <p:ext uri="{BB962C8B-B14F-4D97-AF65-F5344CB8AC3E}">
        <p14:creationId xmlns:p14="http://schemas.microsoft.com/office/powerpoint/2010/main" val="3158581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5BC1842-1AA2-E248-8D74-DA9CC1F8097B}"/>
              </a:ext>
            </a:extLst>
          </p:cNvPr>
          <p:cNvCxnSpPr>
            <a:cxnSpLocks/>
          </p:cNvCxnSpPr>
          <p:nvPr/>
        </p:nvCxnSpPr>
        <p:spPr>
          <a:xfrm>
            <a:off x="690364" y="5038725"/>
            <a:ext cx="49311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43853" y="1990726"/>
            <a:ext cx="6704970" cy="2833982"/>
          </a:xfrm>
        </p:spPr>
        <p:txBody>
          <a:bodyPr anchor="b"/>
          <a:lstStyle>
            <a:lvl1pPr algn="l">
              <a:defRPr sz="6212" b="1">
                <a:solidFill>
                  <a:schemeClr val="bg1"/>
                </a:solidFill>
              </a:defRPr>
            </a:lvl1pPr>
          </a:lstStyle>
          <a:p>
            <a:r>
              <a:rPr lang="en-US"/>
              <a:t>Click to edit Master title style</a:t>
            </a:r>
          </a:p>
        </p:txBody>
      </p:sp>
      <p:sp>
        <p:nvSpPr>
          <p:cNvPr id="3" name="Subtitle 2"/>
          <p:cNvSpPr>
            <a:spLocks noGrp="1"/>
          </p:cNvSpPr>
          <p:nvPr>
            <p:ph type="subTitle" idx="1"/>
          </p:nvPr>
        </p:nvSpPr>
        <p:spPr>
          <a:xfrm>
            <a:off x="543854" y="5278732"/>
            <a:ext cx="7918038" cy="1160168"/>
          </a:xfrm>
        </p:spPr>
        <p:txBody>
          <a:bodyPr/>
          <a:lstStyle>
            <a:lvl1pPr marL="0" indent="0" algn="l">
              <a:buNone/>
              <a:defRPr sz="2485">
                <a:solidFill>
                  <a:schemeClr val="bg1"/>
                </a:solidFill>
              </a:defRPr>
            </a:lvl1pPr>
            <a:lvl2pPr marL="473385" indent="0" algn="ctr">
              <a:buNone/>
              <a:defRPr sz="2071"/>
            </a:lvl2pPr>
            <a:lvl3pPr marL="946770" indent="0" algn="ctr">
              <a:buNone/>
              <a:defRPr sz="1864"/>
            </a:lvl3pPr>
            <a:lvl4pPr marL="1420155" indent="0" algn="ctr">
              <a:buNone/>
              <a:defRPr sz="1657"/>
            </a:lvl4pPr>
            <a:lvl5pPr marL="1893540" indent="0" algn="ctr">
              <a:buNone/>
              <a:defRPr sz="1657"/>
            </a:lvl5pPr>
            <a:lvl6pPr marL="2366924" indent="0" algn="ctr">
              <a:buNone/>
              <a:defRPr sz="1657"/>
            </a:lvl6pPr>
            <a:lvl7pPr marL="2840309" indent="0" algn="ctr">
              <a:buNone/>
              <a:defRPr sz="1657"/>
            </a:lvl7pPr>
            <a:lvl8pPr marL="3313694" indent="0" algn="ctr">
              <a:buNone/>
              <a:defRPr sz="1657"/>
            </a:lvl8pPr>
            <a:lvl9pPr marL="3787079" indent="0" algn="ctr">
              <a:buNone/>
              <a:defRPr sz="1657"/>
            </a:lvl9pPr>
          </a:lstStyle>
          <a:p>
            <a:r>
              <a:rPr lang="en-US"/>
              <a:t>Click to edit Master subtitle style</a:t>
            </a:r>
          </a:p>
        </p:txBody>
      </p:sp>
      <p:pic>
        <p:nvPicPr>
          <p:cNvPr id="6" name="Graphic 5">
            <a:extLst>
              <a:ext uri="{FF2B5EF4-FFF2-40B4-BE49-F238E27FC236}">
                <a16:creationId xmlns:a16="http://schemas.microsoft.com/office/drawing/2014/main" id="{F75DD5DF-B308-0D49-8B63-8E5315E2914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7224" y="582344"/>
            <a:ext cx="2225471" cy="413336"/>
          </a:xfrm>
          <a:prstGeom prst="rect">
            <a:avLst/>
          </a:prstGeom>
        </p:spPr>
      </p:pic>
    </p:spTree>
    <p:extLst>
      <p:ext uri="{BB962C8B-B14F-4D97-AF65-F5344CB8AC3E}">
        <p14:creationId xmlns:p14="http://schemas.microsoft.com/office/powerpoint/2010/main" val="305944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401AD8-5990-D04D-B5D4-8857BA954750}"/>
              </a:ext>
            </a:extLst>
          </p:cNvPr>
          <p:cNvSpPr/>
          <p:nvPr/>
        </p:nvSpPr>
        <p:spPr>
          <a:xfrm>
            <a:off x="928705" y="1662114"/>
            <a:ext cx="581878"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Title 1"/>
          <p:cNvSpPr>
            <a:spLocks noGrp="1"/>
          </p:cNvSpPr>
          <p:nvPr>
            <p:ph type="title"/>
          </p:nvPr>
        </p:nvSpPr>
        <p:spPr>
          <a:xfrm>
            <a:off x="784556" y="2212262"/>
            <a:ext cx="6123111" cy="2495550"/>
          </a:xfrm>
        </p:spPr>
        <p:txBody>
          <a:bodyPr>
            <a:normAutofit/>
          </a:bodyPr>
          <a:lstStyle>
            <a:lvl1pPr algn="l">
              <a:defRPr sz="4970" b="1">
                <a:solidFill>
                  <a:schemeClr val="bg1"/>
                </a:solidFill>
              </a:defRPr>
            </a:lvl1pPr>
          </a:lstStyle>
          <a:p>
            <a:r>
              <a:rPr lang="en-US"/>
              <a:t>Click to edit Master title style</a:t>
            </a:r>
          </a:p>
        </p:txBody>
      </p:sp>
      <p:sp>
        <p:nvSpPr>
          <p:cNvPr id="3" name="Picture Placeholder 2"/>
          <p:cNvSpPr>
            <a:spLocks noGrp="1"/>
          </p:cNvSpPr>
          <p:nvPr>
            <p:ph type="pic" sz="quarter" idx="10"/>
          </p:nvPr>
        </p:nvSpPr>
        <p:spPr>
          <a:xfrm>
            <a:off x="8765739" y="2373817"/>
            <a:ext cx="2192986" cy="2115990"/>
          </a:xfrm>
          <a:prstGeom prst="ellipse">
            <a:avLst/>
          </a:prstGeom>
        </p:spPr>
        <p:txBody>
          <a:bodyPr rtlCol="0" anchor="ctr">
            <a:normAutofit/>
          </a:bodyPr>
          <a:lstStyle>
            <a:lvl1pPr marL="0" indent="0" algn="ctr">
              <a:buNone/>
              <a:defRPr sz="1242">
                <a:solidFill>
                  <a:schemeClr val="bg1"/>
                </a:solidFill>
              </a:defRPr>
            </a:lvl1pPr>
          </a:lstStyle>
          <a:p>
            <a:pPr lvl="0"/>
            <a:r>
              <a:rPr lang="en-US" noProof="0"/>
              <a:t>Click icon to add picture</a:t>
            </a:r>
          </a:p>
        </p:txBody>
      </p:sp>
    </p:spTree>
    <p:extLst>
      <p:ext uri="{BB962C8B-B14F-4D97-AF65-F5344CB8AC3E}">
        <p14:creationId xmlns:p14="http://schemas.microsoft.com/office/powerpoint/2010/main" val="388915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City En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0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light">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B8D1FC50-96A6-6343-9FEA-790DCE21B134}"/>
              </a:ext>
            </a:extLst>
          </p:cNvPr>
          <p:cNvPicPr>
            <a:picLocks noChangeAspect="1"/>
          </p:cNvPicPr>
          <p:nvPr/>
        </p:nvPicPr>
        <p:blipFill>
          <a:blip r:embed="rId3"/>
          <a:stretch>
            <a:fillRect/>
          </a:stretch>
        </p:blipFill>
        <p:spPr>
          <a:xfrm>
            <a:off x="713377" y="652463"/>
            <a:ext cx="2102323" cy="290512"/>
          </a:xfrm>
          <a:prstGeom prst="rect">
            <a:avLst/>
          </a:prstGeom>
        </p:spPr>
      </p:pic>
      <p:cxnSp>
        <p:nvCxnSpPr>
          <p:cNvPr id="5" name="Straight Connector 4">
            <a:extLst>
              <a:ext uri="{FF2B5EF4-FFF2-40B4-BE49-F238E27FC236}">
                <a16:creationId xmlns:a16="http://schemas.microsoft.com/office/drawing/2014/main" id="{D8F8DC7E-DD12-EB49-8B8E-8E789EA03F87}"/>
              </a:ext>
            </a:extLst>
          </p:cNvPr>
          <p:cNvCxnSpPr>
            <a:cxnSpLocks/>
          </p:cNvCxnSpPr>
          <p:nvPr/>
        </p:nvCxnSpPr>
        <p:spPr>
          <a:xfrm>
            <a:off x="690364" y="1227138"/>
            <a:ext cx="493117"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43853" y="1990726"/>
            <a:ext cx="6704970" cy="2833982"/>
          </a:xfrm>
        </p:spPr>
        <p:txBody>
          <a:bodyPr anchor="b"/>
          <a:lstStyle>
            <a:lvl1pPr algn="l">
              <a:defRPr sz="6212" b="1">
                <a:solidFill>
                  <a:srgbClr val="333333"/>
                </a:solidFill>
              </a:defRPr>
            </a:lvl1pPr>
          </a:lstStyle>
          <a:p>
            <a:r>
              <a:rPr lang="en-US"/>
              <a:t>Click to edit Master title style</a:t>
            </a:r>
          </a:p>
        </p:txBody>
      </p:sp>
      <p:sp>
        <p:nvSpPr>
          <p:cNvPr id="3" name="Subtitle 2"/>
          <p:cNvSpPr>
            <a:spLocks noGrp="1"/>
          </p:cNvSpPr>
          <p:nvPr>
            <p:ph type="subTitle" idx="1"/>
          </p:nvPr>
        </p:nvSpPr>
        <p:spPr>
          <a:xfrm>
            <a:off x="543854" y="5278732"/>
            <a:ext cx="7918038" cy="1160168"/>
          </a:xfrm>
        </p:spPr>
        <p:txBody>
          <a:bodyPr/>
          <a:lstStyle>
            <a:lvl1pPr marL="0" indent="0" algn="l">
              <a:buNone/>
              <a:defRPr sz="2485">
                <a:solidFill>
                  <a:schemeClr val="accent3"/>
                </a:solidFill>
              </a:defRPr>
            </a:lvl1pPr>
            <a:lvl2pPr marL="473385" indent="0" algn="ctr">
              <a:buNone/>
              <a:defRPr sz="2071"/>
            </a:lvl2pPr>
            <a:lvl3pPr marL="946770" indent="0" algn="ctr">
              <a:buNone/>
              <a:defRPr sz="1864"/>
            </a:lvl3pPr>
            <a:lvl4pPr marL="1420155" indent="0" algn="ctr">
              <a:buNone/>
              <a:defRPr sz="1657"/>
            </a:lvl4pPr>
            <a:lvl5pPr marL="1893540" indent="0" algn="ctr">
              <a:buNone/>
              <a:defRPr sz="1657"/>
            </a:lvl5pPr>
            <a:lvl6pPr marL="2366924" indent="0" algn="ctr">
              <a:buNone/>
              <a:defRPr sz="1657"/>
            </a:lvl6pPr>
            <a:lvl7pPr marL="2840309" indent="0" algn="ctr">
              <a:buNone/>
              <a:defRPr sz="1657"/>
            </a:lvl7pPr>
            <a:lvl8pPr marL="3313694" indent="0" algn="ctr">
              <a:buNone/>
              <a:defRPr sz="1657"/>
            </a:lvl8pPr>
            <a:lvl9pPr marL="3787079" indent="0" algn="ctr">
              <a:buNone/>
              <a:defRPr sz="1657"/>
            </a:lvl9pPr>
          </a:lstStyle>
          <a:p>
            <a:r>
              <a:rPr lang="en-US"/>
              <a:t>Click to edit Master subtitle style</a:t>
            </a:r>
          </a:p>
        </p:txBody>
      </p:sp>
    </p:spTree>
    <p:extLst>
      <p:ext uri="{BB962C8B-B14F-4D97-AF65-F5344CB8AC3E}">
        <p14:creationId xmlns:p14="http://schemas.microsoft.com/office/powerpoint/2010/main" val="42641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Blu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0FBA752-FC68-E647-81EB-746DDC1EE942}"/>
              </a:ext>
            </a:extLst>
          </p:cNvPr>
          <p:cNvCxnSpPr>
            <a:cxnSpLocks/>
          </p:cNvCxnSpPr>
          <p:nvPr/>
        </p:nvCxnSpPr>
        <p:spPr>
          <a:xfrm>
            <a:off x="690364" y="4333875"/>
            <a:ext cx="49311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43853" y="2076450"/>
            <a:ext cx="10906328" cy="2071983"/>
          </a:xfrm>
        </p:spPr>
        <p:txBody>
          <a:bodyPr anchor="b"/>
          <a:lstStyle>
            <a:lvl1pPr algn="l">
              <a:defRPr sz="6212" b="1">
                <a:solidFill>
                  <a:schemeClr val="bg1"/>
                </a:solidFill>
              </a:defRPr>
            </a:lvl1pPr>
          </a:lstStyle>
          <a:p>
            <a:r>
              <a:rPr lang="en-US"/>
              <a:t>Click to edit Master title style</a:t>
            </a:r>
          </a:p>
        </p:txBody>
      </p:sp>
      <p:sp>
        <p:nvSpPr>
          <p:cNvPr id="3" name="Subtitle 2"/>
          <p:cNvSpPr>
            <a:spLocks noGrp="1"/>
          </p:cNvSpPr>
          <p:nvPr>
            <p:ph type="subTitle" idx="1"/>
          </p:nvPr>
        </p:nvSpPr>
        <p:spPr>
          <a:xfrm>
            <a:off x="543854" y="4573882"/>
            <a:ext cx="7918038" cy="1160168"/>
          </a:xfrm>
        </p:spPr>
        <p:txBody>
          <a:bodyPr/>
          <a:lstStyle>
            <a:lvl1pPr marL="0" indent="0" algn="l">
              <a:buNone/>
              <a:defRPr sz="2485">
                <a:solidFill>
                  <a:schemeClr val="bg1"/>
                </a:solidFill>
              </a:defRPr>
            </a:lvl1pPr>
            <a:lvl2pPr marL="473385" indent="0" algn="ctr">
              <a:buNone/>
              <a:defRPr sz="2071"/>
            </a:lvl2pPr>
            <a:lvl3pPr marL="946770" indent="0" algn="ctr">
              <a:buNone/>
              <a:defRPr sz="1864"/>
            </a:lvl3pPr>
            <a:lvl4pPr marL="1420155" indent="0" algn="ctr">
              <a:buNone/>
              <a:defRPr sz="1657"/>
            </a:lvl4pPr>
            <a:lvl5pPr marL="1893540" indent="0" algn="ctr">
              <a:buNone/>
              <a:defRPr sz="1657"/>
            </a:lvl5pPr>
            <a:lvl6pPr marL="2366924" indent="0" algn="ctr">
              <a:buNone/>
              <a:defRPr sz="1657"/>
            </a:lvl6pPr>
            <a:lvl7pPr marL="2840309" indent="0" algn="ctr">
              <a:buNone/>
              <a:defRPr sz="1657"/>
            </a:lvl7pPr>
            <a:lvl8pPr marL="3313694" indent="0" algn="ctr">
              <a:buNone/>
              <a:defRPr sz="1657"/>
            </a:lvl8pPr>
            <a:lvl9pPr marL="3787079" indent="0" algn="ctr">
              <a:buNone/>
              <a:defRPr sz="1657"/>
            </a:lvl9pPr>
          </a:lstStyle>
          <a:p>
            <a:r>
              <a:rPr lang="en-US"/>
              <a:t>Click to edit Master subtitle style</a:t>
            </a:r>
          </a:p>
        </p:txBody>
      </p:sp>
      <p:pic>
        <p:nvPicPr>
          <p:cNvPr id="6" name="Graphic 5">
            <a:extLst>
              <a:ext uri="{FF2B5EF4-FFF2-40B4-BE49-F238E27FC236}">
                <a16:creationId xmlns:a16="http://schemas.microsoft.com/office/drawing/2014/main" id="{22A2503A-D13F-2E4F-8941-684A2AD9BF44}"/>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7224" y="582344"/>
            <a:ext cx="2225471" cy="413336"/>
          </a:xfrm>
          <a:prstGeom prst="rect">
            <a:avLst/>
          </a:prstGeom>
        </p:spPr>
      </p:pic>
    </p:spTree>
    <p:extLst>
      <p:ext uri="{BB962C8B-B14F-4D97-AF65-F5344CB8AC3E}">
        <p14:creationId xmlns:p14="http://schemas.microsoft.com/office/powerpoint/2010/main" val="14644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87265BB8-3CC4-D24C-9A80-A0DCEA34DCA1}"/>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5" name="Straight Connector 4">
            <a:extLst>
              <a:ext uri="{FF2B5EF4-FFF2-40B4-BE49-F238E27FC236}">
                <a16:creationId xmlns:a16="http://schemas.microsoft.com/office/drawing/2014/main" id="{D1A32166-CD09-6C47-9170-C0E551CAC873}"/>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2251A6A-9906-0846-A0AE-A84C2CB71F53}"/>
              </a:ext>
            </a:extLst>
          </p:cNvPr>
          <p:cNvSpPr/>
          <p:nvPr/>
        </p:nvSpPr>
        <p:spPr>
          <a:xfrm>
            <a:off x="808713" y="1"/>
            <a:ext cx="581878"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Graphic 9">
            <a:extLst>
              <a:ext uri="{FF2B5EF4-FFF2-40B4-BE49-F238E27FC236}">
                <a16:creationId xmlns:a16="http://schemas.microsoft.com/office/drawing/2014/main" id="{19CC3A0E-059E-2348-8EB8-801EB3FD366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2"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
        <p:nvSpPr>
          <p:cNvPr id="3" name="Content Placeholder 2"/>
          <p:cNvSpPr>
            <a:spLocks noGrp="1"/>
          </p:cNvSpPr>
          <p:nvPr>
            <p:ph idx="1"/>
          </p:nvPr>
        </p:nvSpPr>
        <p:spPr>
          <a:xfrm>
            <a:off x="719952" y="1387475"/>
            <a:ext cx="114501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95EB2BC9-D147-EE4E-A68D-31E4DEFB3BDC}"/>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CF94E228-EDBA-BC4C-ABED-6F3C1A901090}" type="slidenum">
              <a:rPr lang="en-US"/>
              <a:pPr>
                <a:defRPr/>
              </a:pPr>
              <a:t>‹#›</a:t>
            </a:fld>
            <a:endParaRPr lang="en-US"/>
          </a:p>
        </p:txBody>
      </p:sp>
      <p:pic>
        <p:nvPicPr>
          <p:cNvPr id="10" name="Graphic 9">
            <a:extLst>
              <a:ext uri="{FF2B5EF4-FFF2-40B4-BE49-F238E27FC236}">
                <a16:creationId xmlns:a16="http://schemas.microsoft.com/office/drawing/2014/main" id="{8CA86B90-A6A0-EE42-BC9A-4B49D8805FC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75039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F0B1224-DAF3-BF42-ADA2-342CA6A9BE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6" name="TextBox 6">
            <a:extLst>
              <a:ext uri="{FF2B5EF4-FFF2-40B4-BE49-F238E27FC236}">
                <a16:creationId xmlns:a16="http://schemas.microsoft.com/office/drawing/2014/main" id="{402E737C-7032-7B45-9176-1933D43D27E7}"/>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7" name="Straight Connector 6">
            <a:extLst>
              <a:ext uri="{FF2B5EF4-FFF2-40B4-BE49-F238E27FC236}">
                <a16:creationId xmlns:a16="http://schemas.microsoft.com/office/drawing/2014/main" id="{DA28DEB5-28F2-9E4C-A8D5-2AE84B94F30F}"/>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710088" y="1482725"/>
            <a:ext cx="502979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661" y="1482725"/>
            <a:ext cx="544401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
        <p:nvSpPr>
          <p:cNvPr id="9" name="Slide Number Placeholder 5">
            <a:extLst>
              <a:ext uri="{FF2B5EF4-FFF2-40B4-BE49-F238E27FC236}">
                <a16:creationId xmlns:a16="http://schemas.microsoft.com/office/drawing/2014/main" id="{B39BD169-C8AF-4D4E-9A58-1FB2D26B4E60}"/>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B2419100-B348-6C46-A05D-815961EF684F}" type="slidenum">
              <a:rPr lang="en-US"/>
              <a:pPr>
                <a:defRPr/>
              </a:pPr>
              <a:t>‹#›</a:t>
            </a:fld>
            <a:endParaRPr lang="en-US"/>
          </a:p>
        </p:txBody>
      </p:sp>
      <p:pic>
        <p:nvPicPr>
          <p:cNvPr id="10" name="Graphic 9">
            <a:extLst>
              <a:ext uri="{FF2B5EF4-FFF2-40B4-BE49-F238E27FC236}">
                <a16:creationId xmlns:a16="http://schemas.microsoft.com/office/drawing/2014/main" id="{E53A901C-CEC7-784A-B8DC-2B648C7F2D5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73319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DA66F2CF-2F42-5248-9C10-6405D62601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4" name="TextBox 6">
            <a:extLst>
              <a:ext uri="{FF2B5EF4-FFF2-40B4-BE49-F238E27FC236}">
                <a16:creationId xmlns:a16="http://schemas.microsoft.com/office/drawing/2014/main" id="{D352EF0B-6323-DC4A-96F2-9F8D230E2D28}"/>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5" name="Straight Connector 4">
            <a:extLst>
              <a:ext uri="{FF2B5EF4-FFF2-40B4-BE49-F238E27FC236}">
                <a16:creationId xmlns:a16="http://schemas.microsoft.com/office/drawing/2014/main" id="{FEAD2150-CC17-0841-8FA6-F620F8E136E1}"/>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
        <p:nvSpPr>
          <p:cNvPr id="7" name="Slide Number Placeholder 5">
            <a:extLst>
              <a:ext uri="{FF2B5EF4-FFF2-40B4-BE49-F238E27FC236}">
                <a16:creationId xmlns:a16="http://schemas.microsoft.com/office/drawing/2014/main" id="{31237975-F5FC-224D-93D4-1BD687D25CB6}"/>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A1949909-090E-7F47-8180-F1C1AE5B4616}" type="slidenum">
              <a:rPr lang="en-US"/>
              <a:pPr>
                <a:defRPr/>
              </a:pPr>
              <a:t>‹#›</a:t>
            </a:fld>
            <a:endParaRPr lang="en-US"/>
          </a:p>
        </p:txBody>
      </p:sp>
      <p:pic>
        <p:nvPicPr>
          <p:cNvPr id="8" name="Graphic 7">
            <a:extLst>
              <a:ext uri="{FF2B5EF4-FFF2-40B4-BE49-F238E27FC236}">
                <a16:creationId xmlns:a16="http://schemas.microsoft.com/office/drawing/2014/main" id="{43B43F62-D041-A34A-8BBA-6307FF5E1623}"/>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189400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no footer">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C92F021B-3E8B-7C4F-B75C-5349E20231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17"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Tree>
    <p:extLst>
      <p:ext uri="{BB962C8B-B14F-4D97-AF65-F5344CB8AC3E}">
        <p14:creationId xmlns:p14="http://schemas.microsoft.com/office/powerpoint/2010/main" val="232578574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E4508082-3C66-DE41-824B-8C7D959EE1AE}"/>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3" name="Straight Connector 2">
            <a:extLst>
              <a:ext uri="{FF2B5EF4-FFF2-40B4-BE49-F238E27FC236}">
                <a16:creationId xmlns:a16="http://schemas.microsoft.com/office/drawing/2014/main" id="{818E294F-853D-3F43-97FD-73DCB4910F35}"/>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9983A090-E8F6-644B-8CAD-AC1AE541E5E3}"/>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69BFB6C7-4CFE-684D-9F0F-089FE7A8AE8E}" type="slidenum">
              <a:rPr lang="en-US"/>
              <a:pPr>
                <a:defRPr/>
              </a:pPr>
              <a:t>‹#›</a:t>
            </a:fld>
            <a:endParaRPr lang="en-US"/>
          </a:p>
        </p:txBody>
      </p:sp>
      <p:pic>
        <p:nvPicPr>
          <p:cNvPr id="6" name="Graphic 5">
            <a:extLst>
              <a:ext uri="{FF2B5EF4-FFF2-40B4-BE49-F238E27FC236}">
                <a16:creationId xmlns:a16="http://schemas.microsoft.com/office/drawing/2014/main" id="{28D010D6-C6F8-F141-A1B1-181F06E83DF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370071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40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D57D823-8F3B-8244-A2A2-F82A32281C29}"/>
              </a:ext>
            </a:extLst>
          </p:cNvPr>
          <p:cNvSpPr>
            <a:spLocks noGrp="1" noChangeArrowheads="1"/>
          </p:cNvSpPr>
          <p:nvPr>
            <p:ph type="title"/>
          </p:nvPr>
        </p:nvSpPr>
        <p:spPr bwMode="auto">
          <a:xfrm>
            <a:off x="867886" y="365126"/>
            <a:ext cx="1088802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EA322BF-5589-0A40-981A-CA01D0A8B6C3}"/>
              </a:ext>
            </a:extLst>
          </p:cNvPr>
          <p:cNvSpPr>
            <a:spLocks noGrp="1" noChangeArrowheads="1"/>
          </p:cNvSpPr>
          <p:nvPr>
            <p:ph type="body" idx="1"/>
          </p:nvPr>
        </p:nvSpPr>
        <p:spPr bwMode="auto">
          <a:xfrm>
            <a:off x="867886" y="1825625"/>
            <a:ext cx="1088802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id="{5EB2FFEC-18CB-E645-960D-8EDDDC51683C}"/>
              </a:ext>
            </a:extLst>
          </p:cNvPr>
          <p:cNvSpPr>
            <a:spLocks noGrp="1"/>
          </p:cNvSpPr>
          <p:nvPr>
            <p:ph type="sldNum" sz="quarter" idx="4"/>
          </p:nvPr>
        </p:nvSpPr>
        <p:spPr>
          <a:xfrm>
            <a:off x="8915559" y="6356351"/>
            <a:ext cx="2840355" cy="365125"/>
          </a:xfrm>
          <a:prstGeom prst="rect">
            <a:avLst/>
          </a:prstGeom>
        </p:spPr>
        <p:txBody>
          <a:bodyPr vert="horz" lIns="91440" tIns="45720" rIns="91440" bIns="45720" rtlCol="0" anchor="ctr"/>
          <a:lstStyle>
            <a:lvl1pPr algn="r" eaLnBrk="1" fontAlgn="auto" hangingPunct="1">
              <a:spcBef>
                <a:spcPts val="0"/>
              </a:spcBef>
              <a:spcAft>
                <a:spcPts val="0"/>
              </a:spcAft>
              <a:defRPr sz="1242" smtClean="0">
                <a:solidFill>
                  <a:srgbClr val="333333"/>
                </a:solidFill>
                <a:latin typeface="+mn-lt"/>
              </a:defRPr>
            </a:lvl1pPr>
          </a:lstStyle>
          <a:p>
            <a:pPr>
              <a:defRPr/>
            </a:pPr>
            <a:fld id="{A8C65966-93CC-F24E-90A5-02507490DB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3" r:id="rId4"/>
    <p:sldLayoutId id="2147483704" r:id="rId5"/>
    <p:sldLayoutId id="2147483705" r:id="rId6"/>
    <p:sldLayoutId id="2147483706" r:id="rId7"/>
    <p:sldLayoutId id="2147483707" r:id="rId8"/>
    <p:sldLayoutId id="2147483708" r:id="rId9"/>
    <p:sldLayoutId id="2147483709" r:id="rId10"/>
    <p:sldLayoutId id="2147483714" r:id="rId11"/>
  </p:sldLayoutIdLst>
  <p:hf hdr="0" dt="0"/>
  <p:txStyles>
    <p:titleStyle>
      <a:lvl1pPr algn="l" rtl="0" eaLnBrk="1" fontAlgn="base" hangingPunct="1">
        <a:lnSpc>
          <a:spcPct val="90000"/>
        </a:lnSpc>
        <a:spcBef>
          <a:spcPct val="0"/>
        </a:spcBef>
        <a:spcAft>
          <a:spcPct val="0"/>
        </a:spcAft>
        <a:defRPr sz="4556" kern="1200">
          <a:solidFill>
            <a:srgbClr val="333333"/>
          </a:solidFill>
          <a:latin typeface="+mj-lt"/>
          <a:ea typeface="+mj-ea"/>
          <a:cs typeface="+mj-cs"/>
        </a:defRPr>
      </a:lvl1pPr>
      <a:lvl2pPr algn="l" rtl="0" eaLnBrk="1" fontAlgn="base" hangingPunct="1">
        <a:lnSpc>
          <a:spcPct val="90000"/>
        </a:lnSpc>
        <a:spcBef>
          <a:spcPct val="0"/>
        </a:spcBef>
        <a:spcAft>
          <a:spcPct val="0"/>
        </a:spcAft>
        <a:defRPr sz="4556">
          <a:solidFill>
            <a:srgbClr val="333333"/>
          </a:solidFill>
          <a:latin typeface="Arial" panose="020B0604020202020204" pitchFamily="34" charset="0"/>
        </a:defRPr>
      </a:lvl2pPr>
      <a:lvl3pPr algn="l" rtl="0" eaLnBrk="1" fontAlgn="base" hangingPunct="1">
        <a:lnSpc>
          <a:spcPct val="90000"/>
        </a:lnSpc>
        <a:spcBef>
          <a:spcPct val="0"/>
        </a:spcBef>
        <a:spcAft>
          <a:spcPct val="0"/>
        </a:spcAft>
        <a:defRPr sz="4556">
          <a:solidFill>
            <a:srgbClr val="333333"/>
          </a:solidFill>
          <a:latin typeface="Arial" panose="020B0604020202020204" pitchFamily="34" charset="0"/>
        </a:defRPr>
      </a:lvl3pPr>
      <a:lvl4pPr algn="l" rtl="0" eaLnBrk="1" fontAlgn="base" hangingPunct="1">
        <a:lnSpc>
          <a:spcPct val="90000"/>
        </a:lnSpc>
        <a:spcBef>
          <a:spcPct val="0"/>
        </a:spcBef>
        <a:spcAft>
          <a:spcPct val="0"/>
        </a:spcAft>
        <a:defRPr sz="4556">
          <a:solidFill>
            <a:srgbClr val="333333"/>
          </a:solidFill>
          <a:latin typeface="Arial" panose="020B0604020202020204" pitchFamily="34" charset="0"/>
        </a:defRPr>
      </a:lvl4pPr>
      <a:lvl5pPr algn="l" rtl="0" eaLnBrk="1" fontAlgn="base" hangingPunct="1">
        <a:lnSpc>
          <a:spcPct val="90000"/>
        </a:lnSpc>
        <a:spcBef>
          <a:spcPct val="0"/>
        </a:spcBef>
        <a:spcAft>
          <a:spcPct val="0"/>
        </a:spcAft>
        <a:defRPr sz="4556">
          <a:solidFill>
            <a:srgbClr val="333333"/>
          </a:solidFill>
          <a:latin typeface="Arial" panose="020B0604020202020204" pitchFamily="34" charset="0"/>
        </a:defRPr>
      </a:lvl5pPr>
      <a:lvl6pPr marL="473385" algn="l" rtl="0" eaLnBrk="1" fontAlgn="base" hangingPunct="1">
        <a:lnSpc>
          <a:spcPct val="90000"/>
        </a:lnSpc>
        <a:spcBef>
          <a:spcPct val="0"/>
        </a:spcBef>
        <a:spcAft>
          <a:spcPct val="0"/>
        </a:spcAft>
        <a:defRPr sz="4556">
          <a:solidFill>
            <a:srgbClr val="333333"/>
          </a:solidFill>
          <a:latin typeface="Arial" panose="020B0604020202020204" pitchFamily="34" charset="0"/>
        </a:defRPr>
      </a:lvl6pPr>
      <a:lvl7pPr marL="946770" algn="l" rtl="0" eaLnBrk="1" fontAlgn="base" hangingPunct="1">
        <a:lnSpc>
          <a:spcPct val="90000"/>
        </a:lnSpc>
        <a:spcBef>
          <a:spcPct val="0"/>
        </a:spcBef>
        <a:spcAft>
          <a:spcPct val="0"/>
        </a:spcAft>
        <a:defRPr sz="4556">
          <a:solidFill>
            <a:srgbClr val="333333"/>
          </a:solidFill>
          <a:latin typeface="Arial" panose="020B0604020202020204" pitchFamily="34" charset="0"/>
        </a:defRPr>
      </a:lvl7pPr>
      <a:lvl8pPr marL="1420155" algn="l" rtl="0" eaLnBrk="1" fontAlgn="base" hangingPunct="1">
        <a:lnSpc>
          <a:spcPct val="90000"/>
        </a:lnSpc>
        <a:spcBef>
          <a:spcPct val="0"/>
        </a:spcBef>
        <a:spcAft>
          <a:spcPct val="0"/>
        </a:spcAft>
        <a:defRPr sz="4556">
          <a:solidFill>
            <a:srgbClr val="333333"/>
          </a:solidFill>
          <a:latin typeface="Arial" panose="020B0604020202020204" pitchFamily="34" charset="0"/>
        </a:defRPr>
      </a:lvl8pPr>
      <a:lvl9pPr marL="1893540" algn="l" rtl="0" eaLnBrk="1" fontAlgn="base" hangingPunct="1">
        <a:lnSpc>
          <a:spcPct val="90000"/>
        </a:lnSpc>
        <a:spcBef>
          <a:spcPct val="0"/>
        </a:spcBef>
        <a:spcAft>
          <a:spcPct val="0"/>
        </a:spcAft>
        <a:defRPr sz="4556">
          <a:solidFill>
            <a:srgbClr val="333333"/>
          </a:solidFill>
          <a:latin typeface="Arial" panose="020B0604020202020204" pitchFamily="34" charset="0"/>
        </a:defRPr>
      </a:lvl9pPr>
    </p:titleStyle>
    <p:bodyStyle>
      <a:lvl1pPr marL="236692" indent="-236692" algn="l" rtl="0" eaLnBrk="1" fontAlgn="base" hangingPunct="1">
        <a:lnSpc>
          <a:spcPct val="90000"/>
        </a:lnSpc>
        <a:spcBef>
          <a:spcPts val="1035"/>
        </a:spcBef>
        <a:spcAft>
          <a:spcPct val="0"/>
        </a:spcAft>
        <a:buClr>
          <a:schemeClr val="tx2"/>
        </a:buClr>
        <a:buFont typeface="Arial" panose="020B0604020202020204" pitchFamily="34" charset="0"/>
        <a:buChar char="•"/>
        <a:defRPr sz="2899" kern="1200">
          <a:solidFill>
            <a:srgbClr val="333333"/>
          </a:solidFill>
          <a:latin typeface="+mn-lt"/>
          <a:ea typeface="+mn-ea"/>
          <a:cs typeface="+mn-cs"/>
        </a:defRPr>
      </a:lvl1pPr>
      <a:lvl2pPr marL="657479" indent="-236692" algn="l" rtl="0" eaLnBrk="1" fontAlgn="base" hangingPunct="1">
        <a:lnSpc>
          <a:spcPct val="90000"/>
        </a:lnSpc>
        <a:spcBef>
          <a:spcPts val="518"/>
        </a:spcBef>
        <a:spcAft>
          <a:spcPct val="0"/>
        </a:spcAft>
        <a:buClr>
          <a:srgbClr val="616062"/>
        </a:buClr>
        <a:buFont typeface="Arial" panose="020B0604020202020204" pitchFamily="34" charset="0"/>
        <a:buChar char="•"/>
        <a:defRPr sz="2485" kern="1200">
          <a:solidFill>
            <a:srgbClr val="616062"/>
          </a:solidFill>
          <a:latin typeface="+mn-lt"/>
          <a:ea typeface="+mn-ea"/>
          <a:cs typeface="+mn-cs"/>
        </a:defRPr>
      </a:lvl2pPr>
      <a:lvl3pPr marL="833355" indent="-175876" algn="l" rtl="0" eaLnBrk="1" fontAlgn="base" hangingPunct="1">
        <a:lnSpc>
          <a:spcPct val="90000"/>
        </a:lnSpc>
        <a:spcBef>
          <a:spcPts val="518"/>
        </a:spcBef>
        <a:spcAft>
          <a:spcPct val="0"/>
        </a:spcAft>
        <a:buFont typeface="Arial" panose="020B0604020202020204" pitchFamily="34" charset="0"/>
        <a:buChar char="•"/>
        <a:defRPr sz="2071" kern="1200">
          <a:solidFill>
            <a:srgbClr val="616062"/>
          </a:solidFill>
          <a:latin typeface="+mn-lt"/>
          <a:ea typeface="+mn-ea"/>
          <a:cs typeface="+mn-cs"/>
        </a:defRPr>
      </a:lvl3pPr>
      <a:lvl4pPr marL="1186750" indent="-294222" algn="l" rtl="0" eaLnBrk="1" fontAlgn="base" hangingPunct="1">
        <a:lnSpc>
          <a:spcPct val="90000"/>
        </a:lnSpc>
        <a:spcBef>
          <a:spcPts val="518"/>
        </a:spcBef>
        <a:spcAft>
          <a:spcPct val="0"/>
        </a:spcAft>
        <a:buFont typeface="Arial" panose="020B0604020202020204" pitchFamily="34" charset="0"/>
        <a:buChar char="•"/>
        <a:defRPr kern="1200">
          <a:solidFill>
            <a:srgbClr val="616062"/>
          </a:solidFill>
          <a:latin typeface="+mn-lt"/>
          <a:ea typeface="+mn-ea"/>
          <a:cs typeface="+mn-cs"/>
        </a:defRPr>
      </a:lvl4pPr>
      <a:lvl5pPr marL="1480972" indent="-294222" algn="l" rtl="0" eaLnBrk="1" fontAlgn="base" hangingPunct="1">
        <a:lnSpc>
          <a:spcPct val="90000"/>
        </a:lnSpc>
        <a:spcBef>
          <a:spcPts val="518"/>
        </a:spcBef>
        <a:spcAft>
          <a:spcPct val="0"/>
        </a:spcAft>
        <a:buFont typeface="Arial" panose="020B0604020202020204" pitchFamily="34" charset="0"/>
        <a:buChar char="•"/>
        <a:defRPr kern="1200">
          <a:solidFill>
            <a:srgbClr val="616062"/>
          </a:solidFill>
          <a:latin typeface="+mn-lt"/>
          <a:ea typeface="+mn-ea"/>
          <a:cs typeface="+mn-cs"/>
        </a:defRPr>
      </a:lvl5pPr>
      <a:lvl6pPr marL="2603617"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6pPr>
      <a:lvl7pPr marL="3077002"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7pPr>
      <a:lvl8pPr marL="3550387"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8pPr>
      <a:lvl9pPr marL="4023771"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9pPr>
    </p:bodyStyle>
    <p:otherStyle>
      <a:defPPr>
        <a:defRPr lang="en-US"/>
      </a:defPPr>
      <a:lvl1pPr marL="0" algn="l" defTabSz="946770" rtl="0" eaLnBrk="1" latinLnBrk="0" hangingPunct="1">
        <a:defRPr sz="1864" kern="1200">
          <a:solidFill>
            <a:schemeClr val="tx1"/>
          </a:solidFill>
          <a:latin typeface="+mn-lt"/>
          <a:ea typeface="+mn-ea"/>
          <a:cs typeface="+mn-cs"/>
        </a:defRPr>
      </a:lvl1pPr>
      <a:lvl2pPr marL="473385" algn="l" defTabSz="946770" rtl="0" eaLnBrk="1" latinLnBrk="0" hangingPunct="1">
        <a:defRPr sz="1864" kern="1200">
          <a:solidFill>
            <a:schemeClr val="tx1"/>
          </a:solidFill>
          <a:latin typeface="+mn-lt"/>
          <a:ea typeface="+mn-ea"/>
          <a:cs typeface="+mn-cs"/>
        </a:defRPr>
      </a:lvl2pPr>
      <a:lvl3pPr marL="946770" algn="l" defTabSz="946770" rtl="0" eaLnBrk="1" latinLnBrk="0" hangingPunct="1">
        <a:defRPr sz="1864" kern="1200">
          <a:solidFill>
            <a:schemeClr val="tx1"/>
          </a:solidFill>
          <a:latin typeface="+mn-lt"/>
          <a:ea typeface="+mn-ea"/>
          <a:cs typeface="+mn-cs"/>
        </a:defRPr>
      </a:lvl3pPr>
      <a:lvl4pPr marL="1420155" algn="l" defTabSz="946770" rtl="0" eaLnBrk="1" latinLnBrk="0" hangingPunct="1">
        <a:defRPr sz="1864" kern="1200">
          <a:solidFill>
            <a:schemeClr val="tx1"/>
          </a:solidFill>
          <a:latin typeface="+mn-lt"/>
          <a:ea typeface="+mn-ea"/>
          <a:cs typeface="+mn-cs"/>
        </a:defRPr>
      </a:lvl4pPr>
      <a:lvl5pPr marL="1893540" algn="l" defTabSz="946770" rtl="0" eaLnBrk="1" latinLnBrk="0" hangingPunct="1">
        <a:defRPr sz="1864" kern="1200">
          <a:solidFill>
            <a:schemeClr val="tx1"/>
          </a:solidFill>
          <a:latin typeface="+mn-lt"/>
          <a:ea typeface="+mn-ea"/>
          <a:cs typeface="+mn-cs"/>
        </a:defRPr>
      </a:lvl5pPr>
      <a:lvl6pPr marL="2366924" algn="l" defTabSz="946770" rtl="0" eaLnBrk="1" latinLnBrk="0" hangingPunct="1">
        <a:defRPr sz="1864" kern="1200">
          <a:solidFill>
            <a:schemeClr val="tx1"/>
          </a:solidFill>
          <a:latin typeface="+mn-lt"/>
          <a:ea typeface="+mn-ea"/>
          <a:cs typeface="+mn-cs"/>
        </a:defRPr>
      </a:lvl6pPr>
      <a:lvl7pPr marL="2840309" algn="l" defTabSz="946770" rtl="0" eaLnBrk="1" latinLnBrk="0" hangingPunct="1">
        <a:defRPr sz="1864" kern="1200">
          <a:solidFill>
            <a:schemeClr val="tx1"/>
          </a:solidFill>
          <a:latin typeface="+mn-lt"/>
          <a:ea typeface="+mn-ea"/>
          <a:cs typeface="+mn-cs"/>
        </a:defRPr>
      </a:lvl7pPr>
      <a:lvl8pPr marL="3313694" algn="l" defTabSz="946770" rtl="0" eaLnBrk="1" latinLnBrk="0" hangingPunct="1">
        <a:defRPr sz="1864" kern="1200">
          <a:solidFill>
            <a:schemeClr val="tx1"/>
          </a:solidFill>
          <a:latin typeface="+mn-lt"/>
          <a:ea typeface="+mn-ea"/>
          <a:cs typeface="+mn-cs"/>
        </a:defRPr>
      </a:lvl8pPr>
      <a:lvl9pPr marL="3787079" algn="l" defTabSz="946770" rtl="0" eaLnBrk="1" latinLnBrk="0" hangingPunct="1">
        <a:defRPr sz="18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1313-1C38-C844-B4B1-20FC389678A3}"/>
              </a:ext>
            </a:extLst>
          </p:cNvPr>
          <p:cNvSpPr>
            <a:spLocks noGrp="1"/>
          </p:cNvSpPr>
          <p:nvPr>
            <p:ph type="ctrTitle"/>
          </p:nvPr>
        </p:nvSpPr>
        <p:spPr>
          <a:xfrm>
            <a:off x="543854" y="2471625"/>
            <a:ext cx="5906120" cy="1201257"/>
          </a:xfrm>
        </p:spPr>
        <p:txBody>
          <a:bodyPr/>
          <a:lstStyle/>
          <a:p>
            <a:br>
              <a:rPr lang="en-US" sz="3313" dirty="0"/>
            </a:br>
            <a:br>
              <a:rPr lang="en-US" sz="3313" dirty="0"/>
            </a:br>
            <a:endParaRPr lang="en-US" dirty="0"/>
          </a:p>
        </p:txBody>
      </p:sp>
      <p:sp>
        <p:nvSpPr>
          <p:cNvPr id="3" name="Subtitle 2">
            <a:extLst>
              <a:ext uri="{FF2B5EF4-FFF2-40B4-BE49-F238E27FC236}">
                <a16:creationId xmlns:a16="http://schemas.microsoft.com/office/drawing/2014/main" id="{5890AC68-8E09-E840-8A0C-E03DF0442CA4}"/>
              </a:ext>
            </a:extLst>
          </p:cNvPr>
          <p:cNvSpPr>
            <a:spLocks noGrp="1"/>
          </p:cNvSpPr>
          <p:nvPr>
            <p:ph type="subTitle" idx="1"/>
          </p:nvPr>
        </p:nvSpPr>
        <p:spPr/>
        <p:txBody>
          <a:bodyPr/>
          <a:lstStyle/>
          <a:p>
            <a:r>
              <a:rPr lang="en-US" dirty="0"/>
              <a:t>15 June 2025</a:t>
            </a:r>
          </a:p>
        </p:txBody>
      </p:sp>
      <p:sp>
        <p:nvSpPr>
          <p:cNvPr id="9" name="Title 1">
            <a:extLst>
              <a:ext uri="{FF2B5EF4-FFF2-40B4-BE49-F238E27FC236}">
                <a16:creationId xmlns:a16="http://schemas.microsoft.com/office/drawing/2014/main" id="{D7DE1EC7-293E-6D44-566B-8228F63ED787}"/>
              </a:ext>
            </a:extLst>
          </p:cNvPr>
          <p:cNvSpPr txBox="1">
            <a:spLocks/>
          </p:cNvSpPr>
          <p:nvPr/>
        </p:nvSpPr>
        <p:spPr bwMode="auto">
          <a:xfrm>
            <a:off x="361325" y="1870996"/>
            <a:ext cx="8283096" cy="120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79" tIns="47339" rIns="94679" bIns="47339" numCol="1" anchor="b" anchorCtr="0" compatLnSpc="1">
            <a:prstTxWarp prst="textNoShape">
              <a:avLst/>
            </a:prstTxWarp>
            <a:normAutofit fontScale="60000" lnSpcReduction="20000"/>
          </a:bodyPr>
          <a:lstStyle>
            <a:lvl1pPr algn="l" rtl="0" eaLnBrk="1" fontAlgn="base" hangingPunct="1">
              <a:lnSpc>
                <a:spcPct val="90000"/>
              </a:lnSpc>
              <a:spcBef>
                <a:spcPct val="0"/>
              </a:spcBef>
              <a:spcAft>
                <a:spcPct val="0"/>
              </a:spcAft>
              <a:defRPr sz="6000" b="1" kern="1200">
                <a:solidFill>
                  <a:schemeClr val="bg1"/>
                </a:solidFill>
                <a:latin typeface="+mj-lt"/>
                <a:ea typeface="+mj-ea"/>
                <a:cs typeface="+mj-cs"/>
              </a:defRPr>
            </a:lvl1pPr>
            <a:lvl2pPr algn="l" rtl="0" eaLnBrk="1" fontAlgn="base" hangingPunct="1">
              <a:lnSpc>
                <a:spcPct val="90000"/>
              </a:lnSpc>
              <a:spcBef>
                <a:spcPct val="0"/>
              </a:spcBef>
              <a:spcAft>
                <a:spcPct val="0"/>
              </a:spcAft>
              <a:defRPr sz="4400">
                <a:solidFill>
                  <a:srgbClr val="333333"/>
                </a:solidFill>
                <a:latin typeface="Arial" panose="020B0604020202020204" pitchFamily="34" charset="0"/>
              </a:defRPr>
            </a:lvl2pPr>
            <a:lvl3pPr algn="l" rtl="0" eaLnBrk="1" fontAlgn="base" hangingPunct="1">
              <a:lnSpc>
                <a:spcPct val="90000"/>
              </a:lnSpc>
              <a:spcBef>
                <a:spcPct val="0"/>
              </a:spcBef>
              <a:spcAft>
                <a:spcPct val="0"/>
              </a:spcAft>
              <a:defRPr sz="4400">
                <a:solidFill>
                  <a:srgbClr val="333333"/>
                </a:solidFill>
                <a:latin typeface="Arial" panose="020B0604020202020204" pitchFamily="34" charset="0"/>
              </a:defRPr>
            </a:lvl3pPr>
            <a:lvl4pPr algn="l" rtl="0" eaLnBrk="1" fontAlgn="base" hangingPunct="1">
              <a:lnSpc>
                <a:spcPct val="90000"/>
              </a:lnSpc>
              <a:spcBef>
                <a:spcPct val="0"/>
              </a:spcBef>
              <a:spcAft>
                <a:spcPct val="0"/>
              </a:spcAft>
              <a:defRPr sz="4400">
                <a:solidFill>
                  <a:srgbClr val="333333"/>
                </a:solidFill>
                <a:latin typeface="Arial" panose="020B0604020202020204" pitchFamily="34" charset="0"/>
              </a:defRPr>
            </a:lvl4pPr>
            <a:lvl5pPr algn="l" rtl="0" eaLnBrk="1" fontAlgn="base" hangingPunct="1">
              <a:lnSpc>
                <a:spcPct val="90000"/>
              </a:lnSpc>
              <a:spcBef>
                <a:spcPct val="0"/>
              </a:spcBef>
              <a:spcAft>
                <a:spcPct val="0"/>
              </a:spcAft>
              <a:defRPr sz="4400">
                <a:solidFill>
                  <a:srgbClr val="333333"/>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rgbClr val="333333"/>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rgbClr val="333333"/>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rgbClr val="333333"/>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rgbClr val="333333"/>
                </a:solidFill>
                <a:latin typeface="Arial" panose="020B0604020202020204" pitchFamily="34" charset="0"/>
              </a:defRPr>
            </a:lvl9pPr>
          </a:lstStyle>
          <a:p>
            <a:r>
              <a:rPr lang="en-IN" sz="6212" dirty="0"/>
              <a:t>Agentic AI Enablement –</a:t>
            </a:r>
          </a:p>
          <a:p>
            <a:endParaRPr lang="en-IN" sz="5073" dirty="0"/>
          </a:p>
          <a:p>
            <a:r>
              <a:rPr lang="en-IN" sz="5073" dirty="0"/>
              <a:t>AI Practitioner</a:t>
            </a:r>
            <a:endParaRPr lang="en-IN" sz="6212" dirty="0"/>
          </a:p>
        </p:txBody>
      </p:sp>
      <p:sp>
        <p:nvSpPr>
          <p:cNvPr id="4" name="Subtitle 2">
            <a:extLst>
              <a:ext uri="{FF2B5EF4-FFF2-40B4-BE49-F238E27FC236}">
                <a16:creationId xmlns:a16="http://schemas.microsoft.com/office/drawing/2014/main" id="{8951DDF5-A4ED-5BC3-222A-C91CF0CC3A04}"/>
              </a:ext>
            </a:extLst>
          </p:cNvPr>
          <p:cNvSpPr txBox="1">
            <a:spLocks/>
          </p:cNvSpPr>
          <p:nvPr/>
        </p:nvSpPr>
        <p:spPr bwMode="auto">
          <a:xfrm>
            <a:off x="543854" y="4443300"/>
            <a:ext cx="4080372" cy="60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79" tIns="47339" rIns="94679" bIns="47339" numCol="1" anchor="t" anchorCtr="0" compatLnSpc="1">
            <a:prstTxWarp prst="textNoShape">
              <a:avLst/>
            </a:prstTxWarp>
          </a:bodyPr>
          <a:lstStyle>
            <a:lvl1pPr marL="0" indent="0" algn="l" rtl="0" eaLnBrk="1" fontAlgn="base" hangingPunct="1">
              <a:lnSpc>
                <a:spcPct val="90000"/>
              </a:lnSpc>
              <a:spcBef>
                <a:spcPts val="1000"/>
              </a:spcBef>
              <a:spcAft>
                <a:spcPct val="0"/>
              </a:spcAft>
              <a:buClr>
                <a:schemeClr val="tx2"/>
              </a:buClr>
              <a:buFont typeface="Arial" panose="020B0604020202020204" pitchFamily="34" charset="0"/>
              <a:buNone/>
              <a:defRPr sz="2400" kern="1200">
                <a:solidFill>
                  <a:schemeClr val="bg1"/>
                </a:solidFill>
                <a:latin typeface="+mn-lt"/>
                <a:ea typeface="+mn-ea"/>
                <a:cs typeface="+mn-cs"/>
              </a:defRPr>
            </a:lvl1pPr>
            <a:lvl2pPr marL="457200" indent="0" algn="ctr" rtl="0" eaLnBrk="1" fontAlgn="base" hangingPunct="1">
              <a:lnSpc>
                <a:spcPct val="90000"/>
              </a:lnSpc>
              <a:spcBef>
                <a:spcPts val="500"/>
              </a:spcBef>
              <a:spcAft>
                <a:spcPct val="0"/>
              </a:spcAft>
              <a:buClr>
                <a:srgbClr val="616062"/>
              </a:buClr>
              <a:buFont typeface="Arial" panose="020B0604020202020204" pitchFamily="34" charset="0"/>
              <a:buNone/>
              <a:defRPr sz="2000" kern="1200">
                <a:solidFill>
                  <a:srgbClr val="616062"/>
                </a:solidFill>
                <a:latin typeface="+mn-lt"/>
                <a:ea typeface="+mn-ea"/>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rgbClr val="616062"/>
                </a:solidFill>
                <a:latin typeface="+mn-lt"/>
                <a:ea typeface="+mn-ea"/>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rgbClr val="616062"/>
                </a:solidFill>
                <a:latin typeface="+mn-lt"/>
                <a:ea typeface="+mn-ea"/>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rgbClr val="61606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85" dirty="0"/>
              <a:t>Sankareswari Athiappan</a:t>
            </a:r>
          </a:p>
        </p:txBody>
      </p:sp>
    </p:spTree>
    <p:extLst>
      <p:ext uri="{BB962C8B-B14F-4D97-AF65-F5344CB8AC3E}">
        <p14:creationId xmlns:p14="http://schemas.microsoft.com/office/powerpoint/2010/main" val="109414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36AEB-1F42-13AC-F383-2B01BD0597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BC7134-B50C-15B2-3BC7-5E03C3222B9C}"/>
              </a:ext>
            </a:extLst>
          </p:cNvPr>
          <p:cNvSpPr txBox="1"/>
          <p:nvPr/>
        </p:nvSpPr>
        <p:spPr>
          <a:xfrm>
            <a:off x="305885" y="1394452"/>
            <a:ext cx="11749844" cy="4061433"/>
          </a:xfrm>
          <a:prstGeom prst="rect">
            <a:avLst/>
          </a:prstGeom>
          <a:noFill/>
        </p:spPr>
        <p:txBody>
          <a:bodyPr wrap="square">
            <a:spAutoFit/>
          </a:bodyPr>
          <a:lstStyle/>
          <a:p>
            <a:pPr>
              <a:lnSpc>
                <a:spcPct val="150000"/>
              </a:lnSpc>
            </a:pPr>
            <a:r>
              <a:rPr lang="en-US" sz="2071" b="1" i="1" dirty="0"/>
              <a:t>Smart Home Automation Platforms: Software to control lighting, temperature, security, and appliances in residential properties.</a:t>
            </a:r>
          </a:p>
          <a:p>
            <a:pPr>
              <a:lnSpc>
                <a:spcPct val="150000"/>
              </a:lnSpc>
            </a:pPr>
            <a:r>
              <a:rPr lang="en-US" sz="1657" dirty="0"/>
              <a:t> Test GPT-4, Claude, and Gemini for the above use cases applying all prompting best practices:</a:t>
            </a:r>
            <a:br>
              <a:rPr lang="en-US" sz="1657" dirty="0"/>
            </a:br>
            <a:br>
              <a:rPr lang="en-US" sz="1657" dirty="0"/>
            </a:br>
            <a:r>
              <a:rPr lang="en-US" sz="1657" dirty="0"/>
              <a:t>QA: Test case generation, requirement analysis, bug reproduction</a:t>
            </a:r>
            <a:br>
              <a:rPr lang="en-US" sz="1657" dirty="0"/>
            </a:br>
            <a:r>
              <a:rPr lang="en-US" sz="1657" dirty="0"/>
              <a:t>Product Owners: User story creation, feature prioritization, market analysis</a:t>
            </a:r>
            <a:br>
              <a:rPr lang="en-US" sz="1657" dirty="0"/>
            </a:br>
            <a:r>
              <a:rPr lang="en-US" sz="1657" dirty="0"/>
              <a:t>Project Managers: Risk assessment, timeline planning, resource allocation</a:t>
            </a:r>
            <a:br>
              <a:rPr lang="en-US" sz="1657" dirty="0"/>
            </a:br>
            <a:br>
              <a:rPr lang="en-US" sz="1657" dirty="0"/>
            </a:br>
            <a:r>
              <a:rPr lang="en-US" sz="1657" dirty="0"/>
              <a:t>Successfully interact with 3 different AI models and submit the 3 best prompts, justifying their suitability.</a:t>
            </a:r>
            <a:br>
              <a:rPr lang="en-US" sz="1657" dirty="0"/>
            </a:br>
            <a:endParaRPr lang="en-US" sz="1657" dirty="0"/>
          </a:p>
        </p:txBody>
      </p:sp>
      <p:sp>
        <p:nvSpPr>
          <p:cNvPr id="4" name="TextBox 3">
            <a:extLst>
              <a:ext uri="{FF2B5EF4-FFF2-40B4-BE49-F238E27FC236}">
                <a16:creationId xmlns:a16="http://schemas.microsoft.com/office/drawing/2014/main" id="{ABBECE61-26D6-F3BB-C846-F4750B8F661F}"/>
              </a:ext>
            </a:extLst>
          </p:cNvPr>
          <p:cNvSpPr txBox="1"/>
          <p:nvPr/>
        </p:nvSpPr>
        <p:spPr>
          <a:xfrm>
            <a:off x="491184" y="282468"/>
            <a:ext cx="7865599" cy="887516"/>
          </a:xfrm>
          <a:prstGeom prst="rect">
            <a:avLst/>
          </a:prstGeom>
          <a:noFill/>
        </p:spPr>
        <p:txBody>
          <a:bodyPr wrap="square" rtlCol="0">
            <a:spAutoFit/>
          </a:bodyPr>
          <a:lstStyle/>
          <a:p>
            <a:r>
              <a:rPr lang="en-IN" sz="2485" b="1" dirty="0"/>
              <a:t>Role-Based AI Prompt Testing</a:t>
            </a:r>
          </a:p>
          <a:p>
            <a:pPr algn="l"/>
            <a:r>
              <a:rPr lang="en-US" sz="2485" dirty="0">
                <a:solidFill>
                  <a:schemeClr val="accent5"/>
                </a:solidFill>
              </a:rPr>
              <a:t>Use Case</a:t>
            </a:r>
          </a:p>
        </p:txBody>
      </p:sp>
    </p:spTree>
    <p:extLst>
      <p:ext uri="{BB962C8B-B14F-4D97-AF65-F5344CB8AC3E}">
        <p14:creationId xmlns:p14="http://schemas.microsoft.com/office/powerpoint/2010/main" val="67974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4E36E-CF2D-9DE8-814D-3C76B297D71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676D0E-F808-BEA0-4037-5802F1673139}"/>
              </a:ext>
            </a:extLst>
          </p:cNvPr>
          <p:cNvSpPr txBox="1"/>
          <p:nvPr/>
        </p:nvSpPr>
        <p:spPr>
          <a:xfrm>
            <a:off x="311953" y="271837"/>
            <a:ext cx="7865599" cy="491559"/>
          </a:xfrm>
          <a:prstGeom prst="rect">
            <a:avLst/>
          </a:prstGeom>
          <a:noFill/>
        </p:spPr>
        <p:txBody>
          <a:bodyPr wrap="square" rtlCol="0">
            <a:spAutoFit/>
          </a:bodyPr>
          <a:lstStyle/>
          <a:p>
            <a:r>
              <a:rPr lang="en-US" sz="2485" b="1" dirty="0"/>
              <a:t>Prompt 1 </a:t>
            </a:r>
            <a:endParaRPr lang="en-US" sz="2485" dirty="0">
              <a:solidFill>
                <a:schemeClr val="accent5"/>
              </a:solidFill>
            </a:endParaRPr>
          </a:p>
        </p:txBody>
      </p:sp>
      <p:sp>
        <p:nvSpPr>
          <p:cNvPr id="4" name="TextBox 3">
            <a:extLst>
              <a:ext uri="{FF2B5EF4-FFF2-40B4-BE49-F238E27FC236}">
                <a16:creationId xmlns:a16="http://schemas.microsoft.com/office/drawing/2014/main" id="{A01E0988-6FE9-8190-EA6A-0F3BD46620A9}"/>
              </a:ext>
            </a:extLst>
          </p:cNvPr>
          <p:cNvSpPr txBox="1"/>
          <p:nvPr/>
        </p:nvSpPr>
        <p:spPr>
          <a:xfrm>
            <a:off x="311954" y="749853"/>
            <a:ext cx="11999892" cy="1943863"/>
          </a:xfrm>
          <a:prstGeom prst="rect">
            <a:avLst/>
          </a:prstGeom>
          <a:noFill/>
        </p:spPr>
        <p:txBody>
          <a:bodyPr wrap="square" rtlCol="0">
            <a:spAutoFit/>
          </a:bodyPr>
          <a:lstStyle/>
          <a:p>
            <a:r>
              <a:rPr lang="en-IN" sz="1657" dirty="0"/>
              <a:t>As a project manager for the given use case Smart Home Automation Platforms: Software to control lighting, temperature, security, and appliances in residential properties, need to create a high Level Timeline Planning (Key Phases/Milestones): Develop a high-level project timeline outline in an excel. Break down the project into logical phases (e.g., Discovery, Planning, Design, Development, QA &amp; Testing, Deployment, Post-Launch Support). For each phase, list 2-3 major milestones and their estimated durations (e.g., 'Discovery Complete - 2 weeks', 'Alpha Release - Month 3'). Focus on a realistic project lifecycle for a complex software platform including Resource allocation ( considering all are FTE 100% allocated) and also provide RAID Log with anticipated Risk assessment and assumptions</a:t>
            </a:r>
            <a:endParaRPr lang="en-US" sz="1657" dirty="0">
              <a:solidFill>
                <a:schemeClr val="accent5"/>
              </a:solidFill>
            </a:endParaRPr>
          </a:p>
        </p:txBody>
      </p:sp>
      <p:sp>
        <p:nvSpPr>
          <p:cNvPr id="6" name="TextBox 5">
            <a:extLst>
              <a:ext uri="{FF2B5EF4-FFF2-40B4-BE49-F238E27FC236}">
                <a16:creationId xmlns:a16="http://schemas.microsoft.com/office/drawing/2014/main" id="{B9D469CF-9FD8-067A-2946-7EFF4FAB5048}"/>
              </a:ext>
            </a:extLst>
          </p:cNvPr>
          <p:cNvSpPr txBox="1"/>
          <p:nvPr/>
        </p:nvSpPr>
        <p:spPr>
          <a:xfrm>
            <a:off x="272416" y="2450154"/>
            <a:ext cx="11999892" cy="810158"/>
          </a:xfrm>
          <a:prstGeom prst="rect">
            <a:avLst/>
          </a:prstGeom>
          <a:noFill/>
        </p:spPr>
        <p:txBody>
          <a:bodyPr wrap="square" rtlCol="0">
            <a:spAutoFit/>
          </a:bodyPr>
          <a:lstStyle/>
          <a:p>
            <a:pPr>
              <a:lnSpc>
                <a:spcPct val="150000"/>
              </a:lnSpc>
            </a:pPr>
            <a:r>
              <a:rPr lang="en-IN" sz="1657" b="1" dirty="0">
                <a:solidFill>
                  <a:schemeClr val="tx2">
                    <a:lumMod val="75000"/>
                  </a:schemeClr>
                </a:solidFill>
              </a:rPr>
              <a:t>This prompts gives the best results in </a:t>
            </a:r>
            <a:r>
              <a:rPr lang="en-US" sz="1657" b="1" dirty="0">
                <a:solidFill>
                  <a:schemeClr val="tx2">
                    <a:lumMod val="75000"/>
                  </a:schemeClr>
                </a:solidFill>
              </a:rPr>
              <a:t> Test GPT-4 compared to Claude &amp; Gemini, the outcome is realistic and ease to use. The understanding of RAID &amp; Project milestones are much better, and response time is quick with GPT-4</a:t>
            </a:r>
          </a:p>
        </p:txBody>
      </p:sp>
      <p:pic>
        <p:nvPicPr>
          <p:cNvPr id="9" name="Picture 8" descr="A close-up of a form&#10;&#10;AI-generated content may be incorrect.">
            <a:extLst>
              <a:ext uri="{FF2B5EF4-FFF2-40B4-BE49-F238E27FC236}">
                <a16:creationId xmlns:a16="http://schemas.microsoft.com/office/drawing/2014/main" id="{1606671B-AE19-390F-0DAE-F0E7AC2D433F}"/>
              </a:ext>
            </a:extLst>
          </p:cNvPr>
          <p:cNvPicPr>
            <a:picLocks noChangeAspect="1"/>
          </p:cNvPicPr>
          <p:nvPr/>
        </p:nvPicPr>
        <p:blipFill>
          <a:blip r:embed="rId3"/>
          <a:stretch>
            <a:fillRect/>
          </a:stretch>
        </p:blipFill>
        <p:spPr>
          <a:xfrm>
            <a:off x="9030874" y="4689857"/>
            <a:ext cx="3314959" cy="1635953"/>
          </a:xfrm>
          <a:prstGeom prst="rect">
            <a:avLst/>
          </a:prstGeom>
        </p:spPr>
      </p:pic>
      <p:pic>
        <p:nvPicPr>
          <p:cNvPr id="13" name="Picture 12" descr="A screenshot of a document&#10;&#10;AI-generated content may be incorrect.">
            <a:extLst>
              <a:ext uri="{FF2B5EF4-FFF2-40B4-BE49-F238E27FC236}">
                <a16:creationId xmlns:a16="http://schemas.microsoft.com/office/drawing/2014/main" id="{BB80DBD3-0A73-25FD-2167-A48CE006D171}"/>
              </a:ext>
            </a:extLst>
          </p:cNvPr>
          <p:cNvPicPr>
            <a:picLocks noChangeAspect="1"/>
          </p:cNvPicPr>
          <p:nvPr/>
        </p:nvPicPr>
        <p:blipFill>
          <a:blip r:embed="rId4"/>
          <a:srcRect r="13331" b="18036"/>
          <a:stretch>
            <a:fillRect/>
          </a:stretch>
        </p:blipFill>
        <p:spPr>
          <a:xfrm>
            <a:off x="169906" y="3597689"/>
            <a:ext cx="3998949" cy="1102783"/>
          </a:xfrm>
          <a:prstGeom prst="rect">
            <a:avLst/>
          </a:prstGeom>
        </p:spPr>
      </p:pic>
      <p:pic>
        <p:nvPicPr>
          <p:cNvPr id="18" name="Picture 17" descr="A screen shot of a table&#10;&#10;AI-generated content may be incorrect.">
            <a:extLst>
              <a:ext uri="{FF2B5EF4-FFF2-40B4-BE49-F238E27FC236}">
                <a16:creationId xmlns:a16="http://schemas.microsoft.com/office/drawing/2014/main" id="{850CB07C-B84E-5B0A-56DE-077ABD0F1EC0}"/>
              </a:ext>
            </a:extLst>
          </p:cNvPr>
          <p:cNvPicPr>
            <a:picLocks noChangeAspect="1"/>
          </p:cNvPicPr>
          <p:nvPr/>
        </p:nvPicPr>
        <p:blipFill>
          <a:blip r:embed="rId5"/>
          <a:stretch>
            <a:fillRect/>
          </a:stretch>
        </p:blipFill>
        <p:spPr>
          <a:xfrm>
            <a:off x="4419725" y="3923099"/>
            <a:ext cx="4462787" cy="2432397"/>
          </a:xfrm>
          <a:prstGeom prst="rect">
            <a:avLst/>
          </a:prstGeom>
        </p:spPr>
      </p:pic>
      <p:pic>
        <p:nvPicPr>
          <p:cNvPr id="20" name="Picture 19" descr="A screenshot of a computer&#10;&#10;AI-generated content may be incorrect.">
            <a:extLst>
              <a:ext uri="{FF2B5EF4-FFF2-40B4-BE49-F238E27FC236}">
                <a16:creationId xmlns:a16="http://schemas.microsoft.com/office/drawing/2014/main" id="{BCE794C3-B396-1667-97E7-3DE30620281A}"/>
              </a:ext>
            </a:extLst>
          </p:cNvPr>
          <p:cNvPicPr>
            <a:picLocks noChangeAspect="1"/>
          </p:cNvPicPr>
          <p:nvPr/>
        </p:nvPicPr>
        <p:blipFill>
          <a:blip r:embed="rId6"/>
          <a:stretch>
            <a:fillRect/>
          </a:stretch>
        </p:blipFill>
        <p:spPr>
          <a:xfrm>
            <a:off x="691351" y="4599208"/>
            <a:ext cx="2956058" cy="1756288"/>
          </a:xfrm>
          <a:prstGeom prst="rect">
            <a:avLst/>
          </a:prstGeom>
        </p:spPr>
      </p:pic>
      <p:pic>
        <p:nvPicPr>
          <p:cNvPr id="22" name="Picture 21" descr="A screenshot of a phone&#10;&#10;AI-generated content may be incorrect.">
            <a:extLst>
              <a:ext uri="{FF2B5EF4-FFF2-40B4-BE49-F238E27FC236}">
                <a16:creationId xmlns:a16="http://schemas.microsoft.com/office/drawing/2014/main" id="{C32C5E7D-BCD4-92EA-EB67-08F70DB9615D}"/>
              </a:ext>
            </a:extLst>
          </p:cNvPr>
          <p:cNvPicPr>
            <a:picLocks noChangeAspect="1"/>
          </p:cNvPicPr>
          <p:nvPr/>
        </p:nvPicPr>
        <p:blipFill>
          <a:blip r:embed="rId7"/>
          <a:stretch>
            <a:fillRect/>
          </a:stretch>
        </p:blipFill>
        <p:spPr>
          <a:xfrm>
            <a:off x="9164712" y="3923099"/>
            <a:ext cx="3181122" cy="575250"/>
          </a:xfrm>
          <a:prstGeom prst="rect">
            <a:avLst/>
          </a:prstGeom>
        </p:spPr>
      </p:pic>
      <p:cxnSp>
        <p:nvCxnSpPr>
          <p:cNvPr id="24" name="Straight Connector 23">
            <a:extLst>
              <a:ext uri="{FF2B5EF4-FFF2-40B4-BE49-F238E27FC236}">
                <a16:creationId xmlns:a16="http://schemas.microsoft.com/office/drawing/2014/main" id="{59CE55F9-B575-5E6F-0EF9-E221AF9B8D0D}"/>
              </a:ext>
            </a:extLst>
          </p:cNvPr>
          <p:cNvCxnSpPr>
            <a:cxnSpLocks/>
          </p:cNvCxnSpPr>
          <p:nvPr/>
        </p:nvCxnSpPr>
        <p:spPr>
          <a:xfrm>
            <a:off x="4244752" y="3260312"/>
            <a:ext cx="0" cy="30951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B32792D-C595-EEAE-2D20-12D2EBE40E89}"/>
              </a:ext>
            </a:extLst>
          </p:cNvPr>
          <p:cNvCxnSpPr>
            <a:cxnSpLocks/>
          </p:cNvCxnSpPr>
          <p:nvPr/>
        </p:nvCxnSpPr>
        <p:spPr>
          <a:xfrm>
            <a:off x="8882512" y="3326322"/>
            <a:ext cx="0" cy="30951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DEFCF40-4297-4450-4F18-6E59A6716F9B}"/>
              </a:ext>
            </a:extLst>
          </p:cNvPr>
          <p:cNvSpPr txBox="1"/>
          <p:nvPr/>
        </p:nvSpPr>
        <p:spPr>
          <a:xfrm>
            <a:off x="1616149" y="3260312"/>
            <a:ext cx="1499191" cy="369332"/>
          </a:xfrm>
          <a:prstGeom prst="rect">
            <a:avLst/>
          </a:prstGeom>
          <a:noFill/>
        </p:spPr>
        <p:txBody>
          <a:bodyPr wrap="square" rtlCol="0">
            <a:spAutoFit/>
          </a:bodyPr>
          <a:lstStyle/>
          <a:p>
            <a:pPr algn="l"/>
            <a:r>
              <a:rPr lang="en-US" dirty="0">
                <a:solidFill>
                  <a:schemeClr val="accent5"/>
                </a:solidFill>
              </a:rPr>
              <a:t>GPT-4</a:t>
            </a:r>
          </a:p>
        </p:txBody>
      </p:sp>
      <p:sp>
        <p:nvSpPr>
          <p:cNvPr id="30" name="TextBox 29">
            <a:extLst>
              <a:ext uri="{FF2B5EF4-FFF2-40B4-BE49-F238E27FC236}">
                <a16:creationId xmlns:a16="http://schemas.microsoft.com/office/drawing/2014/main" id="{9504F818-0F77-5B99-6AB7-C187DAA014AD}"/>
              </a:ext>
            </a:extLst>
          </p:cNvPr>
          <p:cNvSpPr txBox="1"/>
          <p:nvPr/>
        </p:nvSpPr>
        <p:spPr>
          <a:xfrm>
            <a:off x="5814037" y="3222373"/>
            <a:ext cx="1499191" cy="369332"/>
          </a:xfrm>
          <a:prstGeom prst="rect">
            <a:avLst/>
          </a:prstGeom>
          <a:noFill/>
        </p:spPr>
        <p:txBody>
          <a:bodyPr wrap="square" rtlCol="0">
            <a:spAutoFit/>
          </a:bodyPr>
          <a:lstStyle/>
          <a:p>
            <a:pPr algn="l"/>
            <a:r>
              <a:rPr lang="en-US" dirty="0">
                <a:solidFill>
                  <a:schemeClr val="accent5"/>
                </a:solidFill>
              </a:rPr>
              <a:t>Claude</a:t>
            </a:r>
          </a:p>
        </p:txBody>
      </p:sp>
      <p:sp>
        <p:nvSpPr>
          <p:cNvPr id="31" name="TextBox 30">
            <a:extLst>
              <a:ext uri="{FF2B5EF4-FFF2-40B4-BE49-F238E27FC236}">
                <a16:creationId xmlns:a16="http://schemas.microsoft.com/office/drawing/2014/main" id="{0E46AC2F-8408-F290-10BB-B013D12267C1}"/>
              </a:ext>
            </a:extLst>
          </p:cNvPr>
          <p:cNvSpPr txBox="1"/>
          <p:nvPr/>
        </p:nvSpPr>
        <p:spPr>
          <a:xfrm>
            <a:off x="10005677" y="3326322"/>
            <a:ext cx="1499191" cy="369332"/>
          </a:xfrm>
          <a:prstGeom prst="rect">
            <a:avLst/>
          </a:prstGeom>
          <a:noFill/>
        </p:spPr>
        <p:txBody>
          <a:bodyPr wrap="square" rtlCol="0">
            <a:spAutoFit/>
          </a:bodyPr>
          <a:lstStyle/>
          <a:p>
            <a:pPr algn="l"/>
            <a:r>
              <a:rPr lang="en-US" dirty="0">
                <a:solidFill>
                  <a:schemeClr val="accent5"/>
                </a:solidFill>
              </a:rPr>
              <a:t>Gemini</a:t>
            </a:r>
          </a:p>
        </p:txBody>
      </p:sp>
    </p:spTree>
    <p:extLst>
      <p:ext uri="{BB962C8B-B14F-4D97-AF65-F5344CB8AC3E}">
        <p14:creationId xmlns:p14="http://schemas.microsoft.com/office/powerpoint/2010/main" val="50546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18373-71F0-64C8-CBF0-F61846C68E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9A7D9E-A534-3AA9-97CB-1D61B5567D8B}"/>
              </a:ext>
            </a:extLst>
          </p:cNvPr>
          <p:cNvSpPr txBox="1"/>
          <p:nvPr/>
        </p:nvSpPr>
        <p:spPr>
          <a:xfrm>
            <a:off x="311953" y="271837"/>
            <a:ext cx="7865599" cy="491559"/>
          </a:xfrm>
          <a:prstGeom prst="rect">
            <a:avLst/>
          </a:prstGeom>
          <a:noFill/>
        </p:spPr>
        <p:txBody>
          <a:bodyPr wrap="square" rtlCol="0">
            <a:spAutoFit/>
          </a:bodyPr>
          <a:lstStyle/>
          <a:p>
            <a:r>
              <a:rPr lang="en-US" sz="2485" b="1" dirty="0"/>
              <a:t>Prompt 2 </a:t>
            </a:r>
            <a:endParaRPr lang="en-US" sz="2485" dirty="0">
              <a:solidFill>
                <a:schemeClr val="accent5"/>
              </a:solidFill>
            </a:endParaRPr>
          </a:p>
        </p:txBody>
      </p:sp>
      <p:sp>
        <p:nvSpPr>
          <p:cNvPr id="4" name="TextBox 3">
            <a:extLst>
              <a:ext uri="{FF2B5EF4-FFF2-40B4-BE49-F238E27FC236}">
                <a16:creationId xmlns:a16="http://schemas.microsoft.com/office/drawing/2014/main" id="{70B99448-0A6E-7919-3D9A-5BFB98B2A529}"/>
              </a:ext>
            </a:extLst>
          </p:cNvPr>
          <p:cNvSpPr txBox="1"/>
          <p:nvPr/>
        </p:nvSpPr>
        <p:spPr>
          <a:xfrm>
            <a:off x="311953" y="661910"/>
            <a:ext cx="11999892" cy="1600438"/>
          </a:xfrm>
          <a:prstGeom prst="rect">
            <a:avLst/>
          </a:prstGeom>
          <a:noFill/>
        </p:spPr>
        <p:txBody>
          <a:bodyPr wrap="square" rtlCol="0">
            <a:spAutoFit/>
          </a:bodyPr>
          <a:lstStyle/>
          <a:p>
            <a:r>
              <a:rPr lang="en-IN" sz="1400" dirty="0"/>
              <a:t>As the Product Owner for a Smart Home Automation Platform—a software solution designed to control lighting, temperature, security, and appliances in residential properties—create a comprehensive product planning document that includes the following:  User Story Creation; Define key user personas (e.g., homeowner, guest, technician). Write 5–7 user stories per persona using the format: “As a [persona], I want to [goal] so that [benefit].”</a:t>
            </a:r>
          </a:p>
          <a:p>
            <a:r>
              <a:rPr lang="en-IN" sz="1400" dirty="0"/>
              <a:t>Feature Prioritization List core features (e.g., remote lighting control, smart thermostat, security alerts, appliance scheduling).</a:t>
            </a:r>
          </a:p>
          <a:p>
            <a:r>
              <a:rPr lang="en-IN" sz="1400" dirty="0"/>
              <a:t>Use a prioritization framework (e.g., </a:t>
            </a:r>
            <a:r>
              <a:rPr lang="en-IN" sz="1400" dirty="0" err="1"/>
              <a:t>MoSCoW</a:t>
            </a:r>
            <a:r>
              <a:rPr lang="en-IN" sz="1400" dirty="0"/>
              <a:t>, RICE, or Value vs. Effort matrix) to rank features. Market Analysis Summarize current market trends in smart home automation. Identify top competitors and their key differentiators. Highlight opportunities and gaps in the market that your platform can address. The final document should be structured, actionable, and aligned with agile product development practices.</a:t>
            </a:r>
          </a:p>
        </p:txBody>
      </p:sp>
      <p:sp>
        <p:nvSpPr>
          <p:cNvPr id="6" name="TextBox 5">
            <a:extLst>
              <a:ext uri="{FF2B5EF4-FFF2-40B4-BE49-F238E27FC236}">
                <a16:creationId xmlns:a16="http://schemas.microsoft.com/office/drawing/2014/main" id="{F8FE0980-FD33-2D38-07F5-B38265029A16}"/>
              </a:ext>
            </a:extLst>
          </p:cNvPr>
          <p:cNvSpPr txBox="1"/>
          <p:nvPr/>
        </p:nvSpPr>
        <p:spPr>
          <a:xfrm>
            <a:off x="311953" y="2160861"/>
            <a:ext cx="11999892" cy="584775"/>
          </a:xfrm>
          <a:prstGeom prst="rect">
            <a:avLst/>
          </a:prstGeom>
          <a:noFill/>
        </p:spPr>
        <p:txBody>
          <a:bodyPr wrap="square" rtlCol="0">
            <a:spAutoFit/>
          </a:bodyPr>
          <a:lstStyle/>
          <a:p>
            <a:r>
              <a:rPr lang="en-IN" sz="1600" b="1" dirty="0">
                <a:solidFill>
                  <a:schemeClr val="tx2">
                    <a:lumMod val="75000"/>
                  </a:schemeClr>
                </a:solidFill>
              </a:rPr>
              <a:t>This prompts gives the best results in </a:t>
            </a:r>
            <a:r>
              <a:rPr lang="en-US" sz="1600" b="1" dirty="0">
                <a:solidFill>
                  <a:schemeClr val="tx2">
                    <a:lumMod val="75000"/>
                  </a:schemeClr>
                </a:solidFill>
              </a:rPr>
              <a:t> Claude compared to GPT-4 &amp; Gemini, the outcome is detailed enough as requested and coverage is to the maximum as per request . Market Analysis &amp; Feature prioritization is excellent in Claude</a:t>
            </a:r>
          </a:p>
        </p:txBody>
      </p:sp>
      <p:cxnSp>
        <p:nvCxnSpPr>
          <p:cNvPr id="24" name="Straight Connector 23">
            <a:extLst>
              <a:ext uri="{FF2B5EF4-FFF2-40B4-BE49-F238E27FC236}">
                <a16:creationId xmlns:a16="http://schemas.microsoft.com/office/drawing/2014/main" id="{B4A09B2C-1C4E-D53B-75D4-44D9C8D066D6}"/>
              </a:ext>
            </a:extLst>
          </p:cNvPr>
          <p:cNvCxnSpPr>
            <a:cxnSpLocks/>
          </p:cNvCxnSpPr>
          <p:nvPr/>
        </p:nvCxnSpPr>
        <p:spPr>
          <a:xfrm>
            <a:off x="4244752" y="3260312"/>
            <a:ext cx="0" cy="30951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3007EE-831D-9050-2E80-690E7699B9DC}"/>
              </a:ext>
            </a:extLst>
          </p:cNvPr>
          <p:cNvSpPr txBox="1"/>
          <p:nvPr/>
        </p:nvSpPr>
        <p:spPr>
          <a:xfrm>
            <a:off x="1552303" y="2904502"/>
            <a:ext cx="1499191" cy="369332"/>
          </a:xfrm>
          <a:prstGeom prst="rect">
            <a:avLst/>
          </a:prstGeom>
          <a:noFill/>
        </p:spPr>
        <p:txBody>
          <a:bodyPr wrap="square" rtlCol="0">
            <a:spAutoFit/>
          </a:bodyPr>
          <a:lstStyle/>
          <a:p>
            <a:r>
              <a:rPr lang="en-US" dirty="0">
                <a:solidFill>
                  <a:schemeClr val="accent5"/>
                </a:solidFill>
              </a:rPr>
              <a:t>Claude</a:t>
            </a:r>
          </a:p>
        </p:txBody>
      </p:sp>
      <p:sp>
        <p:nvSpPr>
          <p:cNvPr id="30" name="TextBox 29">
            <a:extLst>
              <a:ext uri="{FF2B5EF4-FFF2-40B4-BE49-F238E27FC236}">
                <a16:creationId xmlns:a16="http://schemas.microsoft.com/office/drawing/2014/main" id="{BEFCC8EC-A810-ED0F-C79C-66FBA293AD84}"/>
              </a:ext>
            </a:extLst>
          </p:cNvPr>
          <p:cNvSpPr txBox="1"/>
          <p:nvPr/>
        </p:nvSpPr>
        <p:spPr>
          <a:xfrm>
            <a:off x="5367917" y="2984380"/>
            <a:ext cx="1499191" cy="369332"/>
          </a:xfrm>
          <a:prstGeom prst="rect">
            <a:avLst/>
          </a:prstGeom>
          <a:noFill/>
        </p:spPr>
        <p:txBody>
          <a:bodyPr wrap="square" rtlCol="0">
            <a:spAutoFit/>
          </a:bodyPr>
          <a:lstStyle/>
          <a:p>
            <a:pPr algn="l"/>
            <a:r>
              <a:rPr lang="en-US" dirty="0">
                <a:solidFill>
                  <a:schemeClr val="accent5"/>
                </a:solidFill>
              </a:rPr>
              <a:t>GPT-4</a:t>
            </a:r>
          </a:p>
        </p:txBody>
      </p:sp>
      <p:sp>
        <p:nvSpPr>
          <p:cNvPr id="31" name="TextBox 30">
            <a:extLst>
              <a:ext uri="{FF2B5EF4-FFF2-40B4-BE49-F238E27FC236}">
                <a16:creationId xmlns:a16="http://schemas.microsoft.com/office/drawing/2014/main" id="{7CF29925-DC8A-992C-91B8-3EF24CE76A4D}"/>
              </a:ext>
            </a:extLst>
          </p:cNvPr>
          <p:cNvSpPr txBox="1"/>
          <p:nvPr/>
        </p:nvSpPr>
        <p:spPr>
          <a:xfrm>
            <a:off x="9909983" y="2981148"/>
            <a:ext cx="1499191" cy="369332"/>
          </a:xfrm>
          <a:prstGeom prst="rect">
            <a:avLst/>
          </a:prstGeom>
          <a:noFill/>
        </p:spPr>
        <p:txBody>
          <a:bodyPr wrap="square" rtlCol="0">
            <a:spAutoFit/>
          </a:bodyPr>
          <a:lstStyle/>
          <a:p>
            <a:pPr algn="l"/>
            <a:r>
              <a:rPr lang="en-US" dirty="0">
                <a:solidFill>
                  <a:schemeClr val="accent5"/>
                </a:solidFill>
              </a:rPr>
              <a:t>Gemini</a:t>
            </a:r>
          </a:p>
        </p:txBody>
      </p:sp>
      <p:pic>
        <p:nvPicPr>
          <p:cNvPr id="3" name="Picture 2" descr="A screenshot of a computer&#10;&#10;AI-generated content may be incorrect.">
            <a:extLst>
              <a:ext uri="{FF2B5EF4-FFF2-40B4-BE49-F238E27FC236}">
                <a16:creationId xmlns:a16="http://schemas.microsoft.com/office/drawing/2014/main" id="{355F9F4F-B0ED-56D2-0CB9-37CBBDE453B0}"/>
              </a:ext>
            </a:extLst>
          </p:cNvPr>
          <p:cNvPicPr>
            <a:picLocks noChangeAspect="1"/>
          </p:cNvPicPr>
          <p:nvPr/>
        </p:nvPicPr>
        <p:blipFill>
          <a:blip r:embed="rId3"/>
          <a:stretch>
            <a:fillRect/>
          </a:stretch>
        </p:blipFill>
        <p:spPr>
          <a:xfrm>
            <a:off x="614173" y="4143101"/>
            <a:ext cx="2681917" cy="2124920"/>
          </a:xfrm>
          <a:prstGeom prst="rect">
            <a:avLst/>
          </a:prstGeom>
        </p:spPr>
      </p:pic>
      <p:pic>
        <p:nvPicPr>
          <p:cNvPr id="5" name="Picture 4" descr="A table with text on it&#10;&#10;AI-generated content may be incorrect.">
            <a:extLst>
              <a:ext uri="{FF2B5EF4-FFF2-40B4-BE49-F238E27FC236}">
                <a16:creationId xmlns:a16="http://schemas.microsoft.com/office/drawing/2014/main" id="{7D5A2317-8251-2CF3-E1CB-59B544C5F0C1}"/>
              </a:ext>
            </a:extLst>
          </p:cNvPr>
          <p:cNvPicPr>
            <a:picLocks noChangeAspect="1"/>
          </p:cNvPicPr>
          <p:nvPr/>
        </p:nvPicPr>
        <p:blipFill>
          <a:blip r:embed="rId4"/>
          <a:srcRect b="69781"/>
          <a:stretch>
            <a:fillRect/>
          </a:stretch>
        </p:blipFill>
        <p:spPr>
          <a:xfrm>
            <a:off x="473533" y="3215681"/>
            <a:ext cx="3648887" cy="867004"/>
          </a:xfrm>
          <a:prstGeom prst="rect">
            <a:avLst/>
          </a:prstGeom>
        </p:spPr>
      </p:pic>
      <p:pic>
        <p:nvPicPr>
          <p:cNvPr id="7" name="Picture 6" descr="A white text on a blue background&#10;&#10;AI-generated content may be incorrect.">
            <a:extLst>
              <a:ext uri="{FF2B5EF4-FFF2-40B4-BE49-F238E27FC236}">
                <a16:creationId xmlns:a16="http://schemas.microsoft.com/office/drawing/2014/main" id="{A29B0D57-1A60-D6FA-8C1C-7322789B1EEB}"/>
              </a:ext>
            </a:extLst>
          </p:cNvPr>
          <p:cNvPicPr>
            <a:picLocks noChangeAspect="1"/>
          </p:cNvPicPr>
          <p:nvPr/>
        </p:nvPicPr>
        <p:blipFill>
          <a:blip r:embed="rId5"/>
          <a:stretch>
            <a:fillRect/>
          </a:stretch>
        </p:blipFill>
        <p:spPr>
          <a:xfrm>
            <a:off x="4244752" y="3592456"/>
            <a:ext cx="4044064" cy="259805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6BCE9211-66FB-F354-4587-01A32923FBE3}"/>
              </a:ext>
            </a:extLst>
          </p:cNvPr>
          <p:cNvPicPr>
            <a:picLocks noChangeAspect="1"/>
          </p:cNvPicPr>
          <p:nvPr/>
        </p:nvPicPr>
        <p:blipFill>
          <a:blip r:embed="rId6"/>
          <a:stretch>
            <a:fillRect/>
          </a:stretch>
        </p:blipFill>
        <p:spPr>
          <a:xfrm>
            <a:off x="8579734" y="3904858"/>
            <a:ext cx="4044065" cy="1381589"/>
          </a:xfrm>
          <a:prstGeom prst="rect">
            <a:avLst/>
          </a:prstGeom>
        </p:spPr>
      </p:pic>
      <p:cxnSp>
        <p:nvCxnSpPr>
          <p:cNvPr id="28" name="Straight Connector 27">
            <a:extLst>
              <a:ext uri="{FF2B5EF4-FFF2-40B4-BE49-F238E27FC236}">
                <a16:creationId xmlns:a16="http://schemas.microsoft.com/office/drawing/2014/main" id="{A501FC98-D321-FE7E-A9D8-2C7995B78087}"/>
              </a:ext>
            </a:extLst>
          </p:cNvPr>
          <p:cNvCxnSpPr>
            <a:cxnSpLocks/>
          </p:cNvCxnSpPr>
          <p:nvPr/>
        </p:nvCxnSpPr>
        <p:spPr>
          <a:xfrm>
            <a:off x="8224408" y="3260312"/>
            <a:ext cx="0" cy="30951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6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CFAE0-7E9F-0385-85FE-72F577D8AB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9A8DF6-E2BD-24EF-89B9-96F2ADBC5A85}"/>
              </a:ext>
            </a:extLst>
          </p:cNvPr>
          <p:cNvSpPr txBox="1"/>
          <p:nvPr/>
        </p:nvSpPr>
        <p:spPr>
          <a:xfrm>
            <a:off x="311953" y="271837"/>
            <a:ext cx="7865599" cy="491559"/>
          </a:xfrm>
          <a:prstGeom prst="rect">
            <a:avLst/>
          </a:prstGeom>
          <a:noFill/>
        </p:spPr>
        <p:txBody>
          <a:bodyPr wrap="square" rtlCol="0">
            <a:spAutoFit/>
          </a:bodyPr>
          <a:lstStyle/>
          <a:p>
            <a:r>
              <a:rPr lang="en-US" sz="2485" b="1" dirty="0"/>
              <a:t>Prompt 3 </a:t>
            </a:r>
            <a:endParaRPr lang="en-US" sz="2485" dirty="0">
              <a:solidFill>
                <a:schemeClr val="accent5"/>
              </a:solidFill>
            </a:endParaRPr>
          </a:p>
        </p:txBody>
      </p:sp>
      <p:sp>
        <p:nvSpPr>
          <p:cNvPr id="4" name="TextBox 3">
            <a:extLst>
              <a:ext uri="{FF2B5EF4-FFF2-40B4-BE49-F238E27FC236}">
                <a16:creationId xmlns:a16="http://schemas.microsoft.com/office/drawing/2014/main" id="{A844E5BD-5288-965B-5535-9AE47BD486D7}"/>
              </a:ext>
            </a:extLst>
          </p:cNvPr>
          <p:cNvSpPr txBox="1"/>
          <p:nvPr/>
        </p:nvSpPr>
        <p:spPr>
          <a:xfrm>
            <a:off x="311954" y="749853"/>
            <a:ext cx="11999892" cy="1169551"/>
          </a:xfrm>
          <a:prstGeom prst="rect">
            <a:avLst/>
          </a:prstGeom>
          <a:noFill/>
        </p:spPr>
        <p:txBody>
          <a:bodyPr wrap="square" rtlCol="0">
            <a:spAutoFit/>
          </a:bodyPr>
          <a:lstStyle/>
          <a:p>
            <a:r>
              <a:rPr lang="en-IN" sz="1400" dirty="0"/>
              <a:t>As a QA Engineer testing a Smart Home Automation Platform, generate a comprehensive set of functional, performance, and security test cases for the </a:t>
            </a:r>
            <a:r>
              <a:rPr lang="en-IN" sz="1400" b="1" dirty="0"/>
              <a:t>integration</a:t>
            </a:r>
            <a:r>
              <a:rPr lang="en-IN" sz="1400" dirty="0"/>
              <a:t> of a smart thermostat with the central hub and mobile application. Include scenarios for lost connectivity, concurrent user commands (e.g., app vs. voice assistant), and unauthorized access attempts. Provide output in a table format with columns: Test Case ID, Description, Pre-conditions, Test Steps, Expected Result, and Priority." along with Traceability Matrix for requirement mapping </a:t>
            </a:r>
            <a:r>
              <a:rPr lang="en-IN" sz="1400" dirty="0" err="1"/>
              <a:t>eg.</a:t>
            </a:r>
            <a:r>
              <a:rPr lang="en-IN" sz="1400" dirty="0"/>
              <a:t> Test case id to Use case id mapping and also create a Bug tracking excel with test case id mapped</a:t>
            </a:r>
            <a:endParaRPr lang="en-US" sz="1600" dirty="0">
              <a:solidFill>
                <a:schemeClr val="accent5"/>
              </a:solidFill>
            </a:endParaRPr>
          </a:p>
        </p:txBody>
      </p:sp>
      <p:sp>
        <p:nvSpPr>
          <p:cNvPr id="6" name="TextBox 5">
            <a:extLst>
              <a:ext uri="{FF2B5EF4-FFF2-40B4-BE49-F238E27FC236}">
                <a16:creationId xmlns:a16="http://schemas.microsoft.com/office/drawing/2014/main" id="{729951DC-42AE-8D18-31E0-89A124F9718D}"/>
              </a:ext>
            </a:extLst>
          </p:cNvPr>
          <p:cNvSpPr txBox="1"/>
          <p:nvPr/>
        </p:nvSpPr>
        <p:spPr>
          <a:xfrm>
            <a:off x="311954" y="1725653"/>
            <a:ext cx="11999892" cy="810158"/>
          </a:xfrm>
          <a:prstGeom prst="rect">
            <a:avLst/>
          </a:prstGeom>
          <a:noFill/>
        </p:spPr>
        <p:txBody>
          <a:bodyPr wrap="square" rtlCol="0">
            <a:spAutoFit/>
          </a:bodyPr>
          <a:lstStyle/>
          <a:p>
            <a:pPr>
              <a:lnSpc>
                <a:spcPct val="150000"/>
              </a:lnSpc>
            </a:pPr>
            <a:r>
              <a:rPr lang="en-IN" sz="1657" b="1" dirty="0">
                <a:solidFill>
                  <a:schemeClr val="tx2">
                    <a:lumMod val="75000"/>
                  </a:schemeClr>
                </a:solidFill>
              </a:rPr>
              <a:t>This prompts gives the best results in </a:t>
            </a:r>
            <a:r>
              <a:rPr lang="en-US" sz="1657" b="1" dirty="0">
                <a:solidFill>
                  <a:schemeClr val="tx2">
                    <a:lumMod val="75000"/>
                  </a:schemeClr>
                </a:solidFill>
              </a:rPr>
              <a:t> Claude compared to GPT-4 &amp; Gemini, the outcome covers all niche cases in performance and security testing; additionally, it provides network test cases as well</a:t>
            </a:r>
          </a:p>
        </p:txBody>
      </p:sp>
      <p:cxnSp>
        <p:nvCxnSpPr>
          <p:cNvPr id="17" name="Straight Connector 16">
            <a:extLst>
              <a:ext uri="{FF2B5EF4-FFF2-40B4-BE49-F238E27FC236}">
                <a16:creationId xmlns:a16="http://schemas.microsoft.com/office/drawing/2014/main" id="{49AE7116-7EE0-2DF8-1BA9-A41F47143D0E}"/>
              </a:ext>
            </a:extLst>
          </p:cNvPr>
          <p:cNvCxnSpPr>
            <a:cxnSpLocks/>
          </p:cNvCxnSpPr>
          <p:nvPr/>
        </p:nvCxnSpPr>
        <p:spPr>
          <a:xfrm>
            <a:off x="4967766" y="3350480"/>
            <a:ext cx="0" cy="30951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5735879-57EF-1186-8EDE-BF171222978F}"/>
              </a:ext>
            </a:extLst>
          </p:cNvPr>
          <p:cNvSpPr txBox="1"/>
          <p:nvPr/>
        </p:nvSpPr>
        <p:spPr>
          <a:xfrm>
            <a:off x="1462798" y="2535811"/>
            <a:ext cx="1499191" cy="369332"/>
          </a:xfrm>
          <a:prstGeom prst="rect">
            <a:avLst/>
          </a:prstGeom>
          <a:noFill/>
        </p:spPr>
        <p:txBody>
          <a:bodyPr wrap="square" rtlCol="0">
            <a:spAutoFit/>
          </a:bodyPr>
          <a:lstStyle/>
          <a:p>
            <a:r>
              <a:rPr lang="en-US" dirty="0">
                <a:solidFill>
                  <a:schemeClr val="accent5"/>
                </a:solidFill>
              </a:rPr>
              <a:t>Claude</a:t>
            </a:r>
          </a:p>
        </p:txBody>
      </p:sp>
      <p:sp>
        <p:nvSpPr>
          <p:cNvPr id="21" name="TextBox 20">
            <a:extLst>
              <a:ext uri="{FF2B5EF4-FFF2-40B4-BE49-F238E27FC236}">
                <a16:creationId xmlns:a16="http://schemas.microsoft.com/office/drawing/2014/main" id="{B180D6BE-8AC0-7516-BE9A-5F6AD671DBA7}"/>
              </a:ext>
            </a:extLst>
          </p:cNvPr>
          <p:cNvSpPr txBox="1"/>
          <p:nvPr/>
        </p:nvSpPr>
        <p:spPr>
          <a:xfrm>
            <a:off x="5367917" y="2984380"/>
            <a:ext cx="1499191" cy="369332"/>
          </a:xfrm>
          <a:prstGeom prst="rect">
            <a:avLst/>
          </a:prstGeom>
          <a:noFill/>
        </p:spPr>
        <p:txBody>
          <a:bodyPr wrap="square" rtlCol="0">
            <a:spAutoFit/>
          </a:bodyPr>
          <a:lstStyle/>
          <a:p>
            <a:pPr algn="l"/>
            <a:r>
              <a:rPr lang="en-US" dirty="0">
                <a:solidFill>
                  <a:schemeClr val="accent5"/>
                </a:solidFill>
              </a:rPr>
              <a:t>GPT-4</a:t>
            </a:r>
          </a:p>
        </p:txBody>
      </p:sp>
      <p:sp>
        <p:nvSpPr>
          <p:cNvPr id="22" name="TextBox 21">
            <a:extLst>
              <a:ext uri="{FF2B5EF4-FFF2-40B4-BE49-F238E27FC236}">
                <a16:creationId xmlns:a16="http://schemas.microsoft.com/office/drawing/2014/main" id="{53C878C0-D281-11D4-0B08-E0571A4EF55E}"/>
              </a:ext>
            </a:extLst>
          </p:cNvPr>
          <p:cNvSpPr txBox="1"/>
          <p:nvPr/>
        </p:nvSpPr>
        <p:spPr>
          <a:xfrm>
            <a:off x="9909983" y="2981148"/>
            <a:ext cx="1499191" cy="369332"/>
          </a:xfrm>
          <a:prstGeom prst="rect">
            <a:avLst/>
          </a:prstGeom>
          <a:noFill/>
        </p:spPr>
        <p:txBody>
          <a:bodyPr wrap="square" rtlCol="0">
            <a:spAutoFit/>
          </a:bodyPr>
          <a:lstStyle/>
          <a:p>
            <a:pPr algn="l"/>
            <a:r>
              <a:rPr lang="en-US" dirty="0">
                <a:solidFill>
                  <a:schemeClr val="accent5"/>
                </a:solidFill>
              </a:rPr>
              <a:t>Gemini</a:t>
            </a:r>
          </a:p>
        </p:txBody>
      </p:sp>
      <p:cxnSp>
        <p:nvCxnSpPr>
          <p:cNvPr id="24" name="Straight Connector 23">
            <a:extLst>
              <a:ext uri="{FF2B5EF4-FFF2-40B4-BE49-F238E27FC236}">
                <a16:creationId xmlns:a16="http://schemas.microsoft.com/office/drawing/2014/main" id="{0626F7AF-2DEB-4EA0-5139-F342E4473859}"/>
              </a:ext>
            </a:extLst>
          </p:cNvPr>
          <p:cNvCxnSpPr>
            <a:cxnSpLocks/>
          </p:cNvCxnSpPr>
          <p:nvPr/>
        </p:nvCxnSpPr>
        <p:spPr>
          <a:xfrm>
            <a:off x="9479050" y="3250904"/>
            <a:ext cx="0" cy="309518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8" name="Picture 27" descr="A table with text on it&#10;&#10;AI-generated content may be incorrect.">
            <a:extLst>
              <a:ext uri="{FF2B5EF4-FFF2-40B4-BE49-F238E27FC236}">
                <a16:creationId xmlns:a16="http://schemas.microsoft.com/office/drawing/2014/main" id="{C37636BF-20C7-EDD9-249A-FDC68CE6FE2E}"/>
              </a:ext>
            </a:extLst>
          </p:cNvPr>
          <p:cNvPicPr>
            <a:picLocks noChangeAspect="1"/>
          </p:cNvPicPr>
          <p:nvPr/>
        </p:nvPicPr>
        <p:blipFill>
          <a:blip r:embed="rId3"/>
          <a:srcRect b="33614"/>
          <a:stretch>
            <a:fillRect/>
          </a:stretch>
        </p:blipFill>
        <p:spPr>
          <a:xfrm>
            <a:off x="460403" y="2981148"/>
            <a:ext cx="3949272" cy="2351818"/>
          </a:xfrm>
          <a:prstGeom prst="rect">
            <a:avLst/>
          </a:prstGeom>
        </p:spPr>
      </p:pic>
      <p:pic>
        <p:nvPicPr>
          <p:cNvPr id="26" name="Picture 25" descr="A table with text on it&#10;&#10;AI-generated content may be incorrect.">
            <a:extLst>
              <a:ext uri="{FF2B5EF4-FFF2-40B4-BE49-F238E27FC236}">
                <a16:creationId xmlns:a16="http://schemas.microsoft.com/office/drawing/2014/main" id="{D8745990-D96A-EC7D-5CFF-DA1EC7CAAF44}"/>
              </a:ext>
            </a:extLst>
          </p:cNvPr>
          <p:cNvPicPr>
            <a:picLocks noChangeAspect="1"/>
          </p:cNvPicPr>
          <p:nvPr/>
        </p:nvPicPr>
        <p:blipFill>
          <a:blip r:embed="rId4"/>
          <a:stretch>
            <a:fillRect/>
          </a:stretch>
        </p:blipFill>
        <p:spPr>
          <a:xfrm>
            <a:off x="311953" y="3956851"/>
            <a:ext cx="4097709" cy="2233997"/>
          </a:xfrm>
          <a:prstGeom prst="rect">
            <a:avLst/>
          </a:prstGeom>
        </p:spPr>
      </p:pic>
      <p:pic>
        <p:nvPicPr>
          <p:cNvPr id="30" name="Picture 29" descr="A screenshot of a computer&#10;&#10;AI-generated content may be incorrect.">
            <a:extLst>
              <a:ext uri="{FF2B5EF4-FFF2-40B4-BE49-F238E27FC236}">
                <a16:creationId xmlns:a16="http://schemas.microsoft.com/office/drawing/2014/main" id="{4A047C77-07CD-8A2D-3175-50A56D7747D7}"/>
              </a:ext>
            </a:extLst>
          </p:cNvPr>
          <p:cNvPicPr>
            <a:picLocks noChangeAspect="1"/>
          </p:cNvPicPr>
          <p:nvPr/>
        </p:nvPicPr>
        <p:blipFill>
          <a:blip r:embed="rId5"/>
          <a:stretch>
            <a:fillRect/>
          </a:stretch>
        </p:blipFill>
        <p:spPr>
          <a:xfrm>
            <a:off x="5090470" y="3366429"/>
            <a:ext cx="4359786" cy="1816227"/>
          </a:xfrm>
          <a:prstGeom prst="rect">
            <a:avLst/>
          </a:prstGeom>
        </p:spPr>
      </p:pic>
      <p:sp>
        <p:nvSpPr>
          <p:cNvPr id="31" name="TextBox 30">
            <a:extLst>
              <a:ext uri="{FF2B5EF4-FFF2-40B4-BE49-F238E27FC236}">
                <a16:creationId xmlns:a16="http://schemas.microsoft.com/office/drawing/2014/main" id="{70883C16-A677-5DFF-52C1-13176D045BFB}"/>
              </a:ext>
            </a:extLst>
          </p:cNvPr>
          <p:cNvSpPr txBox="1"/>
          <p:nvPr/>
        </p:nvSpPr>
        <p:spPr>
          <a:xfrm>
            <a:off x="10037134" y="3593805"/>
            <a:ext cx="2053849" cy="830997"/>
          </a:xfrm>
          <a:prstGeom prst="rect">
            <a:avLst/>
          </a:prstGeom>
          <a:noFill/>
        </p:spPr>
        <p:txBody>
          <a:bodyPr wrap="square" rtlCol="0">
            <a:spAutoFit/>
          </a:bodyPr>
          <a:lstStyle/>
          <a:p>
            <a:pPr algn="l"/>
            <a:r>
              <a:rPr lang="en-US" sz="1200" dirty="0">
                <a:solidFill>
                  <a:schemeClr val="accent5"/>
                </a:solidFill>
              </a:rPr>
              <a:t>ONLY 7 TEST CASES ARE PROVIDED, FUNCTIONAL TESTING IS NOT EXTENSIVEY COVERED</a:t>
            </a:r>
          </a:p>
        </p:txBody>
      </p:sp>
    </p:spTree>
    <p:extLst>
      <p:ext uri="{BB962C8B-B14F-4D97-AF65-F5344CB8AC3E}">
        <p14:creationId xmlns:p14="http://schemas.microsoft.com/office/powerpoint/2010/main" val="145723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EB024-5BDF-304F-B195-967D67DC495A}"/>
              </a:ext>
            </a:extLst>
          </p:cNvPr>
          <p:cNvSpPr txBox="1"/>
          <p:nvPr/>
        </p:nvSpPr>
        <p:spPr>
          <a:xfrm>
            <a:off x="601835" y="3867258"/>
            <a:ext cx="5523934" cy="1283471"/>
          </a:xfrm>
          <a:prstGeom prst="rect">
            <a:avLst/>
          </a:prstGeom>
          <a:noFill/>
        </p:spPr>
        <p:txBody>
          <a:bodyPr wrap="square" rtlCol="0">
            <a:spAutoFit/>
          </a:bodyPr>
          <a:lstStyle/>
          <a:p>
            <a:pPr algn="l"/>
            <a:r>
              <a:rPr lang="en-US" sz="7455" b="1">
                <a:solidFill>
                  <a:schemeClr val="bg1"/>
                </a:solidFill>
              </a:rPr>
              <a:t>Thank You</a:t>
            </a:r>
          </a:p>
        </p:txBody>
      </p:sp>
      <p:sp>
        <p:nvSpPr>
          <p:cNvPr id="4" name="Title 1">
            <a:extLst>
              <a:ext uri="{FF2B5EF4-FFF2-40B4-BE49-F238E27FC236}">
                <a16:creationId xmlns:a16="http://schemas.microsoft.com/office/drawing/2014/main" id="{649BA035-8B94-C640-A5C1-6E3DF1C3E2B8}"/>
              </a:ext>
            </a:extLst>
          </p:cNvPr>
          <p:cNvSpPr txBox="1">
            <a:spLocks/>
          </p:cNvSpPr>
          <p:nvPr/>
        </p:nvSpPr>
        <p:spPr>
          <a:xfrm>
            <a:off x="612709" y="5529597"/>
            <a:ext cx="4636870" cy="1010885"/>
          </a:xfrm>
          <a:prstGeom prst="rect">
            <a:avLst/>
          </a:prstGeom>
        </p:spPr>
        <p:txBody>
          <a:bodyPr anchor="t">
            <a:normAutofit/>
          </a:bodyPr>
          <a:lstStyle>
            <a:lvl1pPr algn="l" defTabSz="914400" rtl="0" eaLnBrk="1" latinLnBrk="0" hangingPunct="1">
              <a:lnSpc>
                <a:spcPct val="90000"/>
              </a:lnSpc>
              <a:spcBef>
                <a:spcPct val="0"/>
              </a:spcBef>
              <a:buNone/>
              <a:defRPr sz="4000" b="0" kern="1200">
                <a:solidFill>
                  <a:schemeClr val="accent5"/>
                </a:solidFill>
                <a:latin typeface="+mj-lt"/>
                <a:ea typeface="+mj-ea"/>
                <a:cs typeface="+mj-cs"/>
              </a:defRPr>
            </a:lvl1pPr>
          </a:lstStyle>
          <a:p>
            <a:endParaRPr lang="en-US" sz="2071"/>
          </a:p>
        </p:txBody>
      </p:sp>
      <p:pic>
        <p:nvPicPr>
          <p:cNvPr id="5" name="Graphic 4">
            <a:extLst>
              <a:ext uri="{FF2B5EF4-FFF2-40B4-BE49-F238E27FC236}">
                <a16:creationId xmlns:a16="http://schemas.microsoft.com/office/drawing/2014/main" id="{6233D016-8352-0549-B11C-61B5F472D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03074" y="5772250"/>
            <a:ext cx="2116450" cy="302350"/>
          </a:xfrm>
          <a:prstGeom prst="rect">
            <a:avLst/>
          </a:prstGeom>
        </p:spPr>
      </p:pic>
      <p:cxnSp>
        <p:nvCxnSpPr>
          <p:cNvPr id="6" name="Straight Connector 5">
            <a:extLst>
              <a:ext uri="{FF2B5EF4-FFF2-40B4-BE49-F238E27FC236}">
                <a16:creationId xmlns:a16="http://schemas.microsoft.com/office/drawing/2014/main" id="{5623F972-D785-7549-A778-F05A3314CFC7}"/>
              </a:ext>
            </a:extLst>
          </p:cNvPr>
          <p:cNvCxnSpPr>
            <a:cxnSpLocks/>
          </p:cNvCxnSpPr>
          <p:nvPr/>
        </p:nvCxnSpPr>
        <p:spPr>
          <a:xfrm>
            <a:off x="680502" y="5154910"/>
            <a:ext cx="364907" cy="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75035"/>
      </p:ext>
    </p:extLst>
  </p:cSld>
  <p:clrMapOvr>
    <a:masterClrMapping/>
  </p:clrMapOvr>
</p:sld>
</file>

<file path=ppt/theme/theme1.xml><?xml version="1.0" encoding="utf-8"?>
<a:theme xmlns:a="http://schemas.openxmlformats.org/drawingml/2006/main" name="Office Theme">
  <a:themeElements>
    <a:clrScheme name="Presidio 2021">
      <a:dk1>
        <a:srgbClr val="000000"/>
      </a:dk1>
      <a:lt1>
        <a:srgbClr val="FFFFFF"/>
      </a:lt1>
      <a:dk2>
        <a:srgbClr val="007EB8"/>
      </a:dk2>
      <a:lt2>
        <a:srgbClr val="EEECE1"/>
      </a:lt2>
      <a:accent1>
        <a:srgbClr val="0080BA"/>
      </a:accent1>
      <a:accent2>
        <a:srgbClr val="FF9901"/>
      </a:accent2>
      <a:accent3>
        <a:srgbClr val="989998"/>
      </a:accent3>
      <a:accent4>
        <a:srgbClr val="71D24B"/>
      </a:accent4>
      <a:accent5>
        <a:srgbClr val="616062"/>
      </a:accent5>
      <a:accent6>
        <a:srgbClr val="00447A"/>
      </a:accent6>
      <a:hlink>
        <a:srgbClr val="05ABEF"/>
      </a:hlink>
      <a:folHlink>
        <a:srgbClr val="00447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solidFill>
              <a:schemeClr val="accent5"/>
            </a:solidFill>
          </a:defRPr>
        </a:defPPr>
      </a:lstStyle>
    </a:txDef>
  </a:objectDefaults>
  <a:extraClrSchemeLst/>
  <a:extLst>
    <a:ext uri="{05A4C25C-085E-4340-85A3-A5531E510DB2}">
      <thm15:themeFamily xmlns:thm15="http://schemas.microsoft.com/office/thememl/2012/main" name="Presidio-PPT-Template-2021-Extended-4" id="{3BA23201-E560-0F4E-BD6D-37308DC2288C}" vid="{AD364B24-90E8-FC4C-81D5-BA3F742A7A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F693861F5E048A71973C5B7A4B8C9" ma:contentTypeVersion="7" ma:contentTypeDescription="Create a new document." ma:contentTypeScope="" ma:versionID="141445a9f40222866d88192995804900">
  <xsd:schema xmlns:xsd="http://www.w3.org/2001/XMLSchema" xmlns:xs="http://www.w3.org/2001/XMLSchema" xmlns:p="http://schemas.microsoft.com/office/2006/metadata/properties" xmlns:ns2="44005b28-e528-4e27-b11d-dd966b5fac1c" targetNamespace="http://schemas.microsoft.com/office/2006/metadata/properties" ma:root="true" ma:fieldsID="ea40ecae9eb87a741b2aab42b2663e49" ns2:_="">
    <xsd:import namespace="44005b28-e528-4e27-b11d-dd966b5fac1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005b28-e528-4e27-b11d-dd966b5fac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799AD5-DA48-43DE-8D82-97279649D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005b28-e528-4e27-b11d-dd966b5fac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FA69F8-638F-704C-9002-F52DFA215A98}">
  <ds:schemaRefs>
    <ds:schemaRef ds:uri="http://schemas.openxmlformats.org/package/2006/metadata/core-properties"/>
    <ds:schemaRef ds:uri="http://schemas.microsoft.com/office/infopath/2007/PartnerControls"/>
    <ds:schemaRef ds:uri="http://www.w3.org/XML/1998/namespace"/>
    <ds:schemaRef ds:uri="http://purl.org/dc/terms/"/>
    <ds:schemaRef ds:uri="44005b28-e528-4e27-b11d-dd966b5fac1c"/>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B43DAFD3-93EE-AB4C-9E0D-36BA56A292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1853</TotalTime>
  <Words>717</Words>
  <Application>Microsoft Macintosh PowerPoint</Application>
  <PresentationFormat>Custom</PresentationFormat>
  <Paragraphs>39</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Office Theme</vt:lpstr>
      <vt:lpst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Kick off Meeting   Avantor  – Smart Shelf - Inventory Manager</dc:title>
  <dc:creator>Lakshmanan, Rajesh</dc:creator>
  <cp:lastModifiedBy>Athiappan, Sankareswari</cp:lastModifiedBy>
  <cp:revision>25</cp:revision>
  <dcterms:created xsi:type="dcterms:W3CDTF">2023-07-12T19:38:52Z</dcterms:created>
  <dcterms:modified xsi:type="dcterms:W3CDTF">2025-06-15T17:31:51Z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0x01010043EF693861F5E048A71973C5B7A4B8C9</vt:lpwstr>
  </property>
  <property fmtid="{D5CDD505-2E9C-101B-9397-08002B2CF9AE}" pid="3" name="MediaServiceImageTags">
    <vt:lpwstr/>
  </property>
</Properties>
</file>